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02"/>
    <a:srgbClr val="174B8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5-4E28-A27F-C24810A2B5D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5-4E28-A27F-C24810A2B5D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65-4E28-A27F-C24810A2B5D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65-4E28-A27F-C24810A2B5D5}"/>
              </c:ext>
            </c:extLst>
          </c:dPt>
          <c:cat>
            <c:strRef>
              <c:f>Sheet1!$A$2:$A$5</c:f>
              <c:strCache>
                <c:ptCount val="4"/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2-46A3-8E46-BA2BDD586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75-4B54-AF96-0F15E2C3E6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5-4B54-AF96-0F15E2C3E6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75-4B54-AF96-0F15E2C3E6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5705808"/>
        <c:axId val="59029712"/>
      </c:barChart>
      <c:catAx>
        <c:axId val="18570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9712"/>
        <c:crosses val="autoZero"/>
        <c:auto val="1"/>
        <c:lblAlgn val="ctr"/>
        <c:lblOffset val="100"/>
        <c:noMultiLvlLbl val="0"/>
      </c:catAx>
      <c:valAx>
        <c:axId val="5902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570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0FED-26A1-4821-9EFA-C6B1FF4CFE8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9B3AE254-9C2E-4721-9C37-78D839E89EC5}">
      <dgm:prSet phldrT="[Text]" custT="1"/>
      <dgm:spPr>
        <a:ln>
          <a:solidFill>
            <a:srgbClr val="FDD102"/>
          </a:solidFill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1</a:t>
          </a:r>
        </a:p>
      </dgm:t>
    </dgm:pt>
    <dgm:pt modelId="{9D06BDF1-37B6-4899-A486-86C2844557F4}" type="parTrans" cxnId="{4C87B9A8-A287-4B3C-A3B9-AEF797F63425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2FDD43F-C14E-4C77-AB51-CE114F486305}" type="sibTrans" cxnId="{4C87B9A8-A287-4B3C-A3B9-AEF797F63425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9C1995B-5F66-4F91-8DB0-5E127AB68857}">
      <dgm:prSet phldrT="[Text]" custT="1"/>
      <dgm:spPr>
        <a:solidFill>
          <a:srgbClr val="174B89"/>
        </a:solidFill>
        <a:ln>
          <a:noFill/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2</a:t>
          </a:r>
        </a:p>
      </dgm:t>
    </dgm:pt>
    <dgm:pt modelId="{D4C706C8-93EF-44B3-B618-4D04988BB5FA}" type="parTrans" cxnId="{52CC6058-4BFB-44C2-BE33-2B32A9FD288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E9116EF5-8EC7-43E6-8E3C-1724613002AB}" type="sibTrans" cxnId="{52CC6058-4BFB-44C2-BE33-2B32A9FD288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4A349FC-30D0-4B62-8651-913ADC440456}">
      <dgm:prSet phldrT="[Text]" custT="1"/>
      <dgm:spPr>
        <a:solidFill>
          <a:srgbClr val="252525"/>
        </a:solidFill>
        <a:ln>
          <a:noFill/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3</a:t>
          </a:r>
        </a:p>
      </dgm:t>
    </dgm:pt>
    <dgm:pt modelId="{6A2843B4-B2D7-4B1A-AF2F-4F8A7C1AECE5}" type="parTrans" cxnId="{A52BF807-4A1B-42E2-A6E8-5381E021DA8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68E06C23-C904-42F0-B1D1-0DE80D034253}" type="sibTrans" cxnId="{A52BF807-4A1B-42E2-A6E8-5381E021DA8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AF0FD55-727F-4D0E-8D34-3A23F015286F}" type="pres">
      <dgm:prSet presAssocID="{87C20FED-26A1-4821-9EFA-C6B1FF4CFE8C}" presName="Name0" presStyleCnt="0">
        <dgm:presLayoutVars>
          <dgm:dir/>
          <dgm:animLvl val="lvl"/>
          <dgm:resizeHandles val="exact"/>
        </dgm:presLayoutVars>
      </dgm:prSet>
      <dgm:spPr/>
    </dgm:pt>
    <dgm:pt modelId="{A62EEED3-A295-4A5E-A462-F0D82FF12DB9}" type="pres">
      <dgm:prSet presAssocID="{9B3AE254-9C2E-4721-9C37-78D839E89EC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A2D0F6-2452-4BE7-9473-8B25C5D3A0FF}" type="pres">
      <dgm:prSet presAssocID="{42FDD43F-C14E-4C77-AB51-CE114F486305}" presName="parTxOnlySpace" presStyleCnt="0"/>
      <dgm:spPr/>
    </dgm:pt>
    <dgm:pt modelId="{6BBAB54A-C0C9-4E9F-B244-93D5879BAF59}" type="pres">
      <dgm:prSet presAssocID="{59C1995B-5F66-4F91-8DB0-5E127AB688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B096407-E5D7-4D83-9551-6A074F0C3819}" type="pres">
      <dgm:prSet presAssocID="{E9116EF5-8EC7-43E6-8E3C-1724613002AB}" presName="parTxOnlySpace" presStyleCnt="0"/>
      <dgm:spPr/>
    </dgm:pt>
    <dgm:pt modelId="{BF334BE9-42D3-417D-9F4D-20DC33BAA749}" type="pres">
      <dgm:prSet presAssocID="{54A349FC-30D0-4B62-8651-913ADC44045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52BF807-4A1B-42E2-A6E8-5381E021DA8D}" srcId="{87C20FED-26A1-4821-9EFA-C6B1FF4CFE8C}" destId="{54A349FC-30D0-4B62-8651-913ADC440456}" srcOrd="2" destOrd="0" parTransId="{6A2843B4-B2D7-4B1A-AF2F-4F8A7C1AECE5}" sibTransId="{68E06C23-C904-42F0-B1D1-0DE80D034253}"/>
    <dgm:cxn modelId="{40D30A11-2CB2-4670-A564-718974995418}" type="presOf" srcId="{9B3AE254-9C2E-4721-9C37-78D839E89EC5}" destId="{A62EEED3-A295-4A5E-A462-F0D82FF12DB9}" srcOrd="0" destOrd="0" presId="urn:microsoft.com/office/officeart/2005/8/layout/chevron1"/>
    <dgm:cxn modelId="{52CC6058-4BFB-44C2-BE33-2B32A9FD288E}" srcId="{87C20FED-26A1-4821-9EFA-C6B1FF4CFE8C}" destId="{59C1995B-5F66-4F91-8DB0-5E127AB68857}" srcOrd="1" destOrd="0" parTransId="{D4C706C8-93EF-44B3-B618-4D04988BB5FA}" sibTransId="{E9116EF5-8EC7-43E6-8E3C-1724613002AB}"/>
    <dgm:cxn modelId="{4C87B9A8-A287-4B3C-A3B9-AEF797F63425}" srcId="{87C20FED-26A1-4821-9EFA-C6B1FF4CFE8C}" destId="{9B3AE254-9C2E-4721-9C37-78D839E89EC5}" srcOrd="0" destOrd="0" parTransId="{9D06BDF1-37B6-4899-A486-86C2844557F4}" sibTransId="{42FDD43F-C14E-4C77-AB51-CE114F486305}"/>
    <dgm:cxn modelId="{B50382AB-08DC-44F8-9001-2C9D5AEA018F}" type="presOf" srcId="{87C20FED-26A1-4821-9EFA-C6B1FF4CFE8C}" destId="{AAF0FD55-727F-4D0E-8D34-3A23F015286F}" srcOrd="0" destOrd="0" presId="urn:microsoft.com/office/officeart/2005/8/layout/chevron1"/>
    <dgm:cxn modelId="{AD5646AE-66DE-4740-B153-22DBD3AC8E9A}" type="presOf" srcId="{59C1995B-5F66-4F91-8DB0-5E127AB68857}" destId="{6BBAB54A-C0C9-4E9F-B244-93D5879BAF59}" srcOrd="0" destOrd="0" presId="urn:microsoft.com/office/officeart/2005/8/layout/chevron1"/>
    <dgm:cxn modelId="{420636CF-C149-46E8-82BB-4485E91D9B7E}" type="presOf" srcId="{54A349FC-30D0-4B62-8651-913ADC440456}" destId="{BF334BE9-42D3-417D-9F4D-20DC33BAA749}" srcOrd="0" destOrd="0" presId="urn:microsoft.com/office/officeart/2005/8/layout/chevron1"/>
    <dgm:cxn modelId="{9F8FD7CF-BA04-4E8C-9357-7620DE0EBF6F}" type="presParOf" srcId="{AAF0FD55-727F-4D0E-8D34-3A23F015286F}" destId="{A62EEED3-A295-4A5E-A462-F0D82FF12DB9}" srcOrd="0" destOrd="0" presId="urn:microsoft.com/office/officeart/2005/8/layout/chevron1"/>
    <dgm:cxn modelId="{AE46EAF9-8D1B-4062-A888-32D566E480C7}" type="presParOf" srcId="{AAF0FD55-727F-4D0E-8D34-3A23F015286F}" destId="{9DA2D0F6-2452-4BE7-9473-8B25C5D3A0FF}" srcOrd="1" destOrd="0" presId="urn:microsoft.com/office/officeart/2005/8/layout/chevron1"/>
    <dgm:cxn modelId="{F9A110CD-7DD1-47BF-97CB-09F5850F534A}" type="presParOf" srcId="{AAF0FD55-727F-4D0E-8D34-3A23F015286F}" destId="{6BBAB54A-C0C9-4E9F-B244-93D5879BAF59}" srcOrd="2" destOrd="0" presId="urn:microsoft.com/office/officeart/2005/8/layout/chevron1"/>
    <dgm:cxn modelId="{B7A3803F-C0FF-481B-94E9-AFAEC88BE212}" type="presParOf" srcId="{AAF0FD55-727F-4D0E-8D34-3A23F015286F}" destId="{2B096407-E5D7-4D83-9551-6A074F0C3819}" srcOrd="3" destOrd="0" presId="urn:microsoft.com/office/officeart/2005/8/layout/chevron1"/>
    <dgm:cxn modelId="{32905994-F978-4B7D-A7D7-A74D3B5D562E}" type="presParOf" srcId="{AAF0FD55-727F-4D0E-8D34-3A23F015286F}" destId="{BF334BE9-42D3-417D-9F4D-20DC33BAA7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20FED-26A1-4821-9EFA-C6B1FF4CFE8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9B3AE254-9C2E-4721-9C37-78D839E89EC5}">
      <dgm:prSet phldrT="[Text]" custT="1"/>
      <dgm:spPr>
        <a:ln>
          <a:solidFill>
            <a:srgbClr val="FDD102"/>
          </a:solidFill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1</a:t>
          </a:r>
        </a:p>
      </dgm:t>
    </dgm:pt>
    <dgm:pt modelId="{9D06BDF1-37B6-4899-A486-86C2844557F4}" type="parTrans" cxnId="{4C87B9A8-A287-4B3C-A3B9-AEF797F63425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2FDD43F-C14E-4C77-AB51-CE114F486305}" type="sibTrans" cxnId="{4C87B9A8-A287-4B3C-A3B9-AEF797F63425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9C1995B-5F66-4F91-8DB0-5E127AB68857}">
      <dgm:prSet phldrT="[Text]" custT="1"/>
      <dgm:spPr>
        <a:solidFill>
          <a:srgbClr val="174B89"/>
        </a:solidFill>
        <a:ln>
          <a:noFill/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2</a:t>
          </a:r>
        </a:p>
      </dgm:t>
    </dgm:pt>
    <dgm:pt modelId="{D4C706C8-93EF-44B3-B618-4D04988BB5FA}" type="parTrans" cxnId="{52CC6058-4BFB-44C2-BE33-2B32A9FD288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E9116EF5-8EC7-43E6-8E3C-1724613002AB}" type="sibTrans" cxnId="{52CC6058-4BFB-44C2-BE33-2B32A9FD288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4A349FC-30D0-4B62-8651-913ADC440456}">
      <dgm:prSet phldrT="[Text]" custT="1"/>
      <dgm:spPr>
        <a:solidFill>
          <a:srgbClr val="252525"/>
        </a:solidFill>
        <a:ln>
          <a:noFill/>
        </a:ln>
      </dgm:spPr>
      <dgm:t>
        <a:bodyPr/>
        <a:lstStyle/>
        <a:p>
          <a:r>
            <a:rPr lang="en-US" sz="2000" dirty="0" err="1">
              <a:latin typeface="+mn-lt"/>
            </a:rPr>
            <a:t>Langkah</a:t>
          </a:r>
          <a:r>
            <a:rPr lang="en-US" sz="2000" dirty="0">
              <a:latin typeface="+mn-lt"/>
            </a:rPr>
            <a:t> 3</a:t>
          </a:r>
        </a:p>
      </dgm:t>
    </dgm:pt>
    <dgm:pt modelId="{6A2843B4-B2D7-4B1A-AF2F-4F8A7C1AECE5}" type="parTrans" cxnId="{A52BF807-4A1B-42E2-A6E8-5381E021DA8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68E06C23-C904-42F0-B1D1-0DE80D034253}" type="sibTrans" cxnId="{A52BF807-4A1B-42E2-A6E8-5381E021DA8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AF0FD55-727F-4D0E-8D34-3A23F015286F}" type="pres">
      <dgm:prSet presAssocID="{87C20FED-26A1-4821-9EFA-C6B1FF4CFE8C}" presName="Name0" presStyleCnt="0">
        <dgm:presLayoutVars>
          <dgm:dir/>
          <dgm:animLvl val="lvl"/>
          <dgm:resizeHandles val="exact"/>
        </dgm:presLayoutVars>
      </dgm:prSet>
      <dgm:spPr/>
    </dgm:pt>
    <dgm:pt modelId="{A62EEED3-A295-4A5E-A462-F0D82FF12DB9}" type="pres">
      <dgm:prSet presAssocID="{9B3AE254-9C2E-4721-9C37-78D839E89EC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A2D0F6-2452-4BE7-9473-8B25C5D3A0FF}" type="pres">
      <dgm:prSet presAssocID="{42FDD43F-C14E-4C77-AB51-CE114F486305}" presName="parTxOnlySpace" presStyleCnt="0"/>
      <dgm:spPr/>
    </dgm:pt>
    <dgm:pt modelId="{6BBAB54A-C0C9-4E9F-B244-93D5879BAF59}" type="pres">
      <dgm:prSet presAssocID="{59C1995B-5F66-4F91-8DB0-5E127AB688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B096407-E5D7-4D83-9551-6A074F0C3819}" type="pres">
      <dgm:prSet presAssocID="{E9116EF5-8EC7-43E6-8E3C-1724613002AB}" presName="parTxOnlySpace" presStyleCnt="0"/>
      <dgm:spPr/>
    </dgm:pt>
    <dgm:pt modelId="{BF334BE9-42D3-417D-9F4D-20DC33BAA749}" type="pres">
      <dgm:prSet presAssocID="{54A349FC-30D0-4B62-8651-913ADC44045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52BF807-4A1B-42E2-A6E8-5381E021DA8D}" srcId="{87C20FED-26A1-4821-9EFA-C6B1FF4CFE8C}" destId="{54A349FC-30D0-4B62-8651-913ADC440456}" srcOrd="2" destOrd="0" parTransId="{6A2843B4-B2D7-4B1A-AF2F-4F8A7C1AECE5}" sibTransId="{68E06C23-C904-42F0-B1D1-0DE80D034253}"/>
    <dgm:cxn modelId="{40D30A11-2CB2-4670-A564-718974995418}" type="presOf" srcId="{9B3AE254-9C2E-4721-9C37-78D839E89EC5}" destId="{A62EEED3-A295-4A5E-A462-F0D82FF12DB9}" srcOrd="0" destOrd="0" presId="urn:microsoft.com/office/officeart/2005/8/layout/chevron1"/>
    <dgm:cxn modelId="{52CC6058-4BFB-44C2-BE33-2B32A9FD288E}" srcId="{87C20FED-26A1-4821-9EFA-C6B1FF4CFE8C}" destId="{59C1995B-5F66-4F91-8DB0-5E127AB68857}" srcOrd="1" destOrd="0" parTransId="{D4C706C8-93EF-44B3-B618-4D04988BB5FA}" sibTransId="{E9116EF5-8EC7-43E6-8E3C-1724613002AB}"/>
    <dgm:cxn modelId="{4C87B9A8-A287-4B3C-A3B9-AEF797F63425}" srcId="{87C20FED-26A1-4821-9EFA-C6B1FF4CFE8C}" destId="{9B3AE254-9C2E-4721-9C37-78D839E89EC5}" srcOrd="0" destOrd="0" parTransId="{9D06BDF1-37B6-4899-A486-86C2844557F4}" sibTransId="{42FDD43F-C14E-4C77-AB51-CE114F486305}"/>
    <dgm:cxn modelId="{B50382AB-08DC-44F8-9001-2C9D5AEA018F}" type="presOf" srcId="{87C20FED-26A1-4821-9EFA-C6B1FF4CFE8C}" destId="{AAF0FD55-727F-4D0E-8D34-3A23F015286F}" srcOrd="0" destOrd="0" presId="urn:microsoft.com/office/officeart/2005/8/layout/chevron1"/>
    <dgm:cxn modelId="{AD5646AE-66DE-4740-B153-22DBD3AC8E9A}" type="presOf" srcId="{59C1995B-5F66-4F91-8DB0-5E127AB68857}" destId="{6BBAB54A-C0C9-4E9F-B244-93D5879BAF59}" srcOrd="0" destOrd="0" presId="urn:microsoft.com/office/officeart/2005/8/layout/chevron1"/>
    <dgm:cxn modelId="{420636CF-C149-46E8-82BB-4485E91D9B7E}" type="presOf" srcId="{54A349FC-30D0-4B62-8651-913ADC440456}" destId="{BF334BE9-42D3-417D-9F4D-20DC33BAA749}" srcOrd="0" destOrd="0" presId="urn:microsoft.com/office/officeart/2005/8/layout/chevron1"/>
    <dgm:cxn modelId="{9F8FD7CF-BA04-4E8C-9357-7620DE0EBF6F}" type="presParOf" srcId="{AAF0FD55-727F-4D0E-8D34-3A23F015286F}" destId="{A62EEED3-A295-4A5E-A462-F0D82FF12DB9}" srcOrd="0" destOrd="0" presId="urn:microsoft.com/office/officeart/2005/8/layout/chevron1"/>
    <dgm:cxn modelId="{AE46EAF9-8D1B-4062-A888-32D566E480C7}" type="presParOf" srcId="{AAF0FD55-727F-4D0E-8D34-3A23F015286F}" destId="{9DA2D0F6-2452-4BE7-9473-8B25C5D3A0FF}" srcOrd="1" destOrd="0" presId="urn:microsoft.com/office/officeart/2005/8/layout/chevron1"/>
    <dgm:cxn modelId="{F9A110CD-7DD1-47BF-97CB-09F5850F534A}" type="presParOf" srcId="{AAF0FD55-727F-4D0E-8D34-3A23F015286F}" destId="{6BBAB54A-C0C9-4E9F-B244-93D5879BAF59}" srcOrd="2" destOrd="0" presId="urn:microsoft.com/office/officeart/2005/8/layout/chevron1"/>
    <dgm:cxn modelId="{B7A3803F-C0FF-481B-94E9-AFAEC88BE212}" type="presParOf" srcId="{AAF0FD55-727F-4D0E-8D34-3A23F015286F}" destId="{2B096407-E5D7-4D83-9551-6A074F0C3819}" srcOrd="3" destOrd="0" presId="urn:microsoft.com/office/officeart/2005/8/layout/chevron1"/>
    <dgm:cxn modelId="{32905994-F978-4B7D-A7D7-A74D3B5D562E}" type="presParOf" srcId="{AAF0FD55-727F-4D0E-8D34-3A23F015286F}" destId="{BF334BE9-42D3-417D-9F4D-20DC33BAA7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0DAD6-E2AE-4862-90CE-E8434B569525}" type="doc">
      <dgm:prSet loTypeId="urn:microsoft.com/office/officeart/2011/layout/CircleProcess" loCatId="process" qsTypeId="urn:microsoft.com/office/officeart/2005/8/quickstyle/simple5" qsCatId="simple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ABC6E6E0-76E2-445A-8E64-B325C049B990}">
      <dgm:prSet phldrT="[Text]" phldr="1"/>
      <dgm:spPr/>
      <dgm:t>
        <a:bodyPr/>
        <a:lstStyle/>
        <a:p>
          <a:endParaRPr lang="en-US"/>
        </a:p>
      </dgm:t>
    </dgm:pt>
    <dgm:pt modelId="{A67569E7-F56C-486B-A4CD-67A7AD73E49A}" type="parTrans" cxnId="{59154FE7-5DFB-4002-A1C8-59672CE84B2A}">
      <dgm:prSet/>
      <dgm:spPr/>
      <dgm:t>
        <a:bodyPr/>
        <a:lstStyle/>
        <a:p>
          <a:endParaRPr lang="en-US"/>
        </a:p>
      </dgm:t>
    </dgm:pt>
    <dgm:pt modelId="{B9D6AD73-1D62-4F9D-87F3-403064BB402E}" type="sibTrans" cxnId="{59154FE7-5DFB-4002-A1C8-59672CE84B2A}">
      <dgm:prSet/>
      <dgm:spPr/>
      <dgm:t>
        <a:bodyPr/>
        <a:lstStyle/>
        <a:p>
          <a:endParaRPr lang="en-US"/>
        </a:p>
      </dgm:t>
    </dgm:pt>
    <dgm:pt modelId="{29155979-CFA4-4F50-9536-CAD8673C9752}">
      <dgm:prSet phldrT="[Text]" phldr="1"/>
      <dgm:spPr/>
      <dgm:t>
        <a:bodyPr/>
        <a:lstStyle/>
        <a:p>
          <a:endParaRPr lang="en-US"/>
        </a:p>
      </dgm:t>
    </dgm:pt>
    <dgm:pt modelId="{6009B4BA-05EF-4738-B5F8-4B9916A253EC}" type="parTrans" cxnId="{8B5F005C-7A6F-4CB1-B0AD-07B7A2367757}">
      <dgm:prSet/>
      <dgm:spPr/>
      <dgm:t>
        <a:bodyPr/>
        <a:lstStyle/>
        <a:p>
          <a:endParaRPr lang="en-US"/>
        </a:p>
      </dgm:t>
    </dgm:pt>
    <dgm:pt modelId="{E5BC8092-2967-418C-BBAF-0241CA7B040B}" type="sibTrans" cxnId="{8B5F005C-7A6F-4CB1-B0AD-07B7A2367757}">
      <dgm:prSet/>
      <dgm:spPr/>
      <dgm:t>
        <a:bodyPr/>
        <a:lstStyle/>
        <a:p>
          <a:endParaRPr lang="en-US"/>
        </a:p>
      </dgm:t>
    </dgm:pt>
    <dgm:pt modelId="{CA7CF600-034E-404E-B1C7-1F48C4677257}">
      <dgm:prSet phldrT="[Text]" phldr="1"/>
      <dgm:spPr/>
      <dgm:t>
        <a:bodyPr/>
        <a:lstStyle/>
        <a:p>
          <a:endParaRPr lang="en-US"/>
        </a:p>
      </dgm:t>
    </dgm:pt>
    <dgm:pt modelId="{F3AC12C4-D8E1-4E3F-BEA5-A39D902A0F11}" type="parTrans" cxnId="{668BA3AD-16E2-4300-A3D2-308F2C3A79AD}">
      <dgm:prSet/>
      <dgm:spPr/>
      <dgm:t>
        <a:bodyPr/>
        <a:lstStyle/>
        <a:p>
          <a:endParaRPr lang="en-US"/>
        </a:p>
      </dgm:t>
    </dgm:pt>
    <dgm:pt modelId="{D6FF4D5E-F6E1-4A07-BEF8-3C966A103B2F}" type="sibTrans" cxnId="{668BA3AD-16E2-4300-A3D2-308F2C3A79AD}">
      <dgm:prSet/>
      <dgm:spPr/>
      <dgm:t>
        <a:bodyPr/>
        <a:lstStyle/>
        <a:p>
          <a:endParaRPr lang="en-US"/>
        </a:p>
      </dgm:t>
    </dgm:pt>
    <dgm:pt modelId="{721B3419-5E8F-412B-B054-9BD0A8926F6D}" type="pres">
      <dgm:prSet presAssocID="{8DC0DAD6-E2AE-4862-90CE-E8434B56952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3D2DE0A-E573-436D-A759-08DA207726E0}" type="pres">
      <dgm:prSet presAssocID="{CA7CF600-034E-404E-B1C7-1F48C4677257}" presName="Accent3" presStyleCnt="0"/>
      <dgm:spPr/>
    </dgm:pt>
    <dgm:pt modelId="{10AC93FC-0176-4F57-8BE2-3967663EFC6A}" type="pres">
      <dgm:prSet presAssocID="{CA7CF600-034E-404E-B1C7-1F48C4677257}" presName="Accent" presStyleLbl="node1" presStyleIdx="0" presStyleCnt="3"/>
      <dgm:spPr/>
    </dgm:pt>
    <dgm:pt modelId="{3824D5DE-1153-4CCD-AE19-005A1524730C}" type="pres">
      <dgm:prSet presAssocID="{CA7CF600-034E-404E-B1C7-1F48C4677257}" presName="ParentBackground3" presStyleCnt="0"/>
      <dgm:spPr/>
    </dgm:pt>
    <dgm:pt modelId="{26103829-1B6A-4217-8292-DDEE0A0B8684}" type="pres">
      <dgm:prSet presAssocID="{CA7CF600-034E-404E-B1C7-1F48C4677257}" presName="ParentBackground" presStyleLbl="fgAcc1" presStyleIdx="0" presStyleCnt="3"/>
      <dgm:spPr/>
    </dgm:pt>
    <dgm:pt modelId="{73EE7E23-6E58-4ED4-9BBF-D9C44D89312C}" type="pres">
      <dgm:prSet presAssocID="{CA7CF600-034E-404E-B1C7-1F48C467725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A53275D-9717-4BE2-BD6A-101F36EC07EE}" type="pres">
      <dgm:prSet presAssocID="{29155979-CFA4-4F50-9536-CAD8673C9752}" presName="Accent2" presStyleCnt="0"/>
      <dgm:spPr/>
    </dgm:pt>
    <dgm:pt modelId="{64DB4DD1-9E26-44D4-8711-663993BF3B72}" type="pres">
      <dgm:prSet presAssocID="{29155979-CFA4-4F50-9536-CAD8673C9752}" presName="Accent" presStyleLbl="node1" presStyleIdx="1" presStyleCnt="3"/>
      <dgm:spPr/>
    </dgm:pt>
    <dgm:pt modelId="{5F7FD380-A903-41D9-9309-0CDE63EA3E6C}" type="pres">
      <dgm:prSet presAssocID="{29155979-CFA4-4F50-9536-CAD8673C9752}" presName="ParentBackground2" presStyleCnt="0"/>
      <dgm:spPr/>
    </dgm:pt>
    <dgm:pt modelId="{378B3FF3-86FE-44ED-9BFD-66BBE72ED5EB}" type="pres">
      <dgm:prSet presAssocID="{29155979-CFA4-4F50-9536-CAD8673C9752}" presName="ParentBackground" presStyleLbl="fgAcc1" presStyleIdx="1" presStyleCnt="3"/>
      <dgm:spPr/>
    </dgm:pt>
    <dgm:pt modelId="{D48202AF-5FD0-48BE-9911-DFF842EC1447}" type="pres">
      <dgm:prSet presAssocID="{29155979-CFA4-4F50-9536-CAD8673C975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A1437ED-C00D-4740-A56C-D14CD676F63C}" type="pres">
      <dgm:prSet presAssocID="{ABC6E6E0-76E2-445A-8E64-B325C049B990}" presName="Accent1" presStyleCnt="0"/>
      <dgm:spPr/>
    </dgm:pt>
    <dgm:pt modelId="{08722179-03D8-4958-8B58-0606AA2F4F90}" type="pres">
      <dgm:prSet presAssocID="{ABC6E6E0-76E2-445A-8E64-B325C049B990}" presName="Accent" presStyleLbl="node1" presStyleIdx="2" presStyleCnt="3"/>
      <dgm:spPr/>
    </dgm:pt>
    <dgm:pt modelId="{7232F574-4E2C-49BF-AF97-0E9200AB1B6C}" type="pres">
      <dgm:prSet presAssocID="{ABC6E6E0-76E2-445A-8E64-B325C049B990}" presName="ParentBackground1" presStyleCnt="0"/>
      <dgm:spPr/>
    </dgm:pt>
    <dgm:pt modelId="{50775978-9671-4478-89B2-46789EF41BA9}" type="pres">
      <dgm:prSet presAssocID="{ABC6E6E0-76E2-445A-8E64-B325C049B990}" presName="ParentBackground" presStyleLbl="fgAcc1" presStyleIdx="2" presStyleCnt="3"/>
      <dgm:spPr/>
    </dgm:pt>
    <dgm:pt modelId="{91115E90-E13E-4265-AEF4-4E2D2A0BA7BA}" type="pres">
      <dgm:prSet presAssocID="{ABC6E6E0-76E2-445A-8E64-B325C049B9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973761B-317B-4539-8BCC-607D70353B5A}" type="presOf" srcId="{CA7CF600-034E-404E-B1C7-1F48C4677257}" destId="{26103829-1B6A-4217-8292-DDEE0A0B8684}" srcOrd="0" destOrd="0" presId="urn:microsoft.com/office/officeart/2011/layout/CircleProcess"/>
    <dgm:cxn modelId="{8B5F005C-7A6F-4CB1-B0AD-07B7A2367757}" srcId="{8DC0DAD6-E2AE-4862-90CE-E8434B569525}" destId="{29155979-CFA4-4F50-9536-CAD8673C9752}" srcOrd="1" destOrd="0" parTransId="{6009B4BA-05EF-4738-B5F8-4B9916A253EC}" sibTransId="{E5BC8092-2967-418C-BBAF-0241CA7B040B}"/>
    <dgm:cxn modelId="{86161741-DC6E-4C3F-982C-A2D73B8B3F4E}" type="presOf" srcId="{29155979-CFA4-4F50-9536-CAD8673C9752}" destId="{D48202AF-5FD0-48BE-9911-DFF842EC1447}" srcOrd="1" destOrd="0" presId="urn:microsoft.com/office/officeart/2011/layout/CircleProcess"/>
    <dgm:cxn modelId="{8C3BFF61-1B74-4FC2-A189-5A4D679A6AB4}" type="presOf" srcId="{ABC6E6E0-76E2-445A-8E64-B325C049B990}" destId="{50775978-9671-4478-89B2-46789EF41BA9}" srcOrd="0" destOrd="0" presId="urn:microsoft.com/office/officeart/2011/layout/CircleProcess"/>
    <dgm:cxn modelId="{A8339875-A26E-493E-9395-46036A1C18C8}" type="presOf" srcId="{ABC6E6E0-76E2-445A-8E64-B325C049B990}" destId="{91115E90-E13E-4265-AEF4-4E2D2A0BA7BA}" srcOrd="1" destOrd="0" presId="urn:microsoft.com/office/officeart/2011/layout/CircleProcess"/>
    <dgm:cxn modelId="{130309AA-3427-4266-8A31-03651F5EB9EC}" type="presOf" srcId="{29155979-CFA4-4F50-9536-CAD8673C9752}" destId="{378B3FF3-86FE-44ED-9BFD-66BBE72ED5EB}" srcOrd="0" destOrd="0" presId="urn:microsoft.com/office/officeart/2011/layout/CircleProcess"/>
    <dgm:cxn modelId="{668BA3AD-16E2-4300-A3D2-308F2C3A79AD}" srcId="{8DC0DAD6-E2AE-4862-90CE-E8434B569525}" destId="{CA7CF600-034E-404E-B1C7-1F48C4677257}" srcOrd="2" destOrd="0" parTransId="{F3AC12C4-D8E1-4E3F-BEA5-A39D902A0F11}" sibTransId="{D6FF4D5E-F6E1-4A07-BEF8-3C966A103B2F}"/>
    <dgm:cxn modelId="{A7BAE9DE-6BF8-4196-B2C6-AA9DABEB86D2}" type="presOf" srcId="{8DC0DAD6-E2AE-4862-90CE-E8434B569525}" destId="{721B3419-5E8F-412B-B054-9BD0A8926F6D}" srcOrd="0" destOrd="0" presId="urn:microsoft.com/office/officeart/2011/layout/CircleProcess"/>
    <dgm:cxn modelId="{57858CE2-BFAB-4CC7-8285-197F247FC642}" type="presOf" srcId="{CA7CF600-034E-404E-B1C7-1F48C4677257}" destId="{73EE7E23-6E58-4ED4-9BBF-D9C44D89312C}" srcOrd="1" destOrd="0" presId="urn:microsoft.com/office/officeart/2011/layout/CircleProcess"/>
    <dgm:cxn modelId="{59154FE7-5DFB-4002-A1C8-59672CE84B2A}" srcId="{8DC0DAD6-E2AE-4862-90CE-E8434B569525}" destId="{ABC6E6E0-76E2-445A-8E64-B325C049B990}" srcOrd="0" destOrd="0" parTransId="{A67569E7-F56C-486B-A4CD-67A7AD73E49A}" sibTransId="{B9D6AD73-1D62-4F9D-87F3-403064BB402E}"/>
    <dgm:cxn modelId="{29311E22-CE73-406D-A241-D5960710121F}" type="presParOf" srcId="{721B3419-5E8F-412B-B054-9BD0A8926F6D}" destId="{03D2DE0A-E573-436D-A759-08DA207726E0}" srcOrd="0" destOrd="0" presId="urn:microsoft.com/office/officeart/2011/layout/CircleProcess"/>
    <dgm:cxn modelId="{D721E6D5-C5DB-48E8-A958-35F24D09A011}" type="presParOf" srcId="{03D2DE0A-E573-436D-A759-08DA207726E0}" destId="{10AC93FC-0176-4F57-8BE2-3967663EFC6A}" srcOrd="0" destOrd="0" presId="urn:microsoft.com/office/officeart/2011/layout/CircleProcess"/>
    <dgm:cxn modelId="{D0254F86-4639-4ECA-84B1-5C0C9B2DC2D2}" type="presParOf" srcId="{721B3419-5E8F-412B-B054-9BD0A8926F6D}" destId="{3824D5DE-1153-4CCD-AE19-005A1524730C}" srcOrd="1" destOrd="0" presId="urn:microsoft.com/office/officeart/2011/layout/CircleProcess"/>
    <dgm:cxn modelId="{AA628A5E-678D-48F4-9542-0DF12BCC5BE4}" type="presParOf" srcId="{3824D5DE-1153-4CCD-AE19-005A1524730C}" destId="{26103829-1B6A-4217-8292-DDEE0A0B8684}" srcOrd="0" destOrd="0" presId="urn:microsoft.com/office/officeart/2011/layout/CircleProcess"/>
    <dgm:cxn modelId="{F77BB998-6DC9-4315-9535-7A3BA212812B}" type="presParOf" srcId="{721B3419-5E8F-412B-B054-9BD0A8926F6D}" destId="{73EE7E23-6E58-4ED4-9BBF-D9C44D89312C}" srcOrd="2" destOrd="0" presId="urn:microsoft.com/office/officeart/2011/layout/CircleProcess"/>
    <dgm:cxn modelId="{EB580D52-8B65-4464-AACB-A41876BF3C21}" type="presParOf" srcId="{721B3419-5E8F-412B-B054-9BD0A8926F6D}" destId="{5A53275D-9717-4BE2-BD6A-101F36EC07EE}" srcOrd="3" destOrd="0" presId="urn:microsoft.com/office/officeart/2011/layout/CircleProcess"/>
    <dgm:cxn modelId="{757AD835-9975-45D4-A027-19B395AAE478}" type="presParOf" srcId="{5A53275D-9717-4BE2-BD6A-101F36EC07EE}" destId="{64DB4DD1-9E26-44D4-8711-663993BF3B72}" srcOrd="0" destOrd="0" presId="urn:microsoft.com/office/officeart/2011/layout/CircleProcess"/>
    <dgm:cxn modelId="{7DB59E98-6452-4A60-BF59-C1F36C80DE2B}" type="presParOf" srcId="{721B3419-5E8F-412B-B054-9BD0A8926F6D}" destId="{5F7FD380-A903-41D9-9309-0CDE63EA3E6C}" srcOrd="4" destOrd="0" presId="urn:microsoft.com/office/officeart/2011/layout/CircleProcess"/>
    <dgm:cxn modelId="{25E05697-0771-4BFD-9222-73132A80B6AF}" type="presParOf" srcId="{5F7FD380-A903-41D9-9309-0CDE63EA3E6C}" destId="{378B3FF3-86FE-44ED-9BFD-66BBE72ED5EB}" srcOrd="0" destOrd="0" presId="urn:microsoft.com/office/officeart/2011/layout/CircleProcess"/>
    <dgm:cxn modelId="{4386DA95-9DF3-4F2D-AEB9-8B63FD7AD72A}" type="presParOf" srcId="{721B3419-5E8F-412B-B054-9BD0A8926F6D}" destId="{D48202AF-5FD0-48BE-9911-DFF842EC1447}" srcOrd="5" destOrd="0" presId="urn:microsoft.com/office/officeart/2011/layout/CircleProcess"/>
    <dgm:cxn modelId="{2EF8772E-D291-472B-82C0-D8BA8DADC7B4}" type="presParOf" srcId="{721B3419-5E8F-412B-B054-9BD0A8926F6D}" destId="{EA1437ED-C00D-4740-A56C-D14CD676F63C}" srcOrd="6" destOrd="0" presId="urn:microsoft.com/office/officeart/2011/layout/CircleProcess"/>
    <dgm:cxn modelId="{7381EE19-E49E-4C81-A82C-DDAFE45DD153}" type="presParOf" srcId="{EA1437ED-C00D-4740-A56C-D14CD676F63C}" destId="{08722179-03D8-4958-8B58-0606AA2F4F90}" srcOrd="0" destOrd="0" presId="urn:microsoft.com/office/officeart/2011/layout/CircleProcess"/>
    <dgm:cxn modelId="{B0D00DB8-FEC4-40E4-8CCA-E2361B903AA5}" type="presParOf" srcId="{721B3419-5E8F-412B-B054-9BD0A8926F6D}" destId="{7232F574-4E2C-49BF-AF97-0E9200AB1B6C}" srcOrd="7" destOrd="0" presId="urn:microsoft.com/office/officeart/2011/layout/CircleProcess"/>
    <dgm:cxn modelId="{C4542F65-E21D-4043-B17C-094ABB355D77}" type="presParOf" srcId="{7232F574-4E2C-49BF-AF97-0E9200AB1B6C}" destId="{50775978-9671-4478-89B2-46789EF41BA9}" srcOrd="0" destOrd="0" presId="urn:microsoft.com/office/officeart/2011/layout/CircleProcess"/>
    <dgm:cxn modelId="{442F150C-ABAE-4417-B4EF-303413AC08A1}" type="presParOf" srcId="{721B3419-5E8F-412B-B054-9BD0A8926F6D}" destId="{91115E90-E13E-4265-AEF4-4E2D2A0BA7B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EED3-A295-4A5E-A462-F0D82FF12DB9}">
      <dsp:nvSpPr>
        <dsp:cNvPr id="0" name=""/>
        <dsp:cNvSpPr/>
      </dsp:nvSpPr>
      <dsp:spPr>
        <a:xfrm>
          <a:off x="1642" y="1872253"/>
          <a:ext cx="2001015" cy="8004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DD10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1</a:t>
          </a:r>
        </a:p>
      </dsp:txBody>
      <dsp:txXfrm>
        <a:off x="401845" y="1872253"/>
        <a:ext cx="1200609" cy="800406"/>
      </dsp:txXfrm>
    </dsp:sp>
    <dsp:sp modelId="{6BBAB54A-C0C9-4E9F-B244-93D5879BAF59}">
      <dsp:nvSpPr>
        <dsp:cNvPr id="0" name=""/>
        <dsp:cNvSpPr/>
      </dsp:nvSpPr>
      <dsp:spPr>
        <a:xfrm>
          <a:off x="1802556" y="1872253"/>
          <a:ext cx="2001015" cy="800406"/>
        </a:xfrm>
        <a:prstGeom prst="chevron">
          <a:avLst/>
        </a:prstGeom>
        <a:solidFill>
          <a:srgbClr val="174B8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2</a:t>
          </a:r>
        </a:p>
      </dsp:txBody>
      <dsp:txXfrm>
        <a:off x="2202759" y="1872253"/>
        <a:ext cx="1200609" cy="800406"/>
      </dsp:txXfrm>
    </dsp:sp>
    <dsp:sp modelId="{BF334BE9-42D3-417D-9F4D-20DC33BAA749}">
      <dsp:nvSpPr>
        <dsp:cNvPr id="0" name=""/>
        <dsp:cNvSpPr/>
      </dsp:nvSpPr>
      <dsp:spPr>
        <a:xfrm>
          <a:off x="3603470" y="1872253"/>
          <a:ext cx="2001015" cy="800406"/>
        </a:xfrm>
        <a:prstGeom prst="chevron">
          <a:avLst/>
        </a:prstGeom>
        <a:solidFill>
          <a:srgbClr val="2525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3</a:t>
          </a:r>
        </a:p>
      </dsp:txBody>
      <dsp:txXfrm>
        <a:off x="4003673" y="1872253"/>
        <a:ext cx="1200609" cy="800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EED3-A295-4A5E-A462-F0D82FF12DB9}">
      <dsp:nvSpPr>
        <dsp:cNvPr id="0" name=""/>
        <dsp:cNvSpPr/>
      </dsp:nvSpPr>
      <dsp:spPr>
        <a:xfrm>
          <a:off x="1642" y="1872253"/>
          <a:ext cx="2001015" cy="8004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DD10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1</a:t>
          </a:r>
        </a:p>
      </dsp:txBody>
      <dsp:txXfrm>
        <a:off x="401845" y="1872253"/>
        <a:ext cx="1200609" cy="800406"/>
      </dsp:txXfrm>
    </dsp:sp>
    <dsp:sp modelId="{6BBAB54A-C0C9-4E9F-B244-93D5879BAF59}">
      <dsp:nvSpPr>
        <dsp:cNvPr id="0" name=""/>
        <dsp:cNvSpPr/>
      </dsp:nvSpPr>
      <dsp:spPr>
        <a:xfrm>
          <a:off x="1802556" y="1872253"/>
          <a:ext cx="2001015" cy="800406"/>
        </a:xfrm>
        <a:prstGeom prst="chevron">
          <a:avLst/>
        </a:prstGeom>
        <a:solidFill>
          <a:srgbClr val="174B8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2</a:t>
          </a:r>
        </a:p>
      </dsp:txBody>
      <dsp:txXfrm>
        <a:off x="2202759" y="1872253"/>
        <a:ext cx="1200609" cy="800406"/>
      </dsp:txXfrm>
    </dsp:sp>
    <dsp:sp modelId="{BF334BE9-42D3-417D-9F4D-20DC33BAA749}">
      <dsp:nvSpPr>
        <dsp:cNvPr id="0" name=""/>
        <dsp:cNvSpPr/>
      </dsp:nvSpPr>
      <dsp:spPr>
        <a:xfrm>
          <a:off x="3603470" y="1872253"/>
          <a:ext cx="2001015" cy="800406"/>
        </a:xfrm>
        <a:prstGeom prst="chevron">
          <a:avLst/>
        </a:prstGeom>
        <a:solidFill>
          <a:srgbClr val="2525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Langkah</a:t>
          </a:r>
          <a:r>
            <a:rPr lang="en-US" sz="2000" kern="1200" dirty="0">
              <a:latin typeface="+mn-lt"/>
            </a:rPr>
            <a:t> 3</a:t>
          </a:r>
        </a:p>
      </dsp:txBody>
      <dsp:txXfrm>
        <a:off x="4003673" y="1872253"/>
        <a:ext cx="1200609" cy="800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C93FC-0176-4F57-8BE2-3967663EFC6A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103829-1B6A-4217-8292-DDEE0A0B8684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6034153" y="1891534"/>
        <a:ext cx="1635870" cy="1636029"/>
      </dsp:txXfrm>
    </dsp:sp>
    <dsp:sp modelId="{64DB4DD1-9E26-44D4-8711-663993BF3B72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8B3FF3-86FE-44ED-9BFD-66BBE72ED5EB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3498075" y="1891534"/>
        <a:ext cx="1635870" cy="1636029"/>
      </dsp:txXfrm>
    </dsp:sp>
    <dsp:sp modelId="{08722179-03D8-4958-8B58-0606AA2F4F90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75978-9671-4478-89B2-46789EF41BA9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2CF-3676-42D0-BDBA-DE5380B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E13A-3380-42B5-9EDB-2A0E0966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43D-D1C0-42DB-B193-477E03A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B15-57A8-416E-A327-6002332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CF57-63D3-4A36-89C8-FA61092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638C-844E-49E4-9E9E-A45A8BE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5390-6BD1-4600-BB9B-286A0A18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E48-978C-49E5-902F-A03D6E4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EA9-D408-4C3A-ADCD-615A6396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0630-0575-4F7B-B222-3C4A0F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9F1CB-04DB-4A69-B676-5FDF3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FF6F0-4FFF-4F10-80D8-17DAD9EF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F9E6-CC31-4F1F-B0A3-AF894F3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DBAB-5AF8-485E-A7B4-37BBC25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E3F-D093-4CFE-863D-1C1AB5D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020-88C4-4929-B72F-8A9C909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8BF0-B36A-42DE-ABDD-C757269F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D14E-67CE-401A-B99B-F15C06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D7C-9F49-4684-BE51-C0E79DA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762-4318-4C69-887B-4889FE2F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428E-5614-4C18-8F8E-FCA67C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EC15-5FCF-448B-A9A9-76D09713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ED6-0C85-4705-BDA1-0DFF3C4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75B6-8C8F-4AC7-B80A-84E866E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4ED4-1DBA-417E-A006-2E705A69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638-1898-4098-8420-22260D2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45C-77AE-4512-A924-8624BDBC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B87F-38B5-4FB9-A6DE-8AA7C34B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417A-7192-4CF8-8151-CFAA576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5EB7-63C4-4219-B177-1B886B6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9128-F209-43EC-91B7-5B307D0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255E-0522-457B-AA32-A8ADAD2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4DD-86E0-4205-99B4-C617F64A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1EEB-10F6-4209-A1EF-0D86836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ABC9-599F-4B04-9944-C7F61276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FCDEC-8119-4A9F-B219-63AF6FAC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641BE-D843-4E2E-822A-A4CB7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F553-DE1C-4AD3-AB15-21CAA15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5582A-4CDA-487A-B328-AA57217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C26-64F3-45A3-948B-9536804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E421-F78C-43EB-9A38-BDC53E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7F30-2F8D-4D26-912B-9478F24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BAFB-9CAA-427C-BC15-A988379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1583-C0FC-485E-AB0F-6FFADC7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A6B2A-1973-46BC-9078-F79426CA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1FE2-B8CC-4E8E-84E3-AC1A267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F62-A7EA-4BAF-9C61-B0F88E4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3F5-03E7-47D7-88E8-79D92F8B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FFBD-00D7-4289-959D-FE839CCB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9913-7E0D-4CF8-B086-65E18861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D6C-B868-4952-913B-0F67E3D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9653-C971-4883-85E7-91AF177A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7BC-C046-4EE9-9D75-7208129A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A3A7C-4820-44AA-BE62-37C8D986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C9E5-11D6-42B3-BF44-2FCC68DB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54FF-A02D-48C8-AB28-89EF25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43FB-ED9F-4C76-BA09-3C8018A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F781-3BAD-430C-869F-14FCCA1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724F-3CA2-4BD6-8EB4-0152D6A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DEC-4200-4772-AC31-E3240B4E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177-5E88-474F-8BBB-6530A0F6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EBB5-5BA2-4DAA-892E-015575683D4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C672-B406-4496-8A96-926B5E28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A2E0-EE00-4008-8C10-AC02BA28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033" y="2394341"/>
            <a:ext cx="8410938" cy="1138165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sz="8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Skripsi</a:t>
            </a:r>
            <a:endParaRPr lang="en-US" sz="8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3A68-9CCD-4EE8-A1AD-6F055346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518" y="5055504"/>
            <a:ext cx="3455504" cy="4113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C62193-47F6-4946-9420-A7AE598C5722}"/>
              </a:ext>
            </a:extLst>
          </p:cNvPr>
          <p:cNvSpPr txBox="1">
            <a:spLocks/>
          </p:cNvSpPr>
          <p:nvPr/>
        </p:nvSpPr>
        <p:spPr>
          <a:xfrm>
            <a:off x="857655" y="3973886"/>
            <a:ext cx="6292001" cy="1138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MEKANISME KOPING DENGAN STRES KERJA PADA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HEATH WORKER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SURABAYA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6" y="5994732"/>
            <a:ext cx="3630358" cy="56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05040" y="1471042"/>
            <a:ext cx="6858000" cy="3915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706E02-1EA6-4040-815C-B4BC5F946F2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1" y="633171"/>
            <a:ext cx="1787353" cy="17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5" y="2058685"/>
            <a:ext cx="7143344" cy="1194513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3A68-9CCD-4EE8-A1AD-6F055346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68" y="3913346"/>
            <a:ext cx="5711138" cy="1194513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akronim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UNAIR. 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kependekan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humble, honest, dan helpful.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excellent, 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brave,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agile, dan 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transcendent.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C62193-47F6-4946-9420-A7AE598C5722}"/>
              </a:ext>
            </a:extLst>
          </p:cNvPr>
          <p:cNvSpPr txBox="1">
            <a:spLocks/>
          </p:cNvSpPr>
          <p:nvPr/>
        </p:nvSpPr>
        <p:spPr>
          <a:xfrm>
            <a:off x="819154" y="2718833"/>
            <a:ext cx="6590143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HEBAT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6" y="932692"/>
            <a:ext cx="3114752" cy="863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8" y="5495230"/>
            <a:ext cx="2671279" cy="415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87874-2540-47BB-BD81-A87A2F22303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87" y="932692"/>
            <a:ext cx="3011762" cy="49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6" y="3756499"/>
            <a:ext cx="1471658" cy="86301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3A68-9CCD-4EE8-A1AD-6F055346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69" y="4616731"/>
            <a:ext cx="1943050" cy="1194513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kependekan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humble, honest, dan helpful.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3" y="431514"/>
            <a:ext cx="3114752" cy="8630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BA71B1-0B02-4E36-ACD9-18A012D075A7}"/>
              </a:ext>
            </a:extLst>
          </p:cNvPr>
          <p:cNvSpPr txBox="1">
            <a:spLocks/>
          </p:cNvSpPr>
          <p:nvPr/>
        </p:nvSpPr>
        <p:spPr>
          <a:xfrm>
            <a:off x="3234645" y="3756499"/>
            <a:ext cx="1471658" cy="863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0398AC-FC36-43E8-8EA4-9B7F357803FA}"/>
              </a:ext>
            </a:extLst>
          </p:cNvPr>
          <p:cNvSpPr txBox="1">
            <a:spLocks/>
          </p:cNvSpPr>
          <p:nvPr/>
        </p:nvSpPr>
        <p:spPr>
          <a:xfrm>
            <a:off x="3305558" y="4616731"/>
            <a:ext cx="1129254" cy="11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69D986-29D6-4152-9449-35BC7E94DE1E}"/>
              </a:ext>
            </a:extLst>
          </p:cNvPr>
          <p:cNvSpPr txBox="1">
            <a:spLocks/>
          </p:cNvSpPr>
          <p:nvPr/>
        </p:nvSpPr>
        <p:spPr>
          <a:xfrm>
            <a:off x="5328402" y="3753714"/>
            <a:ext cx="1471658" cy="863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1FEE3FE-EE65-4E01-A4DD-E8832B6D0FB4}"/>
              </a:ext>
            </a:extLst>
          </p:cNvPr>
          <p:cNvSpPr txBox="1">
            <a:spLocks/>
          </p:cNvSpPr>
          <p:nvPr/>
        </p:nvSpPr>
        <p:spPr>
          <a:xfrm>
            <a:off x="5399315" y="4613946"/>
            <a:ext cx="1129254" cy="11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brave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17461-4219-4A76-86FF-CB36FA2FB987}"/>
              </a:ext>
            </a:extLst>
          </p:cNvPr>
          <p:cNvGrpSpPr/>
          <p:nvPr/>
        </p:nvGrpSpPr>
        <p:grpSpPr>
          <a:xfrm>
            <a:off x="0" y="6269762"/>
            <a:ext cx="12192000" cy="588238"/>
            <a:chOff x="-2625955" y="-1"/>
            <a:chExt cx="14859000" cy="71691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E70373-3EFC-45FB-913B-02A8D742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C6C6D90-89B9-420A-81A0-709894C75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EBE625-D47F-421C-AC83-8F93D6D2C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2BC7609-A2DF-4A21-AA22-B29DED62E901}"/>
              </a:ext>
            </a:extLst>
          </p:cNvPr>
          <p:cNvSpPr txBox="1">
            <a:spLocks/>
          </p:cNvSpPr>
          <p:nvPr/>
        </p:nvSpPr>
        <p:spPr>
          <a:xfrm>
            <a:off x="7634292" y="3750929"/>
            <a:ext cx="1471658" cy="863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E649BCD-CCFE-4CE2-B178-CE1E330856EF}"/>
              </a:ext>
            </a:extLst>
          </p:cNvPr>
          <p:cNvSpPr txBox="1">
            <a:spLocks/>
          </p:cNvSpPr>
          <p:nvPr/>
        </p:nvSpPr>
        <p:spPr>
          <a:xfrm>
            <a:off x="7705205" y="4611161"/>
            <a:ext cx="1129254" cy="11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D81ABB-9529-4819-AF23-6E49C45EE713}"/>
              </a:ext>
            </a:extLst>
          </p:cNvPr>
          <p:cNvSpPr txBox="1">
            <a:spLocks/>
          </p:cNvSpPr>
          <p:nvPr/>
        </p:nvSpPr>
        <p:spPr>
          <a:xfrm>
            <a:off x="9863458" y="3750929"/>
            <a:ext cx="1471658" cy="863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0F3381B-A001-4662-A4DA-CC0DEC991992}"/>
              </a:ext>
            </a:extLst>
          </p:cNvPr>
          <p:cNvSpPr txBox="1">
            <a:spLocks/>
          </p:cNvSpPr>
          <p:nvPr/>
        </p:nvSpPr>
        <p:spPr>
          <a:xfrm>
            <a:off x="9934371" y="4611161"/>
            <a:ext cx="1346312" cy="11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transcendent.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60" y="5646099"/>
            <a:ext cx="2671279" cy="415776"/>
          </a:xfrm>
          <a:prstGeom prst="rect">
            <a:avLst/>
          </a:prstGeom>
        </p:spPr>
      </p:pic>
      <p:pic>
        <p:nvPicPr>
          <p:cNvPr id="28" name="Graphic 27" descr="Customer review RTL">
            <a:extLst>
              <a:ext uri="{FF2B5EF4-FFF2-40B4-BE49-F238E27FC236}">
                <a16:creationId xmlns:a16="http://schemas.microsoft.com/office/drawing/2014/main" id="{601EE6EA-1197-4DA7-B872-9482DF640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81409" y="2228792"/>
            <a:ext cx="1511732" cy="1511732"/>
          </a:xfrm>
          <a:prstGeom prst="rect">
            <a:avLst/>
          </a:prstGeom>
        </p:spPr>
      </p:pic>
      <p:pic>
        <p:nvPicPr>
          <p:cNvPr id="30" name="Graphic 29" descr="Group brainstorm">
            <a:extLst>
              <a:ext uri="{FF2B5EF4-FFF2-40B4-BE49-F238E27FC236}">
                <a16:creationId xmlns:a16="http://schemas.microsoft.com/office/drawing/2014/main" id="{58D7F920-04B8-4A3E-8D4D-D5098046A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3274365" y="2239197"/>
            <a:ext cx="1511732" cy="1511732"/>
          </a:xfrm>
          <a:prstGeom prst="rect">
            <a:avLst/>
          </a:prstGeom>
        </p:spPr>
      </p:pic>
      <p:pic>
        <p:nvPicPr>
          <p:cNvPr id="34" name="Graphic 33" descr="Muscular arm">
            <a:extLst>
              <a:ext uri="{FF2B5EF4-FFF2-40B4-BE49-F238E27FC236}">
                <a16:creationId xmlns:a16="http://schemas.microsoft.com/office/drawing/2014/main" id="{FAA784B9-7180-44F5-BC5F-106C18BAB6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324176" y="2340822"/>
            <a:ext cx="1274854" cy="1274854"/>
          </a:xfrm>
          <a:prstGeom prst="rect">
            <a:avLst/>
          </a:prstGeom>
        </p:spPr>
      </p:pic>
      <p:pic>
        <p:nvPicPr>
          <p:cNvPr id="36" name="Graphic 35" descr="Run">
            <a:extLst>
              <a:ext uri="{FF2B5EF4-FFF2-40B4-BE49-F238E27FC236}">
                <a16:creationId xmlns:a16="http://schemas.microsoft.com/office/drawing/2014/main" id="{D0B92F6A-5D21-4442-B587-555BC0E026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7431639" y="2340821"/>
            <a:ext cx="1399703" cy="1399703"/>
          </a:xfrm>
          <a:prstGeom prst="rect">
            <a:avLst/>
          </a:prstGeom>
        </p:spPr>
      </p:pic>
      <p:pic>
        <p:nvPicPr>
          <p:cNvPr id="38" name="Graphic 37" descr="Wireless">
            <a:extLst>
              <a:ext uri="{FF2B5EF4-FFF2-40B4-BE49-F238E27FC236}">
                <a16:creationId xmlns:a16="http://schemas.microsoft.com/office/drawing/2014/main" id="{C214E9BA-01DC-4CE7-860A-57DB524C5C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659161" y="2351225"/>
            <a:ext cx="1399703" cy="13997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54E41F8-AC7B-47C5-A5D7-9FDBF2AE87B3}"/>
              </a:ext>
            </a:extLst>
          </p:cNvPr>
          <p:cNvSpPr/>
          <p:nvPr/>
        </p:nvSpPr>
        <p:spPr>
          <a:xfrm>
            <a:off x="1568918" y="1838425"/>
            <a:ext cx="258710" cy="258710"/>
          </a:xfrm>
          <a:prstGeom prst="ellipse">
            <a:avLst/>
          </a:prstGeom>
          <a:noFill/>
          <a:ln w="57150">
            <a:solidFill>
              <a:srgbClr val="17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3A7073-B5A3-483D-B47A-037BE7351D76}"/>
              </a:ext>
            </a:extLst>
          </p:cNvPr>
          <p:cNvSpPr/>
          <p:nvPr/>
        </p:nvSpPr>
        <p:spPr>
          <a:xfrm>
            <a:off x="3933188" y="1824352"/>
            <a:ext cx="258710" cy="258710"/>
          </a:xfrm>
          <a:prstGeom prst="ellipse">
            <a:avLst/>
          </a:prstGeom>
          <a:noFill/>
          <a:ln w="57150">
            <a:solidFill>
              <a:srgbClr val="17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86F756-A1BC-4E35-84E5-D04565BDF971}"/>
              </a:ext>
            </a:extLst>
          </p:cNvPr>
          <p:cNvSpPr/>
          <p:nvPr/>
        </p:nvSpPr>
        <p:spPr>
          <a:xfrm>
            <a:off x="5832248" y="1838425"/>
            <a:ext cx="258710" cy="258710"/>
          </a:xfrm>
          <a:prstGeom prst="ellipse">
            <a:avLst/>
          </a:prstGeom>
          <a:noFill/>
          <a:ln w="57150">
            <a:solidFill>
              <a:srgbClr val="17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105477-22B0-4F03-8406-3041E7222F07}"/>
              </a:ext>
            </a:extLst>
          </p:cNvPr>
          <p:cNvSpPr/>
          <p:nvPr/>
        </p:nvSpPr>
        <p:spPr>
          <a:xfrm>
            <a:off x="8111376" y="1837129"/>
            <a:ext cx="258710" cy="258710"/>
          </a:xfrm>
          <a:prstGeom prst="ellipse">
            <a:avLst/>
          </a:prstGeom>
          <a:noFill/>
          <a:ln w="57150">
            <a:solidFill>
              <a:srgbClr val="17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C74FAD-CE1B-4E9C-AA98-E74CB743E952}"/>
              </a:ext>
            </a:extLst>
          </p:cNvPr>
          <p:cNvSpPr/>
          <p:nvPr/>
        </p:nvSpPr>
        <p:spPr>
          <a:xfrm>
            <a:off x="10331744" y="1836403"/>
            <a:ext cx="258710" cy="258710"/>
          </a:xfrm>
          <a:prstGeom prst="ellipse">
            <a:avLst/>
          </a:prstGeom>
          <a:noFill/>
          <a:ln w="57150">
            <a:solidFill>
              <a:srgbClr val="17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1D24FB-200D-410A-A1F2-19A1110F1313}"/>
              </a:ext>
            </a:extLst>
          </p:cNvPr>
          <p:cNvCxnSpPr>
            <a:stCxn id="4" idx="6"/>
          </p:cNvCxnSpPr>
          <p:nvPr/>
        </p:nvCxnSpPr>
        <p:spPr>
          <a:xfrm flipV="1">
            <a:off x="1827628" y="1965758"/>
            <a:ext cx="2105560" cy="2022"/>
          </a:xfrm>
          <a:prstGeom prst="line">
            <a:avLst/>
          </a:prstGeom>
          <a:ln w="57150">
            <a:solidFill>
              <a:srgbClr val="174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6C7287-7A09-4E81-AFBF-C023ABEAC9BD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159090" y="1953707"/>
            <a:ext cx="1673158" cy="14073"/>
          </a:xfrm>
          <a:prstGeom prst="line">
            <a:avLst/>
          </a:prstGeom>
          <a:ln w="57150">
            <a:solidFill>
              <a:srgbClr val="174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D881EC-4970-4C31-AFDB-B98D630673A0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101579" y="1951957"/>
            <a:ext cx="2009797" cy="14527"/>
          </a:xfrm>
          <a:prstGeom prst="line">
            <a:avLst/>
          </a:prstGeom>
          <a:ln w="57150">
            <a:solidFill>
              <a:srgbClr val="174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C0798E-ABE7-4EF4-943E-59A8FA68F603}"/>
              </a:ext>
            </a:extLst>
          </p:cNvPr>
          <p:cNvCxnSpPr>
            <a:cxnSpLocks/>
          </p:cNvCxnSpPr>
          <p:nvPr/>
        </p:nvCxnSpPr>
        <p:spPr>
          <a:xfrm>
            <a:off x="8361733" y="1951987"/>
            <a:ext cx="1997279" cy="13771"/>
          </a:xfrm>
          <a:prstGeom prst="line">
            <a:avLst/>
          </a:prstGeom>
          <a:ln w="57150">
            <a:solidFill>
              <a:srgbClr val="174B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5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3" y="431514"/>
            <a:ext cx="3114752" cy="86301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17461-4219-4A76-86FF-CB36FA2FB987}"/>
              </a:ext>
            </a:extLst>
          </p:cNvPr>
          <p:cNvGrpSpPr/>
          <p:nvPr/>
        </p:nvGrpSpPr>
        <p:grpSpPr>
          <a:xfrm>
            <a:off x="0" y="6269762"/>
            <a:ext cx="12192000" cy="588238"/>
            <a:chOff x="-2625955" y="-1"/>
            <a:chExt cx="14859000" cy="71691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E70373-3EFC-45FB-913B-02A8D742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C6C6D90-89B9-420A-81A0-709894C75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EBE625-D47F-421C-AC83-8F93D6D2C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60" y="5646099"/>
            <a:ext cx="2671279" cy="415776"/>
          </a:xfrm>
          <a:prstGeom prst="rect">
            <a:avLst/>
          </a:prstGeom>
        </p:spPr>
      </p:pic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52E63B10-AA6C-4248-A673-2B6A49E54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6703"/>
              </p:ext>
            </p:extLst>
          </p:nvPr>
        </p:nvGraphicFramePr>
        <p:xfrm>
          <a:off x="6093750" y="35810"/>
          <a:ext cx="5606128" cy="454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1E7EEA04-6AE5-4F58-AB8F-FA4CADD84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437966"/>
              </p:ext>
            </p:extLst>
          </p:nvPr>
        </p:nvGraphicFramePr>
        <p:xfrm>
          <a:off x="694624" y="48604"/>
          <a:ext cx="5606128" cy="454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FDB53966-BB32-4CB1-8F86-F87F7B341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589244"/>
              </p:ext>
            </p:extLst>
          </p:nvPr>
        </p:nvGraphicFramePr>
        <p:xfrm>
          <a:off x="1526740" y="14879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2871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3" y="431514"/>
            <a:ext cx="3114752" cy="86301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17461-4219-4A76-86FF-CB36FA2FB987}"/>
              </a:ext>
            </a:extLst>
          </p:cNvPr>
          <p:cNvGrpSpPr/>
          <p:nvPr/>
        </p:nvGrpSpPr>
        <p:grpSpPr>
          <a:xfrm>
            <a:off x="0" y="6269762"/>
            <a:ext cx="12192000" cy="588238"/>
            <a:chOff x="-2625955" y="-1"/>
            <a:chExt cx="14859000" cy="71691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E70373-3EFC-45FB-913B-02A8D742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C6C6D90-89B9-420A-81A0-709894C75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EBE625-D47F-421C-AC83-8F93D6D2C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9" y="5698492"/>
            <a:ext cx="2671279" cy="415776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2397C94-ED90-49CD-8F40-0289C9808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785899"/>
              </p:ext>
            </p:extLst>
          </p:nvPr>
        </p:nvGraphicFramePr>
        <p:xfrm>
          <a:off x="-590017" y="1110583"/>
          <a:ext cx="6126894" cy="452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E02D750A-46EB-4E9D-B31E-CD7FCCC4E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065117"/>
              </p:ext>
            </p:extLst>
          </p:nvPr>
        </p:nvGraphicFramePr>
        <p:xfrm>
          <a:off x="5158553" y="1059032"/>
          <a:ext cx="6351869" cy="452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1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5" y="3579494"/>
            <a:ext cx="2809569" cy="1194513"/>
          </a:xfrm>
        </p:spPr>
        <p:txBody>
          <a:bodyPr>
            <a:noAutofit/>
          </a:bodyPr>
          <a:lstStyle/>
          <a:p>
            <a:pPr algn="l"/>
            <a:r>
              <a:rPr lang="en-US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endParaRPr lang="en-US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3A68-9CCD-4EE8-A1AD-6F055346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68" y="5652531"/>
            <a:ext cx="1805006" cy="27277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#UNAIRHEBAT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C62193-47F6-4946-9420-A7AE598C5722}"/>
              </a:ext>
            </a:extLst>
          </p:cNvPr>
          <p:cNvSpPr txBox="1">
            <a:spLocks/>
          </p:cNvSpPr>
          <p:nvPr/>
        </p:nvSpPr>
        <p:spPr>
          <a:xfrm>
            <a:off x="819154" y="4239642"/>
            <a:ext cx="6590143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8" y="6039902"/>
            <a:ext cx="2671279" cy="415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87874-2540-47BB-BD81-A87A2F22303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5" y="-109231"/>
            <a:ext cx="4411965" cy="7313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AB0657-4AED-4235-A119-93D48B26CA0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3" y="480419"/>
            <a:ext cx="3184512" cy="318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C1EFD-7D1E-4F81-8CC9-D732B066A1C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50" y="531808"/>
            <a:ext cx="5987744" cy="63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656" y="2839431"/>
            <a:ext cx="5487496" cy="1002313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36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0B5C1-FDF7-473E-A666-4C464027A3B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06" y="4937760"/>
            <a:ext cx="2661993" cy="19202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7" y="910901"/>
            <a:ext cx="3114752" cy="863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9" y="6101270"/>
            <a:ext cx="3046665" cy="4742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0F113A-1E13-437E-A51A-3F9565BDC96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6" y="2096581"/>
            <a:ext cx="760393" cy="760393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4070998-921C-4882-BA70-CA2FE25E8FF4}"/>
              </a:ext>
            </a:extLst>
          </p:cNvPr>
          <p:cNvSpPr txBox="1">
            <a:spLocks/>
          </p:cNvSpPr>
          <p:nvPr/>
        </p:nvSpPr>
        <p:spPr>
          <a:xfrm>
            <a:off x="4863548" y="2856973"/>
            <a:ext cx="6240448" cy="262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Tinggi: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berakibat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Masih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health worker di Surabaya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Baru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memperparah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health worker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73B03B1-6F46-44BA-819A-AF8140B67888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6580"/>
            <a:ext cx="760393" cy="7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8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426" y="1953224"/>
            <a:ext cx="3896139" cy="1194513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3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08" y="814649"/>
            <a:ext cx="3114752" cy="863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3" y="6101270"/>
            <a:ext cx="3046665" cy="474204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4070998-921C-4882-BA70-CA2FE25E8FF4}"/>
              </a:ext>
            </a:extLst>
          </p:cNvPr>
          <p:cNvSpPr txBox="1">
            <a:spLocks/>
          </p:cNvSpPr>
          <p:nvPr/>
        </p:nvSpPr>
        <p:spPr>
          <a:xfrm>
            <a:off x="1325217" y="3138621"/>
            <a:ext cx="9942709" cy="86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pakah ada hubungan mekanisme koping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di Surabaya?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800B5C1-FDF7-473E-A666-4C464027A3B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0877" y="4576001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4714" y="1730757"/>
            <a:ext cx="4285563" cy="57912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3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6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US" sz="36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08" y="814649"/>
            <a:ext cx="3114752" cy="863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3" y="6101270"/>
            <a:ext cx="3046665" cy="474204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4070998-921C-4882-BA70-CA2FE25E8FF4}"/>
              </a:ext>
            </a:extLst>
          </p:cNvPr>
          <p:cNvSpPr txBox="1">
            <a:spLocks/>
          </p:cNvSpPr>
          <p:nvPr/>
        </p:nvSpPr>
        <p:spPr>
          <a:xfrm>
            <a:off x="941062" y="2587575"/>
            <a:ext cx="4532242" cy="3455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Menjelaskan hubungan mekanisme koping dengan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Mengidentifikasi mekanisme koping pada </a:t>
            </a:r>
            <a:r>
              <a:rPr lang="id-ID" sz="1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Mengidentifikasi stres kerja pada </a:t>
            </a:r>
            <a:r>
              <a:rPr lang="id-ID" sz="1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  </a:t>
            </a:r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d-ID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Menganalisis hubungan antara mekanisme koping dengan stres kerja pada </a:t>
            </a:r>
            <a:r>
              <a:rPr lang="id-ID" sz="1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 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28875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800B5C1-FDF7-473E-A666-4C464027A3B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0877" y="4576001"/>
            <a:ext cx="2661993" cy="19202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FEA9-BCD8-96D1-2E9F-2D8DA9851FD2}"/>
              </a:ext>
            </a:extLst>
          </p:cNvPr>
          <p:cNvSpPr txBox="1">
            <a:spLocks/>
          </p:cNvSpPr>
          <p:nvPr/>
        </p:nvSpPr>
        <p:spPr>
          <a:xfrm>
            <a:off x="7051254" y="2587575"/>
            <a:ext cx="4532242" cy="3455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Teoretis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keperawatan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jiwa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worker.</a:t>
            </a:r>
          </a:p>
          <a:p>
            <a:pPr algn="l"/>
            <a:r>
              <a:rPr lang="en-ID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</a:t>
            </a:r>
          </a:p>
        </p:txBody>
      </p:sp>
    </p:spTree>
    <p:extLst>
      <p:ext uri="{BB962C8B-B14F-4D97-AF65-F5344CB8AC3E}">
        <p14:creationId xmlns:p14="http://schemas.microsoft.com/office/powerpoint/2010/main" val="128300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26064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1" y="910901"/>
            <a:ext cx="3114752" cy="863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29212-DCE9-46CE-8369-BE63396DD97A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/>
        </p:blipFill>
        <p:spPr>
          <a:xfrm>
            <a:off x="4348288" y="1934403"/>
            <a:ext cx="3522450" cy="352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86841-E191-477E-83EB-C9021348CF5E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528889" y="2840504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68" y="6101270"/>
            <a:ext cx="3046665" cy="47420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5ABAFAF-756E-4C74-B9E1-A2CE3532DD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709491" y="2840503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BAC4F4-180C-4307-ABE9-54B9324348A9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8320426" y="2840502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4695E1-86E7-471A-9B56-B3492D9328D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10194457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F603F5-070E-41EE-9BFA-BE57D8532ED7}"/>
              </a:ext>
            </a:extLst>
          </p:cNvPr>
          <p:cNvSpPr txBox="1">
            <a:spLocks/>
          </p:cNvSpPr>
          <p:nvPr/>
        </p:nvSpPr>
        <p:spPr>
          <a:xfrm>
            <a:off x="351698" y="1104175"/>
            <a:ext cx="3114752" cy="7499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dislideshow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2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26064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1" y="910901"/>
            <a:ext cx="3114752" cy="863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29212-DCE9-46CE-8369-BE63396DD97A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/>
        </p:blipFill>
        <p:spPr>
          <a:xfrm>
            <a:off x="2595576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86841-E191-477E-83EB-C9021348CF5E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85106" y="2840504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68" y="6101270"/>
            <a:ext cx="3046665" cy="47420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5ABAFAF-756E-4C74-B9E1-A2CE3532DD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10181357" y="2840503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BAC4F4-180C-4307-ABE9-54B9324348A9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4446781" y="1934403"/>
            <a:ext cx="3522450" cy="352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4695E1-86E7-471A-9B56-B3492D9328D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8380774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07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26064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1" y="910901"/>
            <a:ext cx="3114752" cy="863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29212-DCE9-46CE-8369-BE63396DD97A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/>
        </p:blipFill>
        <p:spPr>
          <a:xfrm>
            <a:off x="746500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86841-E191-477E-83EB-C9021348CF5E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0181356" y="2840504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68" y="6101270"/>
            <a:ext cx="3046665" cy="47420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5ABAFAF-756E-4C74-B9E1-A2CE3532DD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8334488" y="2840503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BAC4F4-180C-4307-ABE9-54B9324348A9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2560449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4695E1-86E7-471A-9B56-B3492D9328D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4374398" y="1934402"/>
            <a:ext cx="3522449" cy="352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598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26064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1" y="910901"/>
            <a:ext cx="3114752" cy="863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29212-DCE9-46CE-8369-BE63396DD97A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/>
        </p:blipFill>
        <p:spPr>
          <a:xfrm>
            <a:off x="10038394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86841-E191-477E-83EB-C9021348CF5E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170711" y="2840504"/>
            <a:ext cx="1389038" cy="138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68" y="6101270"/>
            <a:ext cx="3046665" cy="47420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5ABAFAF-756E-4C74-B9E1-A2CE3532DD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4236929" y="1937754"/>
            <a:ext cx="3522449" cy="352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BAC4F4-180C-4307-ABE9-54B9324348A9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684455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4695E1-86E7-471A-9B56-B3492D9328D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2460692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793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26064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DA544-A220-49D6-8339-97FCC228C36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1" y="910901"/>
            <a:ext cx="3114752" cy="863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29212-DCE9-46CE-8369-BE63396DD97A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/>
        </p:blipFill>
        <p:spPr>
          <a:xfrm>
            <a:off x="8137728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C86841-E191-477E-83EB-C9021348CF5E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4267823" y="1937753"/>
            <a:ext cx="3522449" cy="352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DF9B2E-CADF-432A-893B-AC08F6B553E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68" y="6101270"/>
            <a:ext cx="3046665" cy="47420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5ABAFAF-756E-4C74-B9E1-A2CE3532DDE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2531328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BAC4F4-180C-4307-ABE9-54B9324348A9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9874223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4695E1-86E7-471A-9B56-B3492D9328D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752863" y="2840501"/>
            <a:ext cx="1389039" cy="1389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58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507</TotalTime>
  <Words>312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Proposal Skripsi</vt:lpstr>
      <vt:lpstr>Latar Belakang</vt:lpstr>
      <vt:lpstr>Rumusan Masalah</vt:lpstr>
      <vt:lpstr>Tujuan dan Manfaat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UNAIR</vt:lpstr>
      <vt:lpstr>H</vt:lpstr>
      <vt:lpstr>PowerPoint Presentation</vt:lpstr>
      <vt:lpstr>PowerPoint Presentation</vt:lpstr>
      <vt:lpstr>Terima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</dc:title>
  <dc:creator>ahmad alhazimi</dc:creator>
  <cp:lastModifiedBy>fauzan alwa</cp:lastModifiedBy>
  <cp:revision>9</cp:revision>
  <dcterms:created xsi:type="dcterms:W3CDTF">2023-07-24T07:46:22Z</dcterms:created>
  <dcterms:modified xsi:type="dcterms:W3CDTF">2024-04-26T07:46:52Z</dcterms:modified>
</cp:coreProperties>
</file>