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5650085" cy="91623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AIRLINES DELAYS CAUSES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PROJECT PROPOSAL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7C1DB3-1B0A-41DF-B4AA-542D3426803F}"/>
              </a:ext>
            </a:extLst>
          </p:cNvPr>
          <p:cNvSpPr txBox="1">
            <a:spLocks/>
          </p:cNvSpPr>
          <p:nvPr/>
        </p:nvSpPr>
        <p:spPr>
          <a:xfrm>
            <a:off x="448966" y="6330395"/>
            <a:ext cx="2443280" cy="458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entury Gothic" panose="020B0502020202020204" pitchFamily="34" charset="0"/>
              </a:rPr>
              <a:t>ALWALEED HAMADAH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1012F-689D-44E1-9874-B8A0E0DC6C65}"/>
              </a:ext>
            </a:extLst>
          </p:cNvPr>
          <p:cNvSpPr txBox="1">
            <a:spLocks/>
          </p:cNvSpPr>
          <p:nvPr/>
        </p:nvSpPr>
        <p:spPr>
          <a:xfrm>
            <a:off x="4648351" y="6330395"/>
            <a:ext cx="4046683" cy="458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entury Gothic" panose="020B0502020202020204" pitchFamily="34" charset="0"/>
              </a:rPr>
              <a:t>Data Science Bootcamp 12-Dec-2021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F6305-7975-4D8A-99DF-8343A9EBC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35590"/>
            <a:ext cx="2620843" cy="64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D7BB3D-4B21-4F18-A80C-7B4E3BC8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23" y="135590"/>
            <a:ext cx="151441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37660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Purpose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Data Description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 pitchFamily="34" charset="0"/>
              </a:rPr>
              <a:t>Tools</a:t>
            </a:r>
          </a:p>
          <a:p>
            <a:pPr>
              <a:lnSpc>
                <a:spcPct val="20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2054655"/>
            <a:ext cx="7016195" cy="42757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>
                <a:latin typeface="Century Gothic" panose="020B0502020202020204" pitchFamily="34" charset="0"/>
              </a:rPr>
              <a:t>Flights delays are major problem affecting airlines, passengers, and countries all over the world that causes economic losses in billions.</a:t>
            </a:r>
          </a:p>
          <a:p>
            <a:pPr marL="0" indent="0" algn="just">
              <a:buNone/>
            </a:pPr>
            <a:endParaRPr lang="en-US" sz="2200" dirty="0">
              <a:latin typeface="Century Gothic" panose="020B0502020202020204" pitchFamily="34" charset="0"/>
            </a:endParaRP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Problem Statement</a:t>
            </a:r>
          </a:p>
          <a:p>
            <a:pPr marL="339725" indent="0" algn="just">
              <a:buNone/>
            </a:pPr>
            <a:r>
              <a:rPr lang="en-US" sz="1800" dirty="0">
                <a:latin typeface="Century Gothic" panose="020B0502020202020204" pitchFamily="34" charset="0"/>
              </a:rPr>
              <a:t>The airlines inability to inform passengers of the delays or cancellation prior to flights due to weather, NAS, or others reasons.</a:t>
            </a:r>
          </a:p>
          <a:p>
            <a:pPr marL="339725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Why solving this problem</a:t>
            </a:r>
          </a:p>
          <a:p>
            <a:pPr marL="339725" indent="0" algn="just">
              <a:buNone/>
            </a:pPr>
            <a:r>
              <a:rPr lang="en-US" sz="1800" dirty="0">
                <a:latin typeface="Century Gothic" panose="020B0502020202020204" pitchFamily="34" charset="0"/>
              </a:rPr>
              <a:t>To predict the delays before it happens so airlines action accordingly and satisfies passengers by other recommendation</a:t>
            </a:r>
          </a:p>
          <a:p>
            <a:pPr marL="339725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Data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2054655"/>
            <a:ext cx="7016195" cy="42757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I am planning to use data set from Kaggle called “airlines delay causes”.</a:t>
            </a: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The data set has flights from 2003 to 2020, with 21 features and more than 290,000 rows. Also the data types are object, integer, and floats. </a:t>
            </a: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The important features are airlines names, count of flights and delays, delay time in minutes for causes.</a:t>
            </a: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T</a:t>
            </a:r>
            <a:r>
              <a:rPr lang="en-US" sz="1800">
                <a:latin typeface="Century Gothic" panose="020B0502020202020204" pitchFamily="34" charset="0"/>
              </a:rPr>
              <a:t>he </a:t>
            </a:r>
            <a:r>
              <a:rPr lang="en-US" sz="1800" dirty="0">
                <a:latin typeface="Century Gothic" panose="020B0502020202020204" pitchFamily="34" charset="0"/>
              </a:rPr>
              <a:t>data will obtained by exploring the data (EDA) and machine learning algorithms to predict delays for airlines.</a:t>
            </a:r>
          </a:p>
        </p:txBody>
      </p:sp>
    </p:spTree>
    <p:extLst>
      <p:ext uri="{BB962C8B-B14F-4D97-AF65-F5344CB8AC3E}">
        <p14:creationId xmlns:p14="http://schemas.microsoft.com/office/powerpoint/2010/main" val="22945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2054655"/>
            <a:ext cx="7016195" cy="427574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Python is the programing language for this project</a:t>
            </a:r>
          </a:p>
          <a:p>
            <a:pPr algn="just"/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JUPYTER is the notebook will be used to perform the coding. </a:t>
            </a: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The libraries will be used are:</a:t>
            </a:r>
          </a:p>
          <a:p>
            <a:pPr lvl="1" algn="just"/>
            <a:r>
              <a:rPr lang="en-US" sz="1800" dirty="0">
                <a:latin typeface="Century Gothic" panose="020B0502020202020204" pitchFamily="34" charset="0"/>
              </a:rPr>
              <a:t>Pandas</a:t>
            </a:r>
          </a:p>
          <a:p>
            <a:pPr lvl="1" algn="just"/>
            <a:r>
              <a:rPr lang="en-US" sz="1800" dirty="0">
                <a:latin typeface="Century Gothic" panose="020B0502020202020204" pitchFamily="34" charset="0"/>
              </a:rPr>
              <a:t>NumPy</a:t>
            </a:r>
          </a:p>
          <a:p>
            <a:pPr lvl="1" algn="just"/>
            <a:r>
              <a:rPr lang="en-US" sz="1800" dirty="0">
                <a:latin typeface="Century Gothic" panose="020B0502020202020204" pitchFamily="34" charset="0"/>
              </a:rPr>
              <a:t>Matplotlib</a:t>
            </a:r>
          </a:p>
          <a:p>
            <a:pPr lvl="1" algn="just"/>
            <a:r>
              <a:rPr lang="en-US" sz="1800" dirty="0">
                <a:latin typeface="Century Gothic" panose="020B0502020202020204" pitchFamily="34" charset="0"/>
              </a:rPr>
              <a:t>Seaborn</a:t>
            </a:r>
          </a:p>
          <a:p>
            <a:pPr lvl="1" algn="just"/>
            <a:r>
              <a:rPr lang="en-US" sz="1800" dirty="0" err="1">
                <a:latin typeface="Century Gothic" panose="020B0502020202020204" pitchFamily="34" charset="0"/>
              </a:rPr>
              <a:t>SkLearn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A1EAC9-720B-499F-A74F-CAA99AD1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AIRLINES DELAYS CAUSES</vt:lpstr>
      <vt:lpstr>Content</vt:lpstr>
      <vt:lpstr>Purpose</vt:lpstr>
      <vt:lpstr>Data Description</vt:lpstr>
      <vt:lpstr>Tools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alwaleed hamadah</cp:lastModifiedBy>
  <cp:revision>37</cp:revision>
  <dcterms:created xsi:type="dcterms:W3CDTF">2013-08-21T19:17:07Z</dcterms:created>
  <dcterms:modified xsi:type="dcterms:W3CDTF">2021-12-11T19:54:20Z</dcterms:modified>
</cp:coreProperties>
</file>