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511"/>
    <a:srgbClr val="FF3427"/>
    <a:srgbClr val="E11421"/>
    <a:srgbClr val="ED3F27"/>
    <a:srgbClr val="B1CB22"/>
    <a:srgbClr val="E7362C"/>
    <a:srgbClr val="CC112C"/>
    <a:srgbClr val="993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768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8F844-F902-9D68-46B9-5D113550C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57F07F-7718-ECA0-4D41-1EF5E827A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37A2F-6ACC-86A8-84FE-159525F4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CFA9E5-7C38-1FD5-01CC-887A9315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8A7CB-B8D6-D2B8-2F92-C4CDF6A5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66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1E938-4563-5A2E-3A16-FE062368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2C9F15-B465-AB92-9B66-D29DE992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B794D5-EE76-BFE6-E741-709F5FCC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B13F07-AA7D-A2D2-3DF1-E4DFBBDD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06E61D-0713-8152-981F-525BA547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1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7AFF2B-0497-2C0E-6577-6E71DF252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F052EC-E62B-45A4-60A8-A1A0CD221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71FD09-8B80-2096-275B-86E702A2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36C9D2-AFA2-B6A6-119B-EEEDD706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027DFC-131B-A1AB-3D95-75727644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00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CFB49-25B5-36A5-5ECD-25CE014F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5CB5C-0531-3877-D32C-E516DC67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EB5077-9C31-9B39-CA75-C1C8536D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E4075A-3B64-ADCE-77DD-EA494038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C0EDF-A5C3-345C-61C8-91E6420F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62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C9003-8ED5-13F5-A752-C8714C02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912505-1CAC-A20E-9D09-9CBC081B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A7F76-3642-69D2-EF38-9F0E7EEE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4075C3-1DC7-03A5-80A5-0A693B84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01FDEC-2403-9C3A-20AD-108A57DD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71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AB619D-8D80-1F2D-36EB-9AFC6FB0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0D5FB-591C-4283-4595-40E22F748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88E43C-8F2F-D1FA-DEAF-826DF28E7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F896AB-FF0F-4C3B-C2F6-764C6143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BDC9C-9A21-028A-5B3B-0F77FEC4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A1FAED-56F9-6BFE-B120-23462FEC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34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69830-F88B-8882-3325-7751FBA7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87E6FC-271D-9DAD-B5CA-8AE0513E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22ACAD-DDB2-719B-543D-704FBD079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7B420D-56A4-32A0-F2D4-47EEFD40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0AAC4E-4326-AB3D-0BF8-0CC489C85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88E750C-9A53-CC0A-C86A-CBF922F1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F62B05-1D61-56AD-3C06-D840C657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4661D3-0321-4AC6-776A-9AF5BEA5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78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D730F-B244-B44E-A03C-ED6BAA8C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89660D-BCF5-196E-5A4B-359FB765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8F6C89-1B31-762A-35BC-EE0C4ACE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D7859C-39E7-053C-1C32-DF0EE62D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7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A52EFD-AC2E-8877-A4B0-CEA5CF60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F6204F-DBDF-540D-C244-B8EAD34F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880E1A-A425-C3CA-873E-E0BE5DC1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2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2D4D9-91D2-9C0E-1154-69568466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F3205-3CAA-1525-2049-D963B526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EA9850-B36E-8627-C749-EB8A4BAE5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9BA3D8-66C8-29E5-6988-C0960E17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D39968-24AC-015B-CC71-34545813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2F4432-E565-05F4-2D96-D8336FD7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85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80CB4-847A-E575-657A-C0E17951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164E92-920C-C1C9-3314-497CEC69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0C0A71-40D2-A79C-D380-D5996DCD4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0BF1C3-7873-DD2E-4030-1E5CB7A0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E8AFF5-7D97-A3B6-3069-4A3F7E2E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1AC04D-0D69-A308-E650-AE113A2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6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E6375-042C-BF38-36D5-52698ED9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E1B1AF-5CBB-365D-541E-BA5E7CFEB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4B5805-E6E8-2E5A-C97A-906BAFB0B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4B925-5A8D-41D8-A326-F1AA1140075C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B6BBCF-F676-3AF8-ED74-C94FC16C6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F0FE06-A25D-6BFE-5357-338C2C854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C4180-8635-4FAB-85D9-14D6945A81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5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внобедренный треугольник 3">
            <a:extLst>
              <a:ext uri="{FF2B5EF4-FFF2-40B4-BE49-F238E27FC236}">
                <a16:creationId xmlns:a16="http://schemas.microsoft.com/office/drawing/2014/main" id="{B629019C-9177-4253-0390-E6975DFF0516}"/>
              </a:ext>
            </a:extLst>
          </p:cNvPr>
          <p:cNvSpPr/>
          <p:nvPr/>
        </p:nvSpPr>
        <p:spPr>
          <a:xfrm rot="20059212">
            <a:off x="-939113" y="1675264"/>
            <a:ext cx="7518963" cy="7391614"/>
          </a:xfrm>
          <a:custGeom>
            <a:avLst/>
            <a:gdLst>
              <a:gd name="connsiteX0" fmla="*/ 0 w 7253309"/>
              <a:gd name="connsiteY0" fmla="*/ 7017129 h 7017129"/>
              <a:gd name="connsiteX1" fmla="*/ 3416381 w 7253309"/>
              <a:gd name="connsiteY1" fmla="*/ 0 h 7017129"/>
              <a:gd name="connsiteX2" fmla="*/ 7253309 w 7253309"/>
              <a:gd name="connsiteY2" fmla="*/ 7017129 h 7017129"/>
              <a:gd name="connsiteX3" fmla="*/ 0 w 7253309"/>
              <a:gd name="connsiteY3" fmla="*/ 7017129 h 7017129"/>
              <a:gd name="connsiteX0" fmla="*/ 0 w 5605395"/>
              <a:gd name="connsiteY0" fmla="*/ 4011948 h 7017129"/>
              <a:gd name="connsiteX1" fmla="*/ 1768467 w 5605395"/>
              <a:gd name="connsiteY1" fmla="*/ 0 h 7017129"/>
              <a:gd name="connsiteX2" fmla="*/ 5605395 w 5605395"/>
              <a:gd name="connsiteY2" fmla="*/ 7017129 h 7017129"/>
              <a:gd name="connsiteX3" fmla="*/ 0 w 5605395"/>
              <a:gd name="connsiteY3" fmla="*/ 4011948 h 7017129"/>
              <a:gd name="connsiteX0" fmla="*/ 0 w 5728783"/>
              <a:gd name="connsiteY0" fmla="*/ 3967113 h 7017129"/>
              <a:gd name="connsiteX1" fmla="*/ 1891855 w 5728783"/>
              <a:gd name="connsiteY1" fmla="*/ 0 h 7017129"/>
              <a:gd name="connsiteX2" fmla="*/ 5728783 w 5728783"/>
              <a:gd name="connsiteY2" fmla="*/ 7017129 h 7017129"/>
              <a:gd name="connsiteX3" fmla="*/ 0 w 5728783"/>
              <a:gd name="connsiteY3" fmla="*/ 3967113 h 7017129"/>
              <a:gd name="connsiteX0" fmla="*/ 0 w 6907646"/>
              <a:gd name="connsiteY0" fmla="*/ 3967113 h 7308570"/>
              <a:gd name="connsiteX1" fmla="*/ 1891855 w 6907646"/>
              <a:gd name="connsiteY1" fmla="*/ 0 h 7308570"/>
              <a:gd name="connsiteX2" fmla="*/ 6907646 w 6907646"/>
              <a:gd name="connsiteY2" fmla="*/ 7308570 h 7308570"/>
              <a:gd name="connsiteX3" fmla="*/ 0 w 6907646"/>
              <a:gd name="connsiteY3" fmla="*/ 3967113 h 7308570"/>
              <a:gd name="connsiteX0" fmla="*/ 0 w 6918967"/>
              <a:gd name="connsiteY0" fmla="*/ 3990658 h 7308570"/>
              <a:gd name="connsiteX1" fmla="*/ 1903176 w 6918967"/>
              <a:gd name="connsiteY1" fmla="*/ 0 h 7308570"/>
              <a:gd name="connsiteX2" fmla="*/ 6918967 w 6918967"/>
              <a:gd name="connsiteY2" fmla="*/ 7308570 h 7308570"/>
              <a:gd name="connsiteX3" fmla="*/ 0 w 6918967"/>
              <a:gd name="connsiteY3" fmla="*/ 3990658 h 7308570"/>
              <a:gd name="connsiteX0" fmla="*/ 0 w 6918967"/>
              <a:gd name="connsiteY0" fmla="*/ 4591418 h 7909330"/>
              <a:gd name="connsiteX1" fmla="*/ 2125289 w 6918967"/>
              <a:gd name="connsiteY1" fmla="*/ 0 h 7909330"/>
              <a:gd name="connsiteX2" fmla="*/ 6918967 w 6918967"/>
              <a:gd name="connsiteY2" fmla="*/ 7909330 h 7909330"/>
              <a:gd name="connsiteX3" fmla="*/ 0 w 6918967"/>
              <a:gd name="connsiteY3" fmla="*/ 4591418 h 7909330"/>
              <a:gd name="connsiteX0" fmla="*/ 0 w 7385903"/>
              <a:gd name="connsiteY0" fmla="*/ 5368165 h 7909330"/>
              <a:gd name="connsiteX1" fmla="*/ 2592225 w 7385903"/>
              <a:gd name="connsiteY1" fmla="*/ 0 h 7909330"/>
              <a:gd name="connsiteX2" fmla="*/ 7385903 w 7385903"/>
              <a:gd name="connsiteY2" fmla="*/ 7909330 h 7909330"/>
              <a:gd name="connsiteX3" fmla="*/ 0 w 7385903"/>
              <a:gd name="connsiteY3" fmla="*/ 5368165 h 7909330"/>
              <a:gd name="connsiteX0" fmla="*/ 11124427 w 11124427"/>
              <a:gd name="connsiteY0" fmla="*/ 4300587 h 7909330"/>
              <a:gd name="connsiteX1" fmla="*/ 0 w 11124427"/>
              <a:gd name="connsiteY1" fmla="*/ 0 h 7909330"/>
              <a:gd name="connsiteX2" fmla="*/ 4793678 w 11124427"/>
              <a:gd name="connsiteY2" fmla="*/ 7909330 h 7909330"/>
              <a:gd name="connsiteX3" fmla="*/ 11124427 w 11124427"/>
              <a:gd name="connsiteY3" fmla="*/ 4300587 h 7909330"/>
              <a:gd name="connsiteX0" fmla="*/ 11124427 w 11124427"/>
              <a:gd name="connsiteY0" fmla="*/ 4300587 h 4300587"/>
              <a:gd name="connsiteX1" fmla="*/ 0 w 11124427"/>
              <a:gd name="connsiteY1" fmla="*/ 0 h 4300587"/>
              <a:gd name="connsiteX2" fmla="*/ 8037183 w 11124427"/>
              <a:gd name="connsiteY2" fmla="*/ 2940678 h 4300587"/>
              <a:gd name="connsiteX3" fmla="*/ 11124427 w 11124427"/>
              <a:gd name="connsiteY3" fmla="*/ 4300587 h 4300587"/>
              <a:gd name="connsiteX0" fmla="*/ 9569057 w 9569057"/>
              <a:gd name="connsiteY0" fmla="*/ 7424265 h 7424265"/>
              <a:gd name="connsiteX1" fmla="*/ 0 w 9569057"/>
              <a:gd name="connsiteY1" fmla="*/ 0 h 7424265"/>
              <a:gd name="connsiteX2" fmla="*/ 8037183 w 9569057"/>
              <a:gd name="connsiteY2" fmla="*/ 2940678 h 7424265"/>
              <a:gd name="connsiteX3" fmla="*/ 9569057 w 9569057"/>
              <a:gd name="connsiteY3" fmla="*/ 7424265 h 7424265"/>
              <a:gd name="connsiteX0" fmla="*/ 9569057 w 9861053"/>
              <a:gd name="connsiteY0" fmla="*/ 7424265 h 7424265"/>
              <a:gd name="connsiteX1" fmla="*/ 0 w 9861053"/>
              <a:gd name="connsiteY1" fmla="*/ 0 h 7424265"/>
              <a:gd name="connsiteX2" fmla="*/ 9861054 w 9861053"/>
              <a:gd name="connsiteY2" fmla="*/ 2552096 h 7424265"/>
              <a:gd name="connsiteX3" fmla="*/ 9569057 w 9861053"/>
              <a:gd name="connsiteY3" fmla="*/ 7424265 h 7424265"/>
              <a:gd name="connsiteX0" fmla="*/ 7657767 w 9861054"/>
              <a:gd name="connsiteY0" fmla="*/ 7006222 h 7006222"/>
              <a:gd name="connsiteX1" fmla="*/ 0 w 9861054"/>
              <a:gd name="connsiteY1" fmla="*/ 0 h 7006222"/>
              <a:gd name="connsiteX2" fmla="*/ 9861054 w 9861054"/>
              <a:gd name="connsiteY2" fmla="*/ 2552096 h 7006222"/>
              <a:gd name="connsiteX3" fmla="*/ 7657767 w 9861054"/>
              <a:gd name="connsiteY3" fmla="*/ 7006222 h 7006222"/>
              <a:gd name="connsiteX0" fmla="*/ 7881432 w 10084719"/>
              <a:gd name="connsiteY0" fmla="*/ 9131086 h 9131086"/>
              <a:gd name="connsiteX1" fmla="*/ 0 w 10084719"/>
              <a:gd name="connsiteY1" fmla="*/ 0 h 9131086"/>
              <a:gd name="connsiteX2" fmla="*/ 10084719 w 10084719"/>
              <a:gd name="connsiteY2" fmla="*/ 4676960 h 9131086"/>
              <a:gd name="connsiteX3" fmla="*/ 7881432 w 10084719"/>
              <a:gd name="connsiteY3" fmla="*/ 9131086 h 9131086"/>
              <a:gd name="connsiteX0" fmla="*/ 10578374 w 10578374"/>
              <a:gd name="connsiteY0" fmla="*/ 9131086 h 9131086"/>
              <a:gd name="connsiteX1" fmla="*/ 2696942 w 10578374"/>
              <a:gd name="connsiteY1" fmla="*/ 0 h 9131086"/>
              <a:gd name="connsiteX2" fmla="*/ 1 w 10578374"/>
              <a:gd name="connsiteY2" fmla="*/ 4782966 h 9131086"/>
              <a:gd name="connsiteX3" fmla="*/ 10578374 w 10578374"/>
              <a:gd name="connsiteY3" fmla="*/ 9131086 h 9131086"/>
              <a:gd name="connsiteX0" fmla="*/ 10578373 w 10578373"/>
              <a:gd name="connsiteY0" fmla="*/ 7697090 h 7697090"/>
              <a:gd name="connsiteX1" fmla="*/ 1682767 w 10578373"/>
              <a:gd name="connsiteY1" fmla="*/ 0 h 7697090"/>
              <a:gd name="connsiteX2" fmla="*/ 0 w 10578373"/>
              <a:gd name="connsiteY2" fmla="*/ 3348970 h 7697090"/>
              <a:gd name="connsiteX3" fmla="*/ 10578373 w 10578373"/>
              <a:gd name="connsiteY3" fmla="*/ 7697090 h 7697090"/>
              <a:gd name="connsiteX0" fmla="*/ 10040449 w 10040449"/>
              <a:gd name="connsiteY0" fmla="*/ 7967887 h 7967887"/>
              <a:gd name="connsiteX1" fmla="*/ 1682767 w 10040449"/>
              <a:gd name="connsiteY1" fmla="*/ 0 h 7967887"/>
              <a:gd name="connsiteX2" fmla="*/ 0 w 10040449"/>
              <a:gd name="connsiteY2" fmla="*/ 3348970 h 7967887"/>
              <a:gd name="connsiteX3" fmla="*/ 10040449 w 10040449"/>
              <a:gd name="connsiteY3" fmla="*/ 7967887 h 7967887"/>
              <a:gd name="connsiteX0" fmla="*/ 9574550 w 9574550"/>
              <a:gd name="connsiteY0" fmla="*/ 7383680 h 7383680"/>
              <a:gd name="connsiteX1" fmla="*/ 1682767 w 9574550"/>
              <a:gd name="connsiteY1" fmla="*/ 0 h 7383680"/>
              <a:gd name="connsiteX2" fmla="*/ 0 w 9574550"/>
              <a:gd name="connsiteY2" fmla="*/ 3348970 h 7383680"/>
              <a:gd name="connsiteX3" fmla="*/ 9574550 w 9574550"/>
              <a:gd name="connsiteY3" fmla="*/ 7383680 h 7383680"/>
              <a:gd name="connsiteX0" fmla="*/ 9574550 w 9574550"/>
              <a:gd name="connsiteY0" fmla="*/ 7383680 h 7383680"/>
              <a:gd name="connsiteX1" fmla="*/ 1682767 w 9574550"/>
              <a:gd name="connsiteY1" fmla="*/ 0 h 7383680"/>
              <a:gd name="connsiteX2" fmla="*/ 0 w 9574550"/>
              <a:gd name="connsiteY2" fmla="*/ 3348970 h 7383680"/>
              <a:gd name="connsiteX3" fmla="*/ 9574550 w 9574550"/>
              <a:gd name="connsiteY3" fmla="*/ 7383680 h 7383680"/>
              <a:gd name="connsiteX0" fmla="*/ 9574550 w 9574550"/>
              <a:gd name="connsiteY0" fmla="*/ 7415144 h 7415144"/>
              <a:gd name="connsiteX1" fmla="*/ 1823096 w 9574550"/>
              <a:gd name="connsiteY1" fmla="*/ 1 h 7415144"/>
              <a:gd name="connsiteX2" fmla="*/ 0 w 9574550"/>
              <a:gd name="connsiteY2" fmla="*/ 3380434 h 7415144"/>
              <a:gd name="connsiteX3" fmla="*/ 9574550 w 9574550"/>
              <a:gd name="connsiteY3" fmla="*/ 7415144 h 7415144"/>
              <a:gd name="connsiteX0" fmla="*/ 9574550 w 9574550"/>
              <a:gd name="connsiteY0" fmla="*/ 8547237 h 8547237"/>
              <a:gd name="connsiteX1" fmla="*/ 2153178 w 9574550"/>
              <a:gd name="connsiteY1" fmla="*/ 0 h 8547237"/>
              <a:gd name="connsiteX2" fmla="*/ 0 w 9574550"/>
              <a:gd name="connsiteY2" fmla="*/ 4512527 h 8547237"/>
              <a:gd name="connsiteX3" fmla="*/ 9574550 w 9574550"/>
              <a:gd name="connsiteY3" fmla="*/ 8547237 h 8547237"/>
              <a:gd name="connsiteX0" fmla="*/ 9836426 w 9836427"/>
              <a:gd name="connsiteY0" fmla="*/ 8563830 h 8563830"/>
              <a:gd name="connsiteX1" fmla="*/ 2153178 w 9836427"/>
              <a:gd name="connsiteY1" fmla="*/ 0 h 8563830"/>
              <a:gd name="connsiteX2" fmla="*/ 0 w 9836427"/>
              <a:gd name="connsiteY2" fmla="*/ 4512527 h 8563830"/>
              <a:gd name="connsiteX3" fmla="*/ 9836426 w 9836427"/>
              <a:gd name="connsiteY3" fmla="*/ 8563830 h 8563830"/>
              <a:gd name="connsiteX0" fmla="*/ 10265539 w 10265538"/>
              <a:gd name="connsiteY0" fmla="*/ 9026221 h 9026221"/>
              <a:gd name="connsiteX1" fmla="*/ 2153178 w 10265538"/>
              <a:gd name="connsiteY1" fmla="*/ 0 h 9026221"/>
              <a:gd name="connsiteX2" fmla="*/ 0 w 10265538"/>
              <a:gd name="connsiteY2" fmla="*/ 4512527 h 9026221"/>
              <a:gd name="connsiteX3" fmla="*/ 10265539 w 10265538"/>
              <a:gd name="connsiteY3" fmla="*/ 9026221 h 9026221"/>
              <a:gd name="connsiteX0" fmla="*/ 10265539 w 10265539"/>
              <a:gd name="connsiteY0" fmla="*/ 9530189 h 9530189"/>
              <a:gd name="connsiteX1" fmla="*/ 1781515 w 10265539"/>
              <a:gd name="connsiteY1" fmla="*/ 0 h 9530189"/>
              <a:gd name="connsiteX2" fmla="*/ 0 w 10265539"/>
              <a:gd name="connsiteY2" fmla="*/ 5016495 h 9530189"/>
              <a:gd name="connsiteX3" fmla="*/ 10265539 w 10265539"/>
              <a:gd name="connsiteY3" fmla="*/ 9530189 h 9530189"/>
              <a:gd name="connsiteX0" fmla="*/ 10153196 w 10153196"/>
              <a:gd name="connsiteY0" fmla="*/ 9328078 h 9328078"/>
              <a:gd name="connsiteX1" fmla="*/ 1781515 w 10153196"/>
              <a:gd name="connsiteY1" fmla="*/ 0 h 9328078"/>
              <a:gd name="connsiteX2" fmla="*/ 0 w 10153196"/>
              <a:gd name="connsiteY2" fmla="*/ 5016495 h 9328078"/>
              <a:gd name="connsiteX3" fmla="*/ 10153196 w 10153196"/>
              <a:gd name="connsiteY3" fmla="*/ 9328078 h 93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3196" h="9328078">
                <a:moveTo>
                  <a:pt x="10153196" y="9328078"/>
                </a:moveTo>
                <a:lnTo>
                  <a:pt x="1781515" y="0"/>
                </a:lnTo>
                <a:lnTo>
                  <a:pt x="0" y="5016495"/>
                </a:lnTo>
                <a:cubicBezTo>
                  <a:pt x="3191517" y="6361398"/>
                  <a:pt x="6913506" y="8072431"/>
                  <a:pt x="10153196" y="9328078"/>
                </a:cubicBezTo>
                <a:close/>
              </a:path>
            </a:pathLst>
          </a:custGeom>
          <a:gradFill>
            <a:gsLst>
              <a:gs pos="98000">
                <a:srgbClr val="E11421"/>
              </a:gs>
              <a:gs pos="0">
                <a:srgbClr val="EA6511"/>
              </a:gs>
              <a:gs pos="50000">
                <a:srgbClr val="FF3427"/>
              </a:gs>
            </a:gsLst>
            <a:path path="circle">
              <a:fillToRect l="100000" t="100000"/>
            </a:path>
          </a:gradFill>
          <a:ln>
            <a:solidFill>
              <a:srgbClr val="9935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0B12A-19E7-AE6C-6071-A19F593C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70" y="1809365"/>
            <a:ext cx="6396116" cy="2387600"/>
          </a:xfrm>
        </p:spPr>
        <p:txBody>
          <a:bodyPr/>
          <a:lstStyle/>
          <a:p>
            <a:r>
              <a:rPr lang="ru-RU" sz="6600" dirty="0">
                <a:latin typeface="Bahnschrift SemiBold" panose="020B0502040204020203" pitchFamily="34" charset="0"/>
              </a:rPr>
              <a:t>Решение кейса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AFDE32-F945-574E-ECB3-3B8A4479D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726" y="4663959"/>
            <a:ext cx="4876800" cy="1655762"/>
          </a:xfrm>
        </p:spPr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Название команды:</a:t>
            </a:r>
          </a:p>
          <a:p>
            <a:r>
              <a:rPr lang="ru-RU" dirty="0" err="1">
                <a:latin typeface="Bahnschrift SemiBold" panose="020B0502040204020203" pitchFamily="34" charset="0"/>
              </a:rPr>
              <a:t>Технотитаны</a:t>
            </a:r>
            <a:endParaRPr lang="ru-RU" dirty="0">
              <a:latin typeface="Bahnschrift SemiBold" panose="020B0502040204020203" pitchFamily="34" charset="0"/>
            </a:endParaRP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BF16F0A8-95DA-7C0B-CCAB-26491CE43181}"/>
              </a:ext>
            </a:extLst>
          </p:cNvPr>
          <p:cNvSpPr/>
          <p:nvPr/>
        </p:nvSpPr>
        <p:spPr>
          <a:xfrm rot="20059212">
            <a:off x="4581361" y="-2140143"/>
            <a:ext cx="8006640" cy="7480687"/>
          </a:xfrm>
          <a:custGeom>
            <a:avLst/>
            <a:gdLst>
              <a:gd name="connsiteX0" fmla="*/ 0 w 7253309"/>
              <a:gd name="connsiteY0" fmla="*/ 7017129 h 7017129"/>
              <a:gd name="connsiteX1" fmla="*/ 3416381 w 7253309"/>
              <a:gd name="connsiteY1" fmla="*/ 0 h 7017129"/>
              <a:gd name="connsiteX2" fmla="*/ 7253309 w 7253309"/>
              <a:gd name="connsiteY2" fmla="*/ 7017129 h 7017129"/>
              <a:gd name="connsiteX3" fmla="*/ 0 w 7253309"/>
              <a:gd name="connsiteY3" fmla="*/ 7017129 h 7017129"/>
              <a:gd name="connsiteX0" fmla="*/ 0 w 5605395"/>
              <a:gd name="connsiteY0" fmla="*/ 4011948 h 7017129"/>
              <a:gd name="connsiteX1" fmla="*/ 1768467 w 5605395"/>
              <a:gd name="connsiteY1" fmla="*/ 0 h 7017129"/>
              <a:gd name="connsiteX2" fmla="*/ 5605395 w 5605395"/>
              <a:gd name="connsiteY2" fmla="*/ 7017129 h 7017129"/>
              <a:gd name="connsiteX3" fmla="*/ 0 w 5605395"/>
              <a:gd name="connsiteY3" fmla="*/ 4011948 h 7017129"/>
              <a:gd name="connsiteX0" fmla="*/ 0 w 5728783"/>
              <a:gd name="connsiteY0" fmla="*/ 3967113 h 7017129"/>
              <a:gd name="connsiteX1" fmla="*/ 1891855 w 5728783"/>
              <a:gd name="connsiteY1" fmla="*/ 0 h 7017129"/>
              <a:gd name="connsiteX2" fmla="*/ 5728783 w 5728783"/>
              <a:gd name="connsiteY2" fmla="*/ 7017129 h 7017129"/>
              <a:gd name="connsiteX3" fmla="*/ 0 w 5728783"/>
              <a:gd name="connsiteY3" fmla="*/ 3967113 h 7017129"/>
              <a:gd name="connsiteX0" fmla="*/ 0 w 6907646"/>
              <a:gd name="connsiteY0" fmla="*/ 3967113 h 7308570"/>
              <a:gd name="connsiteX1" fmla="*/ 1891855 w 6907646"/>
              <a:gd name="connsiteY1" fmla="*/ 0 h 7308570"/>
              <a:gd name="connsiteX2" fmla="*/ 6907646 w 6907646"/>
              <a:gd name="connsiteY2" fmla="*/ 7308570 h 7308570"/>
              <a:gd name="connsiteX3" fmla="*/ 0 w 6907646"/>
              <a:gd name="connsiteY3" fmla="*/ 3967113 h 7308570"/>
              <a:gd name="connsiteX0" fmla="*/ 0 w 6918967"/>
              <a:gd name="connsiteY0" fmla="*/ 3990658 h 7308570"/>
              <a:gd name="connsiteX1" fmla="*/ 1903176 w 6918967"/>
              <a:gd name="connsiteY1" fmla="*/ 0 h 7308570"/>
              <a:gd name="connsiteX2" fmla="*/ 6918967 w 6918967"/>
              <a:gd name="connsiteY2" fmla="*/ 7308570 h 7308570"/>
              <a:gd name="connsiteX3" fmla="*/ 0 w 6918967"/>
              <a:gd name="connsiteY3" fmla="*/ 3990658 h 7308570"/>
              <a:gd name="connsiteX0" fmla="*/ 0 w 6918967"/>
              <a:gd name="connsiteY0" fmla="*/ 4591418 h 7909330"/>
              <a:gd name="connsiteX1" fmla="*/ 2125289 w 6918967"/>
              <a:gd name="connsiteY1" fmla="*/ 0 h 7909330"/>
              <a:gd name="connsiteX2" fmla="*/ 6918967 w 6918967"/>
              <a:gd name="connsiteY2" fmla="*/ 7909330 h 7909330"/>
              <a:gd name="connsiteX3" fmla="*/ 0 w 6918967"/>
              <a:gd name="connsiteY3" fmla="*/ 4591418 h 7909330"/>
              <a:gd name="connsiteX0" fmla="*/ 0 w 7385903"/>
              <a:gd name="connsiteY0" fmla="*/ 5368165 h 7909330"/>
              <a:gd name="connsiteX1" fmla="*/ 2592225 w 7385903"/>
              <a:gd name="connsiteY1" fmla="*/ 0 h 7909330"/>
              <a:gd name="connsiteX2" fmla="*/ 7385903 w 7385903"/>
              <a:gd name="connsiteY2" fmla="*/ 7909330 h 7909330"/>
              <a:gd name="connsiteX3" fmla="*/ 0 w 7385903"/>
              <a:gd name="connsiteY3" fmla="*/ 5368165 h 7909330"/>
              <a:gd name="connsiteX0" fmla="*/ 11124427 w 11124427"/>
              <a:gd name="connsiteY0" fmla="*/ 4300587 h 7909330"/>
              <a:gd name="connsiteX1" fmla="*/ 0 w 11124427"/>
              <a:gd name="connsiteY1" fmla="*/ 0 h 7909330"/>
              <a:gd name="connsiteX2" fmla="*/ 4793678 w 11124427"/>
              <a:gd name="connsiteY2" fmla="*/ 7909330 h 7909330"/>
              <a:gd name="connsiteX3" fmla="*/ 11124427 w 11124427"/>
              <a:gd name="connsiteY3" fmla="*/ 4300587 h 7909330"/>
              <a:gd name="connsiteX0" fmla="*/ 11124427 w 11124427"/>
              <a:gd name="connsiteY0" fmla="*/ 4300587 h 4300587"/>
              <a:gd name="connsiteX1" fmla="*/ 0 w 11124427"/>
              <a:gd name="connsiteY1" fmla="*/ 0 h 4300587"/>
              <a:gd name="connsiteX2" fmla="*/ 8037183 w 11124427"/>
              <a:gd name="connsiteY2" fmla="*/ 2940678 h 4300587"/>
              <a:gd name="connsiteX3" fmla="*/ 11124427 w 11124427"/>
              <a:gd name="connsiteY3" fmla="*/ 4300587 h 4300587"/>
              <a:gd name="connsiteX0" fmla="*/ 9569057 w 9569057"/>
              <a:gd name="connsiteY0" fmla="*/ 7424265 h 7424265"/>
              <a:gd name="connsiteX1" fmla="*/ 0 w 9569057"/>
              <a:gd name="connsiteY1" fmla="*/ 0 h 7424265"/>
              <a:gd name="connsiteX2" fmla="*/ 8037183 w 9569057"/>
              <a:gd name="connsiteY2" fmla="*/ 2940678 h 7424265"/>
              <a:gd name="connsiteX3" fmla="*/ 9569057 w 9569057"/>
              <a:gd name="connsiteY3" fmla="*/ 7424265 h 7424265"/>
              <a:gd name="connsiteX0" fmla="*/ 9569057 w 9861053"/>
              <a:gd name="connsiteY0" fmla="*/ 7424265 h 7424265"/>
              <a:gd name="connsiteX1" fmla="*/ 0 w 9861053"/>
              <a:gd name="connsiteY1" fmla="*/ 0 h 7424265"/>
              <a:gd name="connsiteX2" fmla="*/ 9861054 w 9861053"/>
              <a:gd name="connsiteY2" fmla="*/ 2552096 h 7424265"/>
              <a:gd name="connsiteX3" fmla="*/ 9569057 w 9861053"/>
              <a:gd name="connsiteY3" fmla="*/ 7424265 h 7424265"/>
              <a:gd name="connsiteX0" fmla="*/ 7657767 w 9861054"/>
              <a:gd name="connsiteY0" fmla="*/ 7006222 h 7006222"/>
              <a:gd name="connsiteX1" fmla="*/ 0 w 9861054"/>
              <a:gd name="connsiteY1" fmla="*/ 0 h 7006222"/>
              <a:gd name="connsiteX2" fmla="*/ 9861054 w 9861054"/>
              <a:gd name="connsiteY2" fmla="*/ 2552096 h 7006222"/>
              <a:gd name="connsiteX3" fmla="*/ 7657767 w 9861054"/>
              <a:gd name="connsiteY3" fmla="*/ 7006222 h 7006222"/>
              <a:gd name="connsiteX0" fmla="*/ 7881432 w 10084719"/>
              <a:gd name="connsiteY0" fmla="*/ 9131086 h 9131086"/>
              <a:gd name="connsiteX1" fmla="*/ 0 w 10084719"/>
              <a:gd name="connsiteY1" fmla="*/ 0 h 9131086"/>
              <a:gd name="connsiteX2" fmla="*/ 10084719 w 10084719"/>
              <a:gd name="connsiteY2" fmla="*/ 4676960 h 9131086"/>
              <a:gd name="connsiteX3" fmla="*/ 7881432 w 10084719"/>
              <a:gd name="connsiteY3" fmla="*/ 9131086 h 913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4719" h="9131086">
                <a:moveTo>
                  <a:pt x="7881432" y="9131086"/>
                </a:moveTo>
                <a:lnTo>
                  <a:pt x="0" y="0"/>
                </a:lnTo>
                <a:lnTo>
                  <a:pt x="10084719" y="4676960"/>
                </a:lnTo>
                <a:lnTo>
                  <a:pt x="7881432" y="9131086"/>
                </a:lnTo>
                <a:close/>
              </a:path>
            </a:pathLst>
          </a:custGeom>
          <a:gradFill>
            <a:gsLst>
              <a:gs pos="98000">
                <a:srgbClr val="E11421"/>
              </a:gs>
              <a:gs pos="0">
                <a:srgbClr val="EA6511"/>
              </a:gs>
              <a:gs pos="50000">
                <a:srgbClr val="FF3427"/>
              </a:gs>
            </a:gsLst>
            <a:path path="circle">
              <a:fillToRect l="100000" t="100000"/>
            </a:path>
          </a:gradFill>
          <a:ln>
            <a:solidFill>
              <a:srgbClr val="9935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8F520BAF-5D0B-FC8F-26DB-5313B4162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1A9290-6E1C-9F95-FAEE-9BDD0971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514" b="51505" l="16852" r="83056">
                        <a14:foregroundMark x1="31944" y1="36111" x2="31944" y2="36111"/>
                        <a14:foregroundMark x1="28426" y1="34491" x2="28426" y2="34491"/>
                        <a14:foregroundMark x1="20370" y1="34144" x2="20370" y2="34144"/>
                        <a14:foregroundMark x1="19167" y1="29514" x2="19167" y2="29514"/>
                        <a14:foregroundMark x1="17037" y1="32060" x2="17037" y2="32060"/>
                        <a14:foregroundMark x1="48796" y1="36574" x2="48796" y2="36574"/>
                        <a14:foregroundMark x1="60185" y1="35995" x2="60185" y2="35995"/>
                        <a14:foregroundMark x1="67407" y1="37153" x2="67407" y2="37153"/>
                        <a14:foregroundMark x1="77870" y1="40625" x2="77870" y2="40625"/>
                        <a14:foregroundMark x1="80648" y1="34375" x2="80648" y2="34375"/>
                        <a14:foregroundMark x1="83056" y1="45602" x2="83056" y2="45602"/>
                        <a14:foregroundMark x1="43796" y1="39699" x2="43796" y2="39699"/>
                        <a14:foregroundMark x1="77593" y1="51157" x2="77593" y2="51157"/>
                        <a14:backgroundMark x1="77130" y1="50810" x2="77130" y2="50810"/>
                        <a14:backgroundMark x1="77593" y1="51620" x2="77593" y2="51620"/>
                        <a14:backgroundMark x1="77593" y1="51620" x2="77593" y2="51620"/>
                        <a14:backgroundMark x1="77778" y1="50926" x2="77778" y2="50926"/>
                        <a14:backgroundMark x1="77778" y1="50926" x2="77778" y2="50926"/>
                        <a14:backgroundMark x1="77778" y1="50579" x2="77778" y2="50579"/>
                        <a14:backgroundMark x1="77963" y1="51968" x2="77963" y2="51968"/>
                        <a14:backgroundMark x1="77130" y1="51736" x2="77130" y2="51736"/>
                        <a14:backgroundMark x1="77407" y1="51620" x2="77407" y2="51620"/>
                        <a14:backgroundMark x1="77500" y1="51620" x2="77500" y2="51620"/>
                        <a14:backgroundMark x1="77500" y1="51620" x2="77500" y2="51620"/>
                        <a14:backgroundMark x1="77500" y1="51620" x2="77500" y2="51620"/>
                        <a14:backgroundMark x1="77685" y1="51157" x2="77685" y2="51157"/>
                        <a14:backgroundMark x1="77778" y1="51042" x2="77778" y2="51042"/>
                        <a14:backgroundMark x1="80185" y1="36227" x2="80185" y2="36227"/>
                      </a14:backgroundRemoval>
                    </a14:imgEffect>
                  </a14:imgLayer>
                </a14:imgProps>
              </a:ext>
            </a:extLst>
          </a:blip>
          <a:srcRect l="12012" t="27368" r="13376" b="45439"/>
          <a:stretch/>
        </p:blipFill>
        <p:spPr>
          <a:xfrm>
            <a:off x="8811126" y="1603602"/>
            <a:ext cx="3341163" cy="974172"/>
          </a:xfrm>
          <a:prstGeom prst="rect">
            <a:avLst/>
          </a:prstGeom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4A0EF79D-4372-D388-2C52-E10F0325AD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F53A495-974D-C3DD-53AF-243D5BA86E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4010"/>
          <a:stretch/>
        </p:blipFill>
        <p:spPr>
          <a:xfrm>
            <a:off x="0" y="-10080"/>
            <a:ext cx="12277618" cy="110732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EF2D2F-55ED-6422-A91C-F9ACEB33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933"/>
          <a:stretch/>
        </p:blipFill>
        <p:spPr>
          <a:xfrm>
            <a:off x="0" y="5677493"/>
            <a:ext cx="12192000" cy="1239041"/>
          </a:xfrm>
          <a:prstGeom prst="rect">
            <a:avLst/>
          </a:prstGeom>
        </p:spPr>
      </p:pic>
      <p:sp>
        <p:nvSpPr>
          <p:cNvPr id="16" name="AutoShape 8">
            <a:extLst>
              <a:ext uri="{FF2B5EF4-FFF2-40B4-BE49-F238E27FC236}">
                <a16:creationId xmlns:a16="http://schemas.microsoft.com/office/drawing/2014/main" id="{B15F03D3-2AE3-8485-48F7-C5142D63D2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2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2FB62-A369-A03E-0E9F-9766D5CA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4" y="347118"/>
            <a:ext cx="2583094" cy="73421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ED3F27"/>
                </a:solidFill>
                <a:latin typeface="Bahnschrift SemiBold" panose="020B0502040204020203" pitchFamily="34" charset="0"/>
              </a:rPr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60029-4BE6-9E5D-9324-7741A122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427" y="5413932"/>
            <a:ext cx="6016836" cy="897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Bold" panose="020B0502040204020203" pitchFamily="34" charset="0"/>
              </a:rPr>
              <a:t>Программист2 ─ Касаткин Артём Алексеевич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708916-1FA7-14A8-11F0-A1823E6FF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BDB0BD-5BA9-871F-CD95-09D2D058B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F1F03365-DF58-28A5-10AA-9E327B8D66DC}"/>
              </a:ext>
            </a:extLst>
          </p:cNvPr>
          <p:cNvGrpSpPr/>
          <p:nvPr/>
        </p:nvGrpSpPr>
        <p:grpSpPr>
          <a:xfrm>
            <a:off x="7892716" y="18847"/>
            <a:ext cx="4695786" cy="6688000"/>
            <a:chOff x="8292899" y="125139"/>
            <a:chExt cx="3971925" cy="5962650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7C39F543-DFB9-4DC4-1A99-9155F168CAB7}"/>
                </a:ext>
              </a:extLst>
            </p:cNvPr>
            <p:cNvGrpSpPr/>
            <p:nvPr/>
          </p:nvGrpSpPr>
          <p:grpSpPr>
            <a:xfrm rot="21439989">
              <a:off x="8292899" y="125139"/>
              <a:ext cx="3971925" cy="5962650"/>
              <a:chOff x="8034185" y="594839"/>
              <a:chExt cx="3971925" cy="5962650"/>
            </a:xfrm>
          </p:grpSpPr>
          <p:pic>
            <p:nvPicPr>
              <p:cNvPr id="17" name="Рисунок 16">
                <a:extLst>
                  <a:ext uri="{FF2B5EF4-FFF2-40B4-BE49-F238E27FC236}">
                    <a16:creationId xmlns:a16="http://schemas.microsoft.com/office/drawing/2014/main" id="{896B788C-BFBA-09DB-1697-2CB734ACB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265" b="89776" l="9592" r="89688">
                            <a14:foregroundMark x1="31175" y1="9585" x2="40288" y2="9585"/>
                            <a14:foregroundMark x1="69544" y1="9265" x2="71223" y2="9265"/>
                            <a14:foregroundMark x1="78897" y1="15335" x2="78897" y2="19649"/>
                            <a14:foregroundMark x1="79137" y1="16454" x2="78177" y2="19649"/>
                            <a14:foregroundMark x1="78657" y1="18850" x2="77938" y2="23163"/>
                            <a14:foregroundMark x1="80096" y1="16933" x2="78657" y2="22684"/>
                            <a14:foregroundMark x1="79616" y1="58626" x2="79376" y2="6741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34185" y="594839"/>
                <a:ext cx="3971925" cy="596265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152400" dist="12000" dir="900000" sy="98000" kx="110000" ky="200000" algn="tl" rotWithShape="0">
                  <a:srgbClr val="000000">
                    <a:alpha val="30000"/>
                  </a:srgbClr>
                </a:outerShdw>
              </a:effectLst>
              <a:scene3d>
                <a:camera prst="perspectiveRelaxed">
                  <a:rot lat="19800000" lon="1200000" rev="20820000"/>
                </a:camera>
                <a:lightRig rig="threePt" dir="t"/>
              </a:scene3d>
              <a:sp3d contourW="6350" prstMaterial="matte">
                <a:bevelT w="101600" h="101600"/>
                <a:contourClr>
                  <a:srgbClr val="969696"/>
                </a:contourClr>
              </a:sp3d>
            </p:spPr>
          </p:pic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FA58B041-47ED-B3B0-3084-95F0343DB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9729" y="1800293"/>
                <a:ext cx="2028781" cy="1335423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152400" dist="12000" dir="900000" sy="98000" kx="110000" ky="200000" algn="tl" rotWithShape="0">
                  <a:srgbClr val="000000">
                    <a:alpha val="30000"/>
                  </a:srgbClr>
                </a:outerShdw>
              </a:effectLst>
              <a:scene3d>
                <a:camera prst="perspectiveRelaxed">
                  <a:rot lat="19800000" lon="1200000" rev="20820000"/>
                </a:camera>
                <a:lightRig rig="threePt" dir="t"/>
              </a:scene3d>
              <a:sp3d contourW="6350" prstMaterial="matte">
                <a:bevelT w="101600" h="101600"/>
                <a:contourClr>
                  <a:srgbClr val="969696"/>
                </a:contourClr>
              </a:sp3d>
            </p:spPr>
          </p:pic>
          <p:pic>
            <p:nvPicPr>
              <p:cNvPr id="6" name="Рисунок 5">
                <a:extLst>
                  <a:ext uri="{FF2B5EF4-FFF2-40B4-BE49-F238E27FC236}">
                    <a16:creationId xmlns:a16="http://schemas.microsoft.com/office/drawing/2014/main" id="{08A55250-A816-2007-44C2-0024B9BC9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64637" y="3333802"/>
                <a:ext cx="2146584" cy="2146584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152400" dist="12000" dir="900000" sy="98000" kx="110000" ky="200000" algn="tl" rotWithShape="0">
                  <a:srgbClr val="000000">
                    <a:alpha val="30000"/>
                  </a:srgbClr>
                </a:outerShdw>
              </a:effectLst>
              <a:scene3d>
                <a:camera prst="perspectiveRelaxed">
                  <a:rot lat="19800000" lon="1200000" rev="20820000"/>
                </a:camera>
                <a:lightRig rig="threePt" dir="t"/>
              </a:scene3d>
              <a:sp3d contourW="6350" prstMaterial="matte">
                <a:bevelT w="101600" h="101600"/>
                <a:contourClr>
                  <a:srgbClr val="969696"/>
                </a:contourClr>
              </a:sp3d>
            </p:spPr>
          </p:pic>
        </p:grp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15BFBEDD-42E3-BAC0-F608-1B309908DB8B}"/>
                </a:ext>
              </a:extLst>
            </p:cNvPr>
            <p:cNvSpPr/>
            <p:nvPr/>
          </p:nvSpPr>
          <p:spPr>
            <a:xfrm>
              <a:off x="8644268" y="4855822"/>
              <a:ext cx="2468717" cy="338554"/>
            </a:xfrm>
            <a:custGeom>
              <a:avLst/>
              <a:gdLst>
                <a:gd name="connsiteX0" fmla="*/ 0 w 2529006"/>
                <a:gd name="connsiteY0" fmla="*/ 0 h 338554"/>
                <a:gd name="connsiteX1" fmla="*/ 2529006 w 2529006"/>
                <a:gd name="connsiteY1" fmla="*/ 0 h 338554"/>
                <a:gd name="connsiteX2" fmla="*/ 2529006 w 2529006"/>
                <a:gd name="connsiteY2" fmla="*/ 338554 h 338554"/>
                <a:gd name="connsiteX3" fmla="*/ 0 w 2529006"/>
                <a:gd name="connsiteY3" fmla="*/ 338554 h 338554"/>
                <a:gd name="connsiteX4" fmla="*/ 0 w 2529006"/>
                <a:gd name="connsiteY4" fmla="*/ 0 h 338554"/>
                <a:gd name="connsiteX0" fmla="*/ 0 w 2529006"/>
                <a:gd name="connsiteY0" fmla="*/ 100484 h 439038"/>
                <a:gd name="connsiteX1" fmla="*/ 2428523 w 2529006"/>
                <a:gd name="connsiteY1" fmla="*/ 0 h 439038"/>
                <a:gd name="connsiteX2" fmla="*/ 2529006 w 2529006"/>
                <a:gd name="connsiteY2" fmla="*/ 439038 h 439038"/>
                <a:gd name="connsiteX3" fmla="*/ 0 w 2529006"/>
                <a:gd name="connsiteY3" fmla="*/ 439038 h 439038"/>
                <a:gd name="connsiteX4" fmla="*/ 0 w 2529006"/>
                <a:gd name="connsiteY4" fmla="*/ 100484 h 439038"/>
                <a:gd name="connsiteX0" fmla="*/ 20097 w 2549103"/>
                <a:gd name="connsiteY0" fmla="*/ 100484 h 559618"/>
                <a:gd name="connsiteX1" fmla="*/ 2448620 w 2549103"/>
                <a:gd name="connsiteY1" fmla="*/ 0 h 559618"/>
                <a:gd name="connsiteX2" fmla="*/ 2549103 w 2549103"/>
                <a:gd name="connsiteY2" fmla="*/ 439038 h 559618"/>
                <a:gd name="connsiteX3" fmla="*/ 0 w 2549103"/>
                <a:gd name="connsiteY3" fmla="*/ 559618 h 559618"/>
                <a:gd name="connsiteX4" fmla="*/ 20097 w 2549103"/>
                <a:gd name="connsiteY4" fmla="*/ 100484 h 559618"/>
                <a:gd name="connsiteX0" fmla="*/ 20097 w 2549103"/>
                <a:gd name="connsiteY0" fmla="*/ 0 h 459134"/>
                <a:gd name="connsiteX1" fmla="*/ 2468717 w 2549103"/>
                <a:gd name="connsiteY1" fmla="*/ 50241 h 459134"/>
                <a:gd name="connsiteX2" fmla="*/ 2549103 w 2549103"/>
                <a:gd name="connsiteY2" fmla="*/ 338554 h 459134"/>
                <a:gd name="connsiteX3" fmla="*/ 0 w 2549103"/>
                <a:gd name="connsiteY3" fmla="*/ 459134 h 459134"/>
                <a:gd name="connsiteX4" fmla="*/ 20097 w 2549103"/>
                <a:gd name="connsiteY4" fmla="*/ 0 h 459134"/>
                <a:gd name="connsiteX0" fmla="*/ 20097 w 2468717"/>
                <a:gd name="connsiteY0" fmla="*/ 0 h 459134"/>
                <a:gd name="connsiteX1" fmla="*/ 2468717 w 2468717"/>
                <a:gd name="connsiteY1" fmla="*/ 50241 h 459134"/>
                <a:gd name="connsiteX2" fmla="*/ 2418475 w 2468717"/>
                <a:gd name="connsiteY2" fmla="*/ 258167 h 459134"/>
                <a:gd name="connsiteX3" fmla="*/ 0 w 2468717"/>
                <a:gd name="connsiteY3" fmla="*/ 459134 h 459134"/>
                <a:gd name="connsiteX4" fmla="*/ 20097 w 2468717"/>
                <a:gd name="connsiteY4" fmla="*/ 0 h 459134"/>
                <a:gd name="connsiteX0" fmla="*/ 50242 w 2468717"/>
                <a:gd name="connsiteY0" fmla="*/ 40194 h 408893"/>
                <a:gd name="connsiteX1" fmla="*/ 2468717 w 2468717"/>
                <a:gd name="connsiteY1" fmla="*/ 0 h 408893"/>
                <a:gd name="connsiteX2" fmla="*/ 2418475 w 2468717"/>
                <a:gd name="connsiteY2" fmla="*/ 207926 h 408893"/>
                <a:gd name="connsiteX3" fmla="*/ 0 w 2468717"/>
                <a:gd name="connsiteY3" fmla="*/ 408893 h 408893"/>
                <a:gd name="connsiteX4" fmla="*/ 50242 w 2468717"/>
                <a:gd name="connsiteY4" fmla="*/ 40194 h 408893"/>
                <a:gd name="connsiteX0" fmla="*/ 50242 w 2468717"/>
                <a:gd name="connsiteY0" fmla="*/ 59503 h 428202"/>
                <a:gd name="connsiteX1" fmla="*/ 2468717 w 2468717"/>
                <a:gd name="connsiteY1" fmla="*/ 19309 h 428202"/>
                <a:gd name="connsiteX2" fmla="*/ 2418475 w 2468717"/>
                <a:gd name="connsiteY2" fmla="*/ 227235 h 428202"/>
                <a:gd name="connsiteX3" fmla="*/ 0 w 2468717"/>
                <a:gd name="connsiteY3" fmla="*/ 428202 h 428202"/>
                <a:gd name="connsiteX4" fmla="*/ 50242 w 2468717"/>
                <a:gd name="connsiteY4" fmla="*/ 59503 h 428202"/>
                <a:gd name="connsiteX0" fmla="*/ 50242 w 2468717"/>
                <a:gd name="connsiteY0" fmla="*/ 76928 h 445627"/>
                <a:gd name="connsiteX1" fmla="*/ 2468717 w 2468717"/>
                <a:gd name="connsiteY1" fmla="*/ 36734 h 445627"/>
                <a:gd name="connsiteX2" fmla="*/ 2418475 w 2468717"/>
                <a:gd name="connsiteY2" fmla="*/ 244660 h 445627"/>
                <a:gd name="connsiteX3" fmla="*/ 0 w 2468717"/>
                <a:gd name="connsiteY3" fmla="*/ 445627 h 445627"/>
                <a:gd name="connsiteX4" fmla="*/ 50242 w 2468717"/>
                <a:gd name="connsiteY4" fmla="*/ 76928 h 445627"/>
                <a:gd name="connsiteX0" fmla="*/ 50242 w 2468717"/>
                <a:gd name="connsiteY0" fmla="*/ 103410 h 472109"/>
                <a:gd name="connsiteX1" fmla="*/ 2468717 w 2468717"/>
                <a:gd name="connsiteY1" fmla="*/ 63216 h 472109"/>
                <a:gd name="connsiteX2" fmla="*/ 2418475 w 2468717"/>
                <a:gd name="connsiteY2" fmla="*/ 271142 h 472109"/>
                <a:gd name="connsiteX3" fmla="*/ 0 w 2468717"/>
                <a:gd name="connsiteY3" fmla="*/ 472109 h 472109"/>
                <a:gd name="connsiteX4" fmla="*/ 50242 w 2468717"/>
                <a:gd name="connsiteY4" fmla="*/ 103410 h 4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8717" h="472109">
                  <a:moveTo>
                    <a:pt x="50242" y="103410"/>
                  </a:moveTo>
                  <a:cubicBezTo>
                    <a:pt x="776013" y="-110954"/>
                    <a:pt x="1662559" y="76614"/>
                    <a:pt x="2468717" y="63216"/>
                  </a:cubicBezTo>
                  <a:lnTo>
                    <a:pt x="2418475" y="271142"/>
                  </a:lnTo>
                  <a:lnTo>
                    <a:pt x="0" y="472109"/>
                  </a:lnTo>
                  <a:lnTo>
                    <a:pt x="50242" y="103410"/>
                  </a:lnTo>
                  <a:close/>
                </a:path>
              </a:pathLst>
            </a:custGeom>
            <a:noFill/>
            <a:scene3d>
              <a:camera prst="perspectiveHeroicExtremeLeftFacing">
                <a:rot lat="21594000" lon="35110" rev="2136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16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Логотип Команды↑</a:t>
              </a:r>
            </a:p>
          </p:txBody>
        </p:sp>
        <p:sp>
          <p:nvSpPr>
            <p:cNvPr id="29" name="Прямоугольник 26">
              <a:extLst>
                <a:ext uri="{FF2B5EF4-FFF2-40B4-BE49-F238E27FC236}">
                  <a16:creationId xmlns:a16="http://schemas.microsoft.com/office/drawing/2014/main" id="{985CCD30-FFE3-E61B-CEA3-E6AB22A524E0}"/>
                </a:ext>
              </a:extLst>
            </p:cNvPr>
            <p:cNvSpPr/>
            <p:nvPr/>
          </p:nvSpPr>
          <p:spPr>
            <a:xfrm>
              <a:off x="9044502" y="2676598"/>
              <a:ext cx="2468717" cy="338554"/>
            </a:xfrm>
            <a:custGeom>
              <a:avLst/>
              <a:gdLst>
                <a:gd name="connsiteX0" fmla="*/ 0 w 2529006"/>
                <a:gd name="connsiteY0" fmla="*/ 0 h 338554"/>
                <a:gd name="connsiteX1" fmla="*/ 2529006 w 2529006"/>
                <a:gd name="connsiteY1" fmla="*/ 0 h 338554"/>
                <a:gd name="connsiteX2" fmla="*/ 2529006 w 2529006"/>
                <a:gd name="connsiteY2" fmla="*/ 338554 h 338554"/>
                <a:gd name="connsiteX3" fmla="*/ 0 w 2529006"/>
                <a:gd name="connsiteY3" fmla="*/ 338554 h 338554"/>
                <a:gd name="connsiteX4" fmla="*/ 0 w 2529006"/>
                <a:gd name="connsiteY4" fmla="*/ 0 h 338554"/>
                <a:gd name="connsiteX0" fmla="*/ 0 w 2529006"/>
                <a:gd name="connsiteY0" fmla="*/ 100484 h 439038"/>
                <a:gd name="connsiteX1" fmla="*/ 2428523 w 2529006"/>
                <a:gd name="connsiteY1" fmla="*/ 0 h 439038"/>
                <a:gd name="connsiteX2" fmla="*/ 2529006 w 2529006"/>
                <a:gd name="connsiteY2" fmla="*/ 439038 h 439038"/>
                <a:gd name="connsiteX3" fmla="*/ 0 w 2529006"/>
                <a:gd name="connsiteY3" fmla="*/ 439038 h 439038"/>
                <a:gd name="connsiteX4" fmla="*/ 0 w 2529006"/>
                <a:gd name="connsiteY4" fmla="*/ 100484 h 439038"/>
                <a:gd name="connsiteX0" fmla="*/ 20097 w 2549103"/>
                <a:gd name="connsiteY0" fmla="*/ 100484 h 559618"/>
                <a:gd name="connsiteX1" fmla="*/ 2448620 w 2549103"/>
                <a:gd name="connsiteY1" fmla="*/ 0 h 559618"/>
                <a:gd name="connsiteX2" fmla="*/ 2549103 w 2549103"/>
                <a:gd name="connsiteY2" fmla="*/ 439038 h 559618"/>
                <a:gd name="connsiteX3" fmla="*/ 0 w 2549103"/>
                <a:gd name="connsiteY3" fmla="*/ 559618 h 559618"/>
                <a:gd name="connsiteX4" fmla="*/ 20097 w 2549103"/>
                <a:gd name="connsiteY4" fmla="*/ 100484 h 559618"/>
                <a:gd name="connsiteX0" fmla="*/ 20097 w 2549103"/>
                <a:gd name="connsiteY0" fmla="*/ 0 h 459134"/>
                <a:gd name="connsiteX1" fmla="*/ 2468717 w 2549103"/>
                <a:gd name="connsiteY1" fmla="*/ 50241 h 459134"/>
                <a:gd name="connsiteX2" fmla="*/ 2549103 w 2549103"/>
                <a:gd name="connsiteY2" fmla="*/ 338554 h 459134"/>
                <a:gd name="connsiteX3" fmla="*/ 0 w 2549103"/>
                <a:gd name="connsiteY3" fmla="*/ 459134 h 459134"/>
                <a:gd name="connsiteX4" fmla="*/ 20097 w 2549103"/>
                <a:gd name="connsiteY4" fmla="*/ 0 h 459134"/>
                <a:gd name="connsiteX0" fmla="*/ 20097 w 2468717"/>
                <a:gd name="connsiteY0" fmla="*/ 0 h 459134"/>
                <a:gd name="connsiteX1" fmla="*/ 2468717 w 2468717"/>
                <a:gd name="connsiteY1" fmla="*/ 50241 h 459134"/>
                <a:gd name="connsiteX2" fmla="*/ 2418475 w 2468717"/>
                <a:gd name="connsiteY2" fmla="*/ 258167 h 459134"/>
                <a:gd name="connsiteX3" fmla="*/ 0 w 2468717"/>
                <a:gd name="connsiteY3" fmla="*/ 459134 h 459134"/>
                <a:gd name="connsiteX4" fmla="*/ 20097 w 2468717"/>
                <a:gd name="connsiteY4" fmla="*/ 0 h 459134"/>
                <a:gd name="connsiteX0" fmla="*/ 50242 w 2468717"/>
                <a:gd name="connsiteY0" fmla="*/ 40194 h 408893"/>
                <a:gd name="connsiteX1" fmla="*/ 2468717 w 2468717"/>
                <a:gd name="connsiteY1" fmla="*/ 0 h 408893"/>
                <a:gd name="connsiteX2" fmla="*/ 2418475 w 2468717"/>
                <a:gd name="connsiteY2" fmla="*/ 207926 h 408893"/>
                <a:gd name="connsiteX3" fmla="*/ 0 w 2468717"/>
                <a:gd name="connsiteY3" fmla="*/ 408893 h 408893"/>
                <a:gd name="connsiteX4" fmla="*/ 50242 w 2468717"/>
                <a:gd name="connsiteY4" fmla="*/ 40194 h 408893"/>
                <a:gd name="connsiteX0" fmla="*/ 50242 w 2468717"/>
                <a:gd name="connsiteY0" fmla="*/ 59503 h 428202"/>
                <a:gd name="connsiteX1" fmla="*/ 2468717 w 2468717"/>
                <a:gd name="connsiteY1" fmla="*/ 19309 h 428202"/>
                <a:gd name="connsiteX2" fmla="*/ 2418475 w 2468717"/>
                <a:gd name="connsiteY2" fmla="*/ 227235 h 428202"/>
                <a:gd name="connsiteX3" fmla="*/ 0 w 2468717"/>
                <a:gd name="connsiteY3" fmla="*/ 428202 h 428202"/>
                <a:gd name="connsiteX4" fmla="*/ 50242 w 2468717"/>
                <a:gd name="connsiteY4" fmla="*/ 59503 h 428202"/>
                <a:gd name="connsiteX0" fmla="*/ 50242 w 2468717"/>
                <a:gd name="connsiteY0" fmla="*/ 76928 h 445627"/>
                <a:gd name="connsiteX1" fmla="*/ 2468717 w 2468717"/>
                <a:gd name="connsiteY1" fmla="*/ 36734 h 445627"/>
                <a:gd name="connsiteX2" fmla="*/ 2418475 w 2468717"/>
                <a:gd name="connsiteY2" fmla="*/ 244660 h 445627"/>
                <a:gd name="connsiteX3" fmla="*/ 0 w 2468717"/>
                <a:gd name="connsiteY3" fmla="*/ 445627 h 445627"/>
                <a:gd name="connsiteX4" fmla="*/ 50242 w 2468717"/>
                <a:gd name="connsiteY4" fmla="*/ 76928 h 445627"/>
                <a:gd name="connsiteX0" fmla="*/ 50242 w 2468717"/>
                <a:gd name="connsiteY0" fmla="*/ 103410 h 472109"/>
                <a:gd name="connsiteX1" fmla="*/ 2468717 w 2468717"/>
                <a:gd name="connsiteY1" fmla="*/ 63216 h 472109"/>
                <a:gd name="connsiteX2" fmla="*/ 2418475 w 2468717"/>
                <a:gd name="connsiteY2" fmla="*/ 271142 h 472109"/>
                <a:gd name="connsiteX3" fmla="*/ 0 w 2468717"/>
                <a:gd name="connsiteY3" fmla="*/ 472109 h 472109"/>
                <a:gd name="connsiteX4" fmla="*/ 50242 w 2468717"/>
                <a:gd name="connsiteY4" fmla="*/ 103410 h 4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8717" h="472109">
                  <a:moveTo>
                    <a:pt x="50242" y="103410"/>
                  </a:moveTo>
                  <a:cubicBezTo>
                    <a:pt x="776013" y="-110954"/>
                    <a:pt x="1662559" y="76614"/>
                    <a:pt x="2468717" y="63216"/>
                  </a:cubicBezTo>
                  <a:lnTo>
                    <a:pt x="2418475" y="271142"/>
                  </a:lnTo>
                  <a:lnTo>
                    <a:pt x="0" y="472109"/>
                  </a:lnTo>
                  <a:lnTo>
                    <a:pt x="50242" y="103410"/>
                  </a:lnTo>
                  <a:close/>
                </a:path>
              </a:pathLst>
            </a:custGeom>
            <a:noFill/>
            <a:scene3d>
              <a:camera prst="perspectiveHeroicExtremeLeftFacing">
                <a:rot lat="21594000" lon="35110" rev="21540000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ru-RU" sz="1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Логотип сайта↑</a:t>
              </a:r>
            </a:p>
          </p:txBody>
        </p:sp>
      </p:grp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2DFB901B-A49B-9549-B6B2-9970CB9A4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22" y="1385625"/>
            <a:ext cx="938948" cy="93894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AFE2BAF-789E-8149-3A21-D1F2F926C1C6}"/>
              </a:ext>
            </a:extLst>
          </p:cNvPr>
          <p:cNvSpPr txBox="1"/>
          <p:nvPr/>
        </p:nvSpPr>
        <p:spPr>
          <a:xfrm>
            <a:off x="1498428" y="1623755"/>
            <a:ext cx="59827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Bahnschrift SemiBold" panose="020B0502040204020203" pitchFamily="34" charset="0"/>
              </a:rPr>
              <a:t>Менеджер ─ Бойко Виталина Евгеньевна</a:t>
            </a:r>
          </a:p>
          <a:p>
            <a:endParaRPr lang="ru-RU" dirty="0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88E5F23-74DB-4DB4-20EA-1246C4D816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33" y="2609354"/>
            <a:ext cx="996837" cy="99683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75CC690-CADD-7093-E986-6F8C58DACC0E}"/>
              </a:ext>
            </a:extLst>
          </p:cNvPr>
          <p:cNvSpPr txBox="1"/>
          <p:nvPr/>
        </p:nvSpPr>
        <p:spPr>
          <a:xfrm>
            <a:off x="1498428" y="2624183"/>
            <a:ext cx="691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SemiBold" panose="020B0502040204020203" pitchFamily="34" charset="0"/>
              </a:rPr>
              <a:t>Программист1 ─ Окуньков Дмитрий Андреевич</a:t>
            </a:r>
          </a:p>
          <a:p>
            <a:endParaRPr lang="ru-RU" dirty="0"/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DBD0F34E-5BAC-CED6-964E-F05E989388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355" y="3944385"/>
            <a:ext cx="1020191" cy="102019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C53269A4-9C3A-31FD-D38E-B5BF76D9C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369" y="5247893"/>
            <a:ext cx="996837" cy="99683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438B350-8350-65BC-9A1F-BCEAE3F783A2}"/>
              </a:ext>
            </a:extLst>
          </p:cNvPr>
          <p:cNvSpPr txBox="1"/>
          <p:nvPr/>
        </p:nvSpPr>
        <p:spPr>
          <a:xfrm>
            <a:off x="1502667" y="4019057"/>
            <a:ext cx="6074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SemiBold" panose="020B0502040204020203" pitchFamily="34" charset="0"/>
              </a:rPr>
              <a:t>Дизайнер ─ </a:t>
            </a:r>
            <a:r>
              <a:rPr lang="ru-RU" sz="2400" dirty="0" err="1">
                <a:latin typeface="Bahnschrift SemiBold" panose="020B0502040204020203" pitchFamily="34" charset="0"/>
              </a:rPr>
              <a:t>Гольский</a:t>
            </a:r>
            <a:r>
              <a:rPr lang="ru-RU" sz="2400" dirty="0">
                <a:latin typeface="Bahnschrift SemiBold" panose="020B0502040204020203" pitchFamily="34" charset="0"/>
              </a:rPr>
              <a:t> Даниил Антонович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40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BB6C7CF-2840-3A77-C02E-50E501D74BD5}"/>
              </a:ext>
            </a:extLst>
          </p:cNvPr>
          <p:cNvSpPr/>
          <p:nvPr/>
        </p:nvSpPr>
        <p:spPr>
          <a:xfrm rot="2291457">
            <a:off x="690486" y="-2971287"/>
            <a:ext cx="7031258" cy="6511995"/>
          </a:xfrm>
          <a:custGeom>
            <a:avLst/>
            <a:gdLst>
              <a:gd name="connsiteX0" fmla="*/ 0 w 2752253"/>
              <a:gd name="connsiteY0" fmla="*/ 0 h 6316584"/>
              <a:gd name="connsiteX1" fmla="*/ 2752253 w 2752253"/>
              <a:gd name="connsiteY1" fmla="*/ 0 h 6316584"/>
              <a:gd name="connsiteX2" fmla="*/ 2752253 w 2752253"/>
              <a:gd name="connsiteY2" fmla="*/ 6316584 h 6316584"/>
              <a:gd name="connsiteX3" fmla="*/ 0 w 2752253"/>
              <a:gd name="connsiteY3" fmla="*/ 6316584 h 6316584"/>
              <a:gd name="connsiteX4" fmla="*/ 0 w 2752253"/>
              <a:gd name="connsiteY4" fmla="*/ 0 h 6316584"/>
              <a:gd name="connsiteX0" fmla="*/ 392877 w 2752253"/>
              <a:gd name="connsiteY0" fmla="*/ 125624 h 6316584"/>
              <a:gd name="connsiteX1" fmla="*/ 2752253 w 2752253"/>
              <a:gd name="connsiteY1" fmla="*/ 0 h 6316584"/>
              <a:gd name="connsiteX2" fmla="*/ 2752253 w 2752253"/>
              <a:gd name="connsiteY2" fmla="*/ 6316584 h 6316584"/>
              <a:gd name="connsiteX3" fmla="*/ 0 w 2752253"/>
              <a:gd name="connsiteY3" fmla="*/ 6316584 h 6316584"/>
              <a:gd name="connsiteX4" fmla="*/ 392877 w 2752253"/>
              <a:gd name="connsiteY4" fmla="*/ 125624 h 6316584"/>
              <a:gd name="connsiteX0" fmla="*/ 392877 w 2752253"/>
              <a:gd name="connsiteY0" fmla="*/ 1595620 h 7786580"/>
              <a:gd name="connsiteX1" fmla="*/ 2426874 w 2752253"/>
              <a:gd name="connsiteY1" fmla="*/ 0 h 7786580"/>
              <a:gd name="connsiteX2" fmla="*/ 2752253 w 2752253"/>
              <a:gd name="connsiteY2" fmla="*/ 7786580 h 7786580"/>
              <a:gd name="connsiteX3" fmla="*/ 0 w 2752253"/>
              <a:gd name="connsiteY3" fmla="*/ 7786580 h 7786580"/>
              <a:gd name="connsiteX4" fmla="*/ 392877 w 2752253"/>
              <a:gd name="connsiteY4" fmla="*/ 1595620 h 7786580"/>
              <a:gd name="connsiteX0" fmla="*/ 2880815 w 5240191"/>
              <a:gd name="connsiteY0" fmla="*/ 1595620 h 8426912"/>
              <a:gd name="connsiteX1" fmla="*/ 4914812 w 5240191"/>
              <a:gd name="connsiteY1" fmla="*/ 0 h 8426912"/>
              <a:gd name="connsiteX2" fmla="*/ 5240191 w 5240191"/>
              <a:gd name="connsiteY2" fmla="*/ 7786580 h 8426912"/>
              <a:gd name="connsiteX3" fmla="*/ 0 w 5240191"/>
              <a:gd name="connsiteY3" fmla="*/ 8426912 h 8426912"/>
              <a:gd name="connsiteX4" fmla="*/ 2880815 w 5240191"/>
              <a:gd name="connsiteY4" fmla="*/ 1595620 h 8426912"/>
              <a:gd name="connsiteX0" fmla="*/ 2880815 w 4914812"/>
              <a:gd name="connsiteY0" fmla="*/ 1595620 h 9111052"/>
              <a:gd name="connsiteX1" fmla="*/ 4914812 w 4914812"/>
              <a:gd name="connsiteY1" fmla="*/ 0 h 9111052"/>
              <a:gd name="connsiteX2" fmla="*/ 631182 w 4914812"/>
              <a:gd name="connsiteY2" fmla="*/ 9111052 h 9111052"/>
              <a:gd name="connsiteX3" fmla="*/ 0 w 4914812"/>
              <a:gd name="connsiteY3" fmla="*/ 8426912 h 9111052"/>
              <a:gd name="connsiteX4" fmla="*/ 2880815 w 4914812"/>
              <a:gd name="connsiteY4" fmla="*/ 1595620 h 9111052"/>
              <a:gd name="connsiteX0" fmla="*/ 4913749 w 6947746"/>
              <a:gd name="connsiteY0" fmla="*/ 1595620 h 9111052"/>
              <a:gd name="connsiteX1" fmla="*/ 6947746 w 6947746"/>
              <a:gd name="connsiteY1" fmla="*/ 0 h 9111052"/>
              <a:gd name="connsiteX2" fmla="*/ 2664116 w 6947746"/>
              <a:gd name="connsiteY2" fmla="*/ 9111052 h 9111052"/>
              <a:gd name="connsiteX3" fmla="*/ 0 w 6947746"/>
              <a:gd name="connsiteY3" fmla="*/ 5436374 h 9111052"/>
              <a:gd name="connsiteX4" fmla="*/ 4913749 w 6947746"/>
              <a:gd name="connsiteY4" fmla="*/ 1595620 h 9111052"/>
              <a:gd name="connsiteX0" fmla="*/ 4913749 w 6947746"/>
              <a:gd name="connsiteY0" fmla="*/ 1595620 h 6306159"/>
              <a:gd name="connsiteX1" fmla="*/ 6947746 w 6947746"/>
              <a:gd name="connsiteY1" fmla="*/ 0 h 6306159"/>
              <a:gd name="connsiteX2" fmla="*/ 687728 w 6947746"/>
              <a:gd name="connsiteY2" fmla="*/ 6306159 h 6306159"/>
              <a:gd name="connsiteX3" fmla="*/ 0 w 6947746"/>
              <a:gd name="connsiteY3" fmla="*/ 5436374 h 6306159"/>
              <a:gd name="connsiteX4" fmla="*/ 4913749 w 6947746"/>
              <a:gd name="connsiteY4" fmla="*/ 1595620 h 630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7746" h="6306159">
                <a:moveTo>
                  <a:pt x="4913749" y="1595620"/>
                </a:moveTo>
                <a:lnTo>
                  <a:pt x="6947746" y="0"/>
                </a:lnTo>
                <a:lnTo>
                  <a:pt x="687728" y="6306159"/>
                </a:lnTo>
                <a:lnTo>
                  <a:pt x="0" y="5436374"/>
                </a:lnTo>
                <a:lnTo>
                  <a:pt x="4913749" y="1595620"/>
                </a:lnTo>
                <a:close/>
              </a:path>
            </a:pathLst>
          </a:custGeom>
          <a:gradFill>
            <a:gsLst>
              <a:gs pos="0">
                <a:srgbClr val="EA6511"/>
              </a:gs>
              <a:gs pos="52000">
                <a:srgbClr val="FF3427"/>
              </a:gs>
              <a:gs pos="100000">
                <a:srgbClr val="E114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3CCF7-2B8B-3CAD-360B-0BAFB751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77" y="30997"/>
            <a:ext cx="5472492" cy="1462088"/>
          </a:xfrm>
        </p:spPr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Целевая аудитория</a:t>
            </a:r>
          </a:p>
        </p:txBody>
      </p:sp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B4063A99-8E59-56B9-70E3-34701194FBBF}"/>
              </a:ext>
            </a:extLst>
          </p:cNvPr>
          <p:cNvSpPr/>
          <p:nvPr/>
        </p:nvSpPr>
        <p:spPr>
          <a:xfrm rot="13087413">
            <a:off x="4561146" y="3337988"/>
            <a:ext cx="7020247" cy="6383873"/>
          </a:xfrm>
          <a:custGeom>
            <a:avLst/>
            <a:gdLst>
              <a:gd name="connsiteX0" fmla="*/ 0 w 2752253"/>
              <a:gd name="connsiteY0" fmla="*/ 0 h 6316584"/>
              <a:gd name="connsiteX1" fmla="*/ 2752253 w 2752253"/>
              <a:gd name="connsiteY1" fmla="*/ 0 h 6316584"/>
              <a:gd name="connsiteX2" fmla="*/ 2752253 w 2752253"/>
              <a:gd name="connsiteY2" fmla="*/ 6316584 h 6316584"/>
              <a:gd name="connsiteX3" fmla="*/ 0 w 2752253"/>
              <a:gd name="connsiteY3" fmla="*/ 6316584 h 6316584"/>
              <a:gd name="connsiteX4" fmla="*/ 0 w 2752253"/>
              <a:gd name="connsiteY4" fmla="*/ 0 h 6316584"/>
              <a:gd name="connsiteX0" fmla="*/ 392877 w 2752253"/>
              <a:gd name="connsiteY0" fmla="*/ 125624 h 6316584"/>
              <a:gd name="connsiteX1" fmla="*/ 2752253 w 2752253"/>
              <a:gd name="connsiteY1" fmla="*/ 0 h 6316584"/>
              <a:gd name="connsiteX2" fmla="*/ 2752253 w 2752253"/>
              <a:gd name="connsiteY2" fmla="*/ 6316584 h 6316584"/>
              <a:gd name="connsiteX3" fmla="*/ 0 w 2752253"/>
              <a:gd name="connsiteY3" fmla="*/ 6316584 h 6316584"/>
              <a:gd name="connsiteX4" fmla="*/ 392877 w 2752253"/>
              <a:gd name="connsiteY4" fmla="*/ 125624 h 6316584"/>
              <a:gd name="connsiteX0" fmla="*/ 392877 w 2752253"/>
              <a:gd name="connsiteY0" fmla="*/ 1595620 h 7786580"/>
              <a:gd name="connsiteX1" fmla="*/ 2426874 w 2752253"/>
              <a:gd name="connsiteY1" fmla="*/ 0 h 7786580"/>
              <a:gd name="connsiteX2" fmla="*/ 2752253 w 2752253"/>
              <a:gd name="connsiteY2" fmla="*/ 7786580 h 7786580"/>
              <a:gd name="connsiteX3" fmla="*/ 0 w 2752253"/>
              <a:gd name="connsiteY3" fmla="*/ 7786580 h 7786580"/>
              <a:gd name="connsiteX4" fmla="*/ 392877 w 2752253"/>
              <a:gd name="connsiteY4" fmla="*/ 1595620 h 7786580"/>
              <a:gd name="connsiteX0" fmla="*/ 2880815 w 5240191"/>
              <a:gd name="connsiteY0" fmla="*/ 1595620 h 8426912"/>
              <a:gd name="connsiteX1" fmla="*/ 4914812 w 5240191"/>
              <a:gd name="connsiteY1" fmla="*/ 0 h 8426912"/>
              <a:gd name="connsiteX2" fmla="*/ 5240191 w 5240191"/>
              <a:gd name="connsiteY2" fmla="*/ 7786580 h 8426912"/>
              <a:gd name="connsiteX3" fmla="*/ 0 w 5240191"/>
              <a:gd name="connsiteY3" fmla="*/ 8426912 h 8426912"/>
              <a:gd name="connsiteX4" fmla="*/ 2880815 w 5240191"/>
              <a:gd name="connsiteY4" fmla="*/ 1595620 h 8426912"/>
              <a:gd name="connsiteX0" fmla="*/ 2880815 w 4914812"/>
              <a:gd name="connsiteY0" fmla="*/ 1595620 h 9111052"/>
              <a:gd name="connsiteX1" fmla="*/ 4914812 w 4914812"/>
              <a:gd name="connsiteY1" fmla="*/ 0 h 9111052"/>
              <a:gd name="connsiteX2" fmla="*/ 631182 w 4914812"/>
              <a:gd name="connsiteY2" fmla="*/ 9111052 h 9111052"/>
              <a:gd name="connsiteX3" fmla="*/ 0 w 4914812"/>
              <a:gd name="connsiteY3" fmla="*/ 8426912 h 9111052"/>
              <a:gd name="connsiteX4" fmla="*/ 2880815 w 4914812"/>
              <a:gd name="connsiteY4" fmla="*/ 1595620 h 9111052"/>
              <a:gd name="connsiteX0" fmla="*/ 4913749 w 6947746"/>
              <a:gd name="connsiteY0" fmla="*/ 1595620 h 9111052"/>
              <a:gd name="connsiteX1" fmla="*/ 6947746 w 6947746"/>
              <a:gd name="connsiteY1" fmla="*/ 0 h 9111052"/>
              <a:gd name="connsiteX2" fmla="*/ 2664116 w 6947746"/>
              <a:gd name="connsiteY2" fmla="*/ 9111052 h 9111052"/>
              <a:gd name="connsiteX3" fmla="*/ 0 w 6947746"/>
              <a:gd name="connsiteY3" fmla="*/ 5436374 h 9111052"/>
              <a:gd name="connsiteX4" fmla="*/ 4913749 w 6947746"/>
              <a:gd name="connsiteY4" fmla="*/ 1595620 h 9111052"/>
              <a:gd name="connsiteX0" fmla="*/ 4913749 w 6947746"/>
              <a:gd name="connsiteY0" fmla="*/ 1595620 h 6306159"/>
              <a:gd name="connsiteX1" fmla="*/ 6947746 w 6947746"/>
              <a:gd name="connsiteY1" fmla="*/ 0 h 6306159"/>
              <a:gd name="connsiteX2" fmla="*/ 687728 w 6947746"/>
              <a:gd name="connsiteY2" fmla="*/ 6306159 h 6306159"/>
              <a:gd name="connsiteX3" fmla="*/ 0 w 6947746"/>
              <a:gd name="connsiteY3" fmla="*/ 5436374 h 6306159"/>
              <a:gd name="connsiteX4" fmla="*/ 4913749 w 6947746"/>
              <a:gd name="connsiteY4" fmla="*/ 1595620 h 630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7746" h="6306159">
                <a:moveTo>
                  <a:pt x="4913749" y="1595620"/>
                </a:moveTo>
                <a:lnTo>
                  <a:pt x="6947746" y="0"/>
                </a:lnTo>
                <a:lnTo>
                  <a:pt x="687728" y="6306159"/>
                </a:lnTo>
                <a:lnTo>
                  <a:pt x="0" y="5436374"/>
                </a:lnTo>
                <a:lnTo>
                  <a:pt x="4913749" y="1595620"/>
                </a:lnTo>
                <a:close/>
              </a:path>
            </a:pathLst>
          </a:custGeom>
          <a:gradFill>
            <a:gsLst>
              <a:gs pos="0">
                <a:srgbClr val="EA6511"/>
              </a:gs>
              <a:gs pos="52000">
                <a:srgbClr val="FF3427"/>
              </a:gs>
              <a:gs pos="100000">
                <a:srgbClr val="E114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4CD8B95-1755-32FC-8D40-68B511EFD44A}"/>
              </a:ext>
            </a:extLst>
          </p:cNvPr>
          <p:cNvGrpSpPr/>
          <p:nvPr/>
        </p:nvGrpSpPr>
        <p:grpSpPr>
          <a:xfrm>
            <a:off x="402370" y="1577493"/>
            <a:ext cx="3670835" cy="4157053"/>
            <a:chOff x="511823" y="1617797"/>
            <a:chExt cx="3790644" cy="4358261"/>
          </a:xfrm>
        </p:grpSpPr>
        <p:pic>
          <p:nvPicPr>
            <p:cNvPr id="1026" name="Picture 2" descr="1261718311">
              <a:extLst>
                <a:ext uri="{FF2B5EF4-FFF2-40B4-BE49-F238E27FC236}">
                  <a16:creationId xmlns:a16="http://schemas.microsoft.com/office/drawing/2014/main" id="{6F42A8D2-C238-1F24-3730-3047CA2186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62" y="1617797"/>
              <a:ext cx="3670705" cy="3670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A9DCB47D-ECBA-9BBF-3091-81223B09F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3825" y="4955626"/>
              <a:ext cx="1020432" cy="1020432"/>
            </a:xfrm>
            <a:prstGeom prst="rect">
              <a:avLst/>
            </a:prstGeom>
          </p:spPr>
        </p:pic>
        <p:pic>
          <p:nvPicPr>
            <p:cNvPr id="1028" name="Picture 4" descr="Интернет иконка">
              <a:extLst>
                <a:ext uri="{FF2B5EF4-FFF2-40B4-BE49-F238E27FC236}">
                  <a16:creationId xmlns:a16="http://schemas.microsoft.com/office/drawing/2014/main" id="{87003312-36A4-04DE-6286-2AB014053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23" y="4955626"/>
              <a:ext cx="1020432" cy="102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644534A-0E62-61A4-AC30-8EEEE923E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7824" y="4955626"/>
              <a:ext cx="1020432" cy="102043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CF7A84E-FF4C-2781-5FC8-BB0333A3A133}"/>
              </a:ext>
            </a:extLst>
          </p:cNvPr>
          <p:cNvSpPr txBox="1"/>
          <p:nvPr/>
        </p:nvSpPr>
        <p:spPr>
          <a:xfrm>
            <a:off x="4073205" y="1851880"/>
            <a:ext cx="8124313" cy="388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SemiLight" panose="020B0502040204020203" pitchFamily="34" charset="0"/>
              </a:rPr>
              <a:t>Сложности в планировании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SemiLight" panose="020B0502040204020203" pitchFamily="34" charset="0"/>
              </a:rPr>
              <a:t>Разделение ролей на мероприятиях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SemiLight" panose="020B0502040204020203" pitchFamily="34" charset="0"/>
              </a:rPr>
              <a:t>Необходимость использования нескольких платформ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SemiLight" panose="020B0502040204020203" pitchFamily="34" charset="0"/>
              </a:rPr>
              <a:t>Ограниченное время </a:t>
            </a:r>
            <a:r>
              <a:rPr lang="ru-RU" sz="2800" dirty="0">
                <a:latin typeface="Aptos" panose="020B0004020202020204" pitchFamily="34" charset="0"/>
              </a:rPr>
              <a:t>─</a:t>
            </a:r>
            <a:r>
              <a:rPr lang="ru-RU" sz="2800" dirty="0">
                <a:latin typeface="Bahnschrift SemiLight" panose="020B0502040204020203" pitchFamily="34" charset="0"/>
              </a:rPr>
              <a:t>требование к качеству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 SemiLight" panose="020B0502040204020203" pitchFamily="34" charset="0"/>
              </a:rPr>
              <a:t>Нехватка графиков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5FDCCE-3435-BA0B-B48E-50A8CD22EC10}"/>
              </a:ext>
            </a:extLst>
          </p:cNvPr>
          <p:cNvSpPr txBox="1"/>
          <p:nvPr/>
        </p:nvSpPr>
        <p:spPr>
          <a:xfrm>
            <a:off x="8008926" y="1066810"/>
            <a:ext cx="32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и ее проблематика</a:t>
            </a:r>
          </a:p>
        </p:txBody>
      </p:sp>
    </p:spTree>
    <p:extLst>
      <p:ext uri="{BB962C8B-B14F-4D97-AF65-F5344CB8AC3E}">
        <p14:creationId xmlns:p14="http://schemas.microsoft.com/office/powerpoint/2010/main" val="143230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277940B-7F30-4A86-B577-C158694B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F7C08-6C2E-3939-794A-B263A7B0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788" y="270295"/>
            <a:ext cx="3801374" cy="825951"/>
          </a:xfrm>
        </p:spPr>
        <p:txBody>
          <a:bodyPr anchor="t">
            <a:norm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Решение кейса 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B3C93104-4645-9D7F-68D8-2828A5B939C6}"/>
              </a:ext>
            </a:extLst>
          </p:cNvPr>
          <p:cNvGrpSpPr/>
          <p:nvPr/>
        </p:nvGrpSpPr>
        <p:grpSpPr>
          <a:xfrm>
            <a:off x="3928460" y="1096246"/>
            <a:ext cx="8023286" cy="5570792"/>
            <a:chOff x="4079067" y="643604"/>
            <a:chExt cx="8023286" cy="5570792"/>
          </a:xfrm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33C24523-82E3-175E-CB04-5FD0B9681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9067" y="704378"/>
              <a:ext cx="3690557" cy="26295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Рисунок 16" descr="Изображение выглядит как текст, снимок экрана, число, программное обеспечение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009CEF57-0CC4-32A0-6B0A-301E65C10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387" y="643604"/>
              <a:ext cx="4150966" cy="275107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Объект 14" descr="Изображение выглядит как текст, снимок экрана, Шрифт, число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EA394068-5F69-21B7-AB27-77681183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5921" y="3758038"/>
              <a:ext cx="3656848" cy="23359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9" name="Рисунок 18" descr="Изображение выглядит как текст, снимок экрана, Шрифт, диаграмма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4334724A-3E6E-5546-3180-B4088DE8E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387" y="3758038"/>
              <a:ext cx="4143606" cy="24563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5F137E1-53B7-9877-ADFC-F3784ADD050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884" t="839" r="3348" b="1"/>
          <a:stretch/>
        </p:blipFill>
        <p:spPr>
          <a:xfrm>
            <a:off x="695793" y="270295"/>
            <a:ext cx="2409203" cy="612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B2DD8-07E2-402B-22CE-F0179049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882" y="307737"/>
            <a:ext cx="8751376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Bahnschrift SemiBold" panose="020B0502040204020203" pitchFamily="34" charset="0"/>
              </a:rPr>
              <a:t>Реализация нашего продукта в будущем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1CC46-8CA3-6AAA-2EA7-D288E0F5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625" y="2020971"/>
            <a:ext cx="8611890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ru-RU" sz="3200" dirty="0"/>
              <a:t>Привязка платежной системы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Возможность проведения мероприятия и организации их на одной площадке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Привлечение большего количества партнёров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Развитие волонтерской деятельности</a:t>
            </a:r>
          </a:p>
          <a:p>
            <a:pPr>
              <a:lnSpc>
                <a:spcPct val="150000"/>
              </a:lnSpc>
            </a:pPr>
            <a:r>
              <a:rPr lang="ru-RU" sz="3200" dirty="0"/>
              <a:t>Интеграция с другими популярными сервисами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200" dirty="0"/>
              <a:t>(Яндекс360, </a:t>
            </a:r>
            <a:r>
              <a:rPr lang="ru-RU" sz="3200" dirty="0" err="1"/>
              <a:t>Добро.ру</a:t>
            </a:r>
            <a:r>
              <a:rPr lang="ru-RU" sz="3200" dirty="0"/>
              <a:t>, </a:t>
            </a:r>
            <a:r>
              <a:rPr lang="ru-RU" sz="3200" dirty="0" err="1"/>
              <a:t>Вконтакте</a:t>
            </a:r>
            <a:r>
              <a:rPr lang="ru-RU" sz="3200" dirty="0"/>
              <a:t> и </a:t>
            </a:r>
            <a:r>
              <a:rPr lang="ru-RU" sz="3200" dirty="0" err="1"/>
              <a:t>тд</a:t>
            </a:r>
            <a:r>
              <a:rPr lang="ru-RU" sz="3200" dirty="0"/>
              <a:t>)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5B21C6-E719-6507-A46D-297BE5AB5776}"/>
              </a:ext>
            </a:extLst>
          </p:cNvPr>
          <p:cNvSpPr/>
          <p:nvPr/>
        </p:nvSpPr>
        <p:spPr>
          <a:xfrm>
            <a:off x="-123986" y="-1441341"/>
            <a:ext cx="3611106" cy="9082006"/>
          </a:xfrm>
          <a:custGeom>
            <a:avLst/>
            <a:gdLst>
              <a:gd name="connsiteX0" fmla="*/ 0 w 3440624"/>
              <a:gd name="connsiteY0" fmla="*/ 0 h 8698232"/>
              <a:gd name="connsiteX1" fmla="*/ 3440624 w 3440624"/>
              <a:gd name="connsiteY1" fmla="*/ 0 h 8698232"/>
              <a:gd name="connsiteX2" fmla="*/ 3440624 w 3440624"/>
              <a:gd name="connsiteY2" fmla="*/ 8698232 h 8698232"/>
              <a:gd name="connsiteX3" fmla="*/ 0 w 3440624"/>
              <a:gd name="connsiteY3" fmla="*/ 8698232 h 8698232"/>
              <a:gd name="connsiteX4" fmla="*/ 0 w 3440624"/>
              <a:gd name="connsiteY4" fmla="*/ 0 h 8698232"/>
              <a:gd name="connsiteX0" fmla="*/ 0 w 3642102"/>
              <a:gd name="connsiteY0" fmla="*/ 604434 h 9302666"/>
              <a:gd name="connsiteX1" fmla="*/ 3642102 w 3642102"/>
              <a:gd name="connsiteY1" fmla="*/ 0 h 9302666"/>
              <a:gd name="connsiteX2" fmla="*/ 3440624 w 3642102"/>
              <a:gd name="connsiteY2" fmla="*/ 9302666 h 9302666"/>
              <a:gd name="connsiteX3" fmla="*/ 0 w 3642102"/>
              <a:gd name="connsiteY3" fmla="*/ 9302666 h 9302666"/>
              <a:gd name="connsiteX4" fmla="*/ 0 w 3642102"/>
              <a:gd name="connsiteY4" fmla="*/ 604434 h 9302666"/>
              <a:gd name="connsiteX0" fmla="*/ 0 w 3642102"/>
              <a:gd name="connsiteY0" fmla="*/ 604434 h 9333663"/>
              <a:gd name="connsiteX1" fmla="*/ 3642102 w 3642102"/>
              <a:gd name="connsiteY1" fmla="*/ 0 h 9333663"/>
              <a:gd name="connsiteX2" fmla="*/ 2743200 w 3642102"/>
              <a:gd name="connsiteY2" fmla="*/ 9333663 h 9333663"/>
              <a:gd name="connsiteX3" fmla="*/ 0 w 3642102"/>
              <a:gd name="connsiteY3" fmla="*/ 9302666 h 9333663"/>
              <a:gd name="connsiteX4" fmla="*/ 0 w 3642102"/>
              <a:gd name="connsiteY4" fmla="*/ 604434 h 933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2102" h="9333663">
                <a:moveTo>
                  <a:pt x="0" y="604434"/>
                </a:moveTo>
                <a:lnTo>
                  <a:pt x="3642102" y="0"/>
                </a:lnTo>
                <a:lnTo>
                  <a:pt x="2743200" y="9333663"/>
                </a:lnTo>
                <a:lnTo>
                  <a:pt x="0" y="9302666"/>
                </a:lnTo>
                <a:lnTo>
                  <a:pt x="0" y="604434"/>
                </a:lnTo>
                <a:close/>
              </a:path>
            </a:pathLst>
          </a:custGeom>
          <a:gradFill>
            <a:gsLst>
              <a:gs pos="0">
                <a:srgbClr val="EA6511"/>
              </a:gs>
              <a:gs pos="50000">
                <a:srgbClr val="FF3427"/>
              </a:gs>
              <a:gs pos="100000">
                <a:srgbClr val="E1142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29DAE5E-35CA-BA78-2B79-3E3A1E16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03" y="307736"/>
            <a:ext cx="1713235" cy="17132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3C6033E-F414-7124-2842-84430746A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8" y="2382973"/>
            <a:ext cx="1908604" cy="190860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5C916DD-3B92-E4AA-5DC6-81EB7CB6C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34" y="4475027"/>
            <a:ext cx="1908604" cy="190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2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589886E5-EB91-4822-E8C1-19E0CF89F666}"/>
              </a:ext>
            </a:extLst>
          </p:cNvPr>
          <p:cNvSpPr/>
          <p:nvPr/>
        </p:nvSpPr>
        <p:spPr>
          <a:xfrm>
            <a:off x="-210379" y="0"/>
            <a:ext cx="12894590" cy="7161851"/>
          </a:xfrm>
          <a:custGeom>
            <a:avLst/>
            <a:gdLst>
              <a:gd name="connsiteX0" fmla="*/ 0 w 3440624"/>
              <a:gd name="connsiteY0" fmla="*/ 0 h 8698232"/>
              <a:gd name="connsiteX1" fmla="*/ 3440624 w 3440624"/>
              <a:gd name="connsiteY1" fmla="*/ 0 h 8698232"/>
              <a:gd name="connsiteX2" fmla="*/ 3440624 w 3440624"/>
              <a:gd name="connsiteY2" fmla="*/ 8698232 h 8698232"/>
              <a:gd name="connsiteX3" fmla="*/ 0 w 3440624"/>
              <a:gd name="connsiteY3" fmla="*/ 8698232 h 8698232"/>
              <a:gd name="connsiteX4" fmla="*/ 0 w 3440624"/>
              <a:gd name="connsiteY4" fmla="*/ 0 h 8698232"/>
              <a:gd name="connsiteX0" fmla="*/ 0 w 3642102"/>
              <a:gd name="connsiteY0" fmla="*/ 604434 h 9302666"/>
              <a:gd name="connsiteX1" fmla="*/ 3642102 w 3642102"/>
              <a:gd name="connsiteY1" fmla="*/ 0 h 9302666"/>
              <a:gd name="connsiteX2" fmla="*/ 3440624 w 3642102"/>
              <a:gd name="connsiteY2" fmla="*/ 9302666 h 9302666"/>
              <a:gd name="connsiteX3" fmla="*/ 0 w 3642102"/>
              <a:gd name="connsiteY3" fmla="*/ 9302666 h 9302666"/>
              <a:gd name="connsiteX4" fmla="*/ 0 w 3642102"/>
              <a:gd name="connsiteY4" fmla="*/ 604434 h 9302666"/>
              <a:gd name="connsiteX0" fmla="*/ 0 w 3642102"/>
              <a:gd name="connsiteY0" fmla="*/ 604434 h 9333663"/>
              <a:gd name="connsiteX1" fmla="*/ 3642102 w 3642102"/>
              <a:gd name="connsiteY1" fmla="*/ 0 h 9333663"/>
              <a:gd name="connsiteX2" fmla="*/ 2743200 w 3642102"/>
              <a:gd name="connsiteY2" fmla="*/ 9333663 h 9333663"/>
              <a:gd name="connsiteX3" fmla="*/ 0 w 3642102"/>
              <a:gd name="connsiteY3" fmla="*/ 9302666 h 9333663"/>
              <a:gd name="connsiteX4" fmla="*/ 0 w 3642102"/>
              <a:gd name="connsiteY4" fmla="*/ 604434 h 9333663"/>
              <a:gd name="connsiteX0" fmla="*/ 0 w 12848958"/>
              <a:gd name="connsiteY0" fmla="*/ 0 h 8729229"/>
              <a:gd name="connsiteX1" fmla="*/ 12848958 w 12848958"/>
              <a:gd name="connsiteY1" fmla="*/ 685713 h 8729229"/>
              <a:gd name="connsiteX2" fmla="*/ 2743200 w 12848958"/>
              <a:gd name="connsiteY2" fmla="*/ 8729229 h 8729229"/>
              <a:gd name="connsiteX3" fmla="*/ 0 w 12848958"/>
              <a:gd name="connsiteY3" fmla="*/ 8698232 h 8729229"/>
              <a:gd name="connsiteX4" fmla="*/ 0 w 12848958"/>
              <a:gd name="connsiteY4" fmla="*/ 0 h 8729229"/>
              <a:gd name="connsiteX0" fmla="*/ 0 w 13036533"/>
              <a:gd name="connsiteY0" fmla="*/ 0 h 8856652"/>
              <a:gd name="connsiteX1" fmla="*/ 13036533 w 13036533"/>
              <a:gd name="connsiteY1" fmla="*/ 813136 h 8856652"/>
              <a:gd name="connsiteX2" fmla="*/ 2930775 w 13036533"/>
              <a:gd name="connsiteY2" fmla="*/ 8856652 h 8856652"/>
              <a:gd name="connsiteX3" fmla="*/ 187575 w 13036533"/>
              <a:gd name="connsiteY3" fmla="*/ 8825655 h 8856652"/>
              <a:gd name="connsiteX4" fmla="*/ 0 w 13036533"/>
              <a:gd name="connsiteY4" fmla="*/ 0 h 8856652"/>
              <a:gd name="connsiteX0" fmla="*/ 0 w 13036533"/>
              <a:gd name="connsiteY0" fmla="*/ 0 h 8825655"/>
              <a:gd name="connsiteX1" fmla="*/ 13036533 w 13036533"/>
              <a:gd name="connsiteY1" fmla="*/ 813136 h 8825655"/>
              <a:gd name="connsiteX2" fmla="*/ 5259844 w 13036533"/>
              <a:gd name="connsiteY2" fmla="*/ 8060265 h 8825655"/>
              <a:gd name="connsiteX3" fmla="*/ 187575 w 13036533"/>
              <a:gd name="connsiteY3" fmla="*/ 8825655 h 8825655"/>
              <a:gd name="connsiteX4" fmla="*/ 0 w 13036533"/>
              <a:gd name="connsiteY4" fmla="*/ 0 h 8825655"/>
              <a:gd name="connsiteX0" fmla="*/ 0 w 13036533"/>
              <a:gd name="connsiteY0" fmla="*/ 0 h 8188545"/>
              <a:gd name="connsiteX1" fmla="*/ 13036533 w 13036533"/>
              <a:gd name="connsiteY1" fmla="*/ 813136 h 8188545"/>
              <a:gd name="connsiteX2" fmla="*/ 5259844 w 13036533"/>
              <a:gd name="connsiteY2" fmla="*/ 8060265 h 8188545"/>
              <a:gd name="connsiteX3" fmla="*/ 109418 w 13036533"/>
              <a:gd name="connsiteY3" fmla="*/ 8188545 h 8188545"/>
              <a:gd name="connsiteX4" fmla="*/ 0 w 13036533"/>
              <a:gd name="connsiteY4" fmla="*/ 0 h 8188545"/>
              <a:gd name="connsiteX0" fmla="*/ 0 w 12958377"/>
              <a:gd name="connsiteY0" fmla="*/ 126601 h 7375409"/>
              <a:gd name="connsiteX1" fmla="*/ 12958377 w 12958377"/>
              <a:gd name="connsiteY1" fmla="*/ 0 h 7375409"/>
              <a:gd name="connsiteX2" fmla="*/ 5181688 w 12958377"/>
              <a:gd name="connsiteY2" fmla="*/ 7247129 h 7375409"/>
              <a:gd name="connsiteX3" fmla="*/ 31262 w 12958377"/>
              <a:gd name="connsiteY3" fmla="*/ 7375409 h 7375409"/>
              <a:gd name="connsiteX4" fmla="*/ 0 w 12958377"/>
              <a:gd name="connsiteY4" fmla="*/ 126601 h 7375409"/>
              <a:gd name="connsiteX0" fmla="*/ 140683 w 12927115"/>
              <a:gd name="connsiteY0" fmla="*/ 365518 h 7375409"/>
              <a:gd name="connsiteX1" fmla="*/ 12927115 w 12927115"/>
              <a:gd name="connsiteY1" fmla="*/ 0 h 7375409"/>
              <a:gd name="connsiteX2" fmla="*/ 5150426 w 12927115"/>
              <a:gd name="connsiteY2" fmla="*/ 7247129 h 7375409"/>
              <a:gd name="connsiteX3" fmla="*/ 0 w 12927115"/>
              <a:gd name="connsiteY3" fmla="*/ 7375409 h 7375409"/>
              <a:gd name="connsiteX4" fmla="*/ 140683 w 12927115"/>
              <a:gd name="connsiteY4" fmla="*/ 365518 h 7375409"/>
              <a:gd name="connsiteX0" fmla="*/ 78158 w 12927115"/>
              <a:gd name="connsiteY0" fmla="*/ 46963 h 7375409"/>
              <a:gd name="connsiteX1" fmla="*/ 12927115 w 12927115"/>
              <a:gd name="connsiteY1" fmla="*/ 0 h 7375409"/>
              <a:gd name="connsiteX2" fmla="*/ 5150426 w 12927115"/>
              <a:gd name="connsiteY2" fmla="*/ 7247129 h 7375409"/>
              <a:gd name="connsiteX3" fmla="*/ 0 w 12927115"/>
              <a:gd name="connsiteY3" fmla="*/ 7375409 h 7375409"/>
              <a:gd name="connsiteX4" fmla="*/ 78158 w 12927115"/>
              <a:gd name="connsiteY4" fmla="*/ 46963 h 7375409"/>
              <a:gd name="connsiteX0" fmla="*/ 31264 w 12927115"/>
              <a:gd name="connsiteY0" fmla="*/ 15107 h 7375409"/>
              <a:gd name="connsiteX1" fmla="*/ 12927115 w 12927115"/>
              <a:gd name="connsiteY1" fmla="*/ 0 h 7375409"/>
              <a:gd name="connsiteX2" fmla="*/ 5150426 w 12927115"/>
              <a:gd name="connsiteY2" fmla="*/ 7247129 h 7375409"/>
              <a:gd name="connsiteX3" fmla="*/ 0 w 12927115"/>
              <a:gd name="connsiteY3" fmla="*/ 7375409 h 7375409"/>
              <a:gd name="connsiteX4" fmla="*/ 31264 w 12927115"/>
              <a:gd name="connsiteY4" fmla="*/ 15107 h 7375409"/>
              <a:gd name="connsiteX0" fmla="*/ 31264 w 13005271"/>
              <a:gd name="connsiteY0" fmla="*/ 0 h 7360302"/>
              <a:gd name="connsiteX1" fmla="*/ 13005271 w 13005271"/>
              <a:gd name="connsiteY1" fmla="*/ 820 h 7360302"/>
              <a:gd name="connsiteX2" fmla="*/ 5150426 w 13005271"/>
              <a:gd name="connsiteY2" fmla="*/ 7232022 h 7360302"/>
              <a:gd name="connsiteX3" fmla="*/ 0 w 13005271"/>
              <a:gd name="connsiteY3" fmla="*/ 7360302 h 7360302"/>
              <a:gd name="connsiteX4" fmla="*/ 31264 w 13005271"/>
              <a:gd name="connsiteY4" fmla="*/ 0 h 736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5271" h="7360302">
                <a:moveTo>
                  <a:pt x="31264" y="0"/>
                </a:moveTo>
                <a:lnTo>
                  <a:pt x="13005271" y="820"/>
                </a:lnTo>
                <a:lnTo>
                  <a:pt x="5150426" y="7232022"/>
                </a:lnTo>
                <a:lnTo>
                  <a:pt x="0" y="7360302"/>
                </a:lnTo>
                <a:lnTo>
                  <a:pt x="31264" y="0"/>
                </a:lnTo>
                <a:close/>
              </a:path>
            </a:pathLst>
          </a:custGeom>
          <a:gradFill>
            <a:gsLst>
              <a:gs pos="0">
                <a:srgbClr val="EA6511"/>
              </a:gs>
              <a:gs pos="50000">
                <a:srgbClr val="FF3427"/>
              </a:gs>
              <a:gs pos="100000">
                <a:srgbClr val="E1142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FAA27-D7C9-36AE-3533-BA8C9058E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319" y="227211"/>
            <a:ext cx="9144000" cy="1204111"/>
          </a:xfrm>
        </p:spPr>
        <p:txBody>
          <a:bodyPr>
            <a:normAutofit/>
          </a:bodyPr>
          <a:lstStyle/>
          <a:p>
            <a:r>
              <a:rPr lang="ru-RU" sz="6600" dirty="0">
                <a:latin typeface="Bahnschrift SemiBold" panose="020B0502040204020203" pitchFamily="34" charset="0"/>
              </a:rPr>
              <a:t>Спасибо за внимание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FD282A6-E9C6-8435-C56F-ED06F31BA1A4}"/>
              </a:ext>
            </a:extLst>
          </p:cNvPr>
          <p:cNvGrpSpPr/>
          <p:nvPr/>
        </p:nvGrpSpPr>
        <p:grpSpPr>
          <a:xfrm>
            <a:off x="426851" y="2678055"/>
            <a:ext cx="6485393" cy="3952733"/>
            <a:chOff x="380355" y="1385625"/>
            <a:chExt cx="8032783" cy="4925581"/>
          </a:xfrm>
        </p:grpSpPr>
        <p:sp>
          <p:nvSpPr>
            <p:cNvPr id="8" name="Объект 2">
              <a:extLst>
                <a:ext uri="{FF2B5EF4-FFF2-40B4-BE49-F238E27FC236}">
                  <a16:creationId xmlns:a16="http://schemas.microsoft.com/office/drawing/2014/main" id="{1542A8A7-2545-8091-3F86-CA80F3B7AFA4}"/>
                </a:ext>
              </a:extLst>
            </p:cNvPr>
            <p:cNvSpPr txBox="1">
              <a:spLocks/>
            </p:cNvSpPr>
            <p:nvPr/>
          </p:nvSpPr>
          <p:spPr>
            <a:xfrm>
              <a:off x="1498428" y="5413933"/>
              <a:ext cx="5244646" cy="89727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2600" dirty="0">
                  <a:latin typeface="Bahnschrift SemiBold" panose="020B0502040204020203" pitchFamily="34" charset="0"/>
                </a:rPr>
                <a:t>Программист2 ─ Касаткин Артём Алексеевич</a:t>
              </a:r>
            </a:p>
            <a:p>
              <a:endParaRPr lang="ru-RU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3DBD8AAC-3AB4-663F-301F-9851952EA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922" y="1385625"/>
              <a:ext cx="938948" cy="9389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BD55C8-17DC-E51D-3B99-753B51F14AFF}"/>
                </a:ext>
              </a:extLst>
            </p:cNvPr>
            <p:cNvSpPr txBox="1"/>
            <p:nvPr/>
          </p:nvSpPr>
          <p:spPr>
            <a:xfrm>
              <a:off x="1498428" y="1623755"/>
              <a:ext cx="598272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latin typeface="Bahnschrift SemiBold" panose="020B0502040204020203" pitchFamily="34" charset="0"/>
                </a:rPr>
                <a:t>Менеджер ─ Бойко Виталина Евгеньевна</a:t>
              </a:r>
            </a:p>
            <a:p>
              <a:endParaRPr lang="ru-RU" dirty="0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42C390D-8B1C-17CC-4E10-AC897CECD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033" y="2609354"/>
              <a:ext cx="996837" cy="99683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AB2FF6-20FB-1AB2-C664-3370BD02DCC7}"/>
                </a:ext>
              </a:extLst>
            </p:cNvPr>
            <p:cNvSpPr txBox="1"/>
            <p:nvPr/>
          </p:nvSpPr>
          <p:spPr>
            <a:xfrm>
              <a:off x="1498428" y="2624183"/>
              <a:ext cx="69147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Bahnschrift SemiBold" panose="020B0502040204020203" pitchFamily="34" charset="0"/>
                </a:rPr>
                <a:t>Программист1 ─ Окуньков Дмитрий Андреевич</a:t>
              </a:r>
            </a:p>
            <a:p>
              <a:endParaRPr lang="ru-RU" dirty="0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19C8ABC2-D1DA-2D6F-2B30-D7FD0D78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355" y="3944385"/>
              <a:ext cx="1020191" cy="1020191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B6FED621-247E-6B24-A254-50017795F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369" y="5247893"/>
              <a:ext cx="996837" cy="99683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09686-B84D-A5E0-013B-6FB7B59646AB}"/>
                </a:ext>
              </a:extLst>
            </p:cNvPr>
            <p:cNvSpPr txBox="1"/>
            <p:nvPr/>
          </p:nvSpPr>
          <p:spPr>
            <a:xfrm>
              <a:off x="1502667" y="4019057"/>
              <a:ext cx="60740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Bahnschrift SemiBold" panose="020B0502040204020203" pitchFamily="34" charset="0"/>
                </a:rPr>
                <a:t>Дизайнер ─ </a:t>
              </a:r>
              <a:r>
                <a:rPr lang="ru-RU" sz="2400" dirty="0" err="1">
                  <a:latin typeface="Bahnschrift SemiBold" panose="020B0502040204020203" pitchFamily="34" charset="0"/>
                </a:rPr>
                <a:t>Гольский</a:t>
              </a:r>
              <a:r>
                <a:rPr lang="ru-RU" sz="2400" dirty="0">
                  <a:latin typeface="Bahnschrift SemiBold" panose="020B0502040204020203" pitchFamily="34" charset="0"/>
                </a:rPr>
                <a:t> Даниил Антонович</a:t>
              </a:r>
            </a:p>
            <a:p>
              <a:endParaRPr lang="ru-RU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A2DFA5D-720B-F838-0F0D-9FEDE8630D4A}"/>
              </a:ext>
            </a:extLst>
          </p:cNvPr>
          <p:cNvSpPr txBox="1"/>
          <p:nvPr/>
        </p:nvSpPr>
        <p:spPr>
          <a:xfrm>
            <a:off x="147880" y="1502900"/>
            <a:ext cx="82127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Bahnschrift SemiBold" panose="020B0502040204020203" pitchFamily="34" charset="0"/>
              </a:rPr>
              <a:t>Свое решение представила команда </a:t>
            </a:r>
            <a:r>
              <a:rPr lang="ru-RU" sz="3200" dirty="0" err="1">
                <a:latin typeface="Bahnschrift SemiBold" panose="020B0502040204020203" pitchFamily="34" charset="0"/>
              </a:rPr>
              <a:t>Технотитаны</a:t>
            </a:r>
            <a:r>
              <a:rPr lang="ru-RU" sz="3200" dirty="0">
                <a:latin typeface="Bahnschrift SemiBold" panose="020B0502040204020203" pitchFamily="34" charset="0"/>
              </a:rPr>
              <a:t>, в составе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D2B0093-9187-A928-A0FE-D056A31CD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031786">
            <a:off x="4441022" y="2764938"/>
            <a:ext cx="11576513" cy="51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12D01-0865-0512-6ADF-AF2B127E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ознакомления </a:t>
            </a:r>
          </a:p>
        </p:txBody>
      </p:sp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C3E36B6A-81C4-800C-1925-0B6122EDE87B}"/>
              </a:ext>
            </a:extLst>
          </p:cNvPr>
          <p:cNvSpPr/>
          <p:nvPr/>
        </p:nvSpPr>
        <p:spPr>
          <a:xfrm rot="13087413">
            <a:off x="5935038" y="-638152"/>
            <a:ext cx="6622137" cy="10697179"/>
          </a:xfrm>
          <a:custGeom>
            <a:avLst/>
            <a:gdLst>
              <a:gd name="connsiteX0" fmla="*/ 0 w 2752253"/>
              <a:gd name="connsiteY0" fmla="*/ 0 h 6316584"/>
              <a:gd name="connsiteX1" fmla="*/ 2752253 w 2752253"/>
              <a:gd name="connsiteY1" fmla="*/ 0 h 6316584"/>
              <a:gd name="connsiteX2" fmla="*/ 2752253 w 2752253"/>
              <a:gd name="connsiteY2" fmla="*/ 6316584 h 6316584"/>
              <a:gd name="connsiteX3" fmla="*/ 0 w 2752253"/>
              <a:gd name="connsiteY3" fmla="*/ 6316584 h 6316584"/>
              <a:gd name="connsiteX4" fmla="*/ 0 w 2752253"/>
              <a:gd name="connsiteY4" fmla="*/ 0 h 6316584"/>
              <a:gd name="connsiteX0" fmla="*/ 392877 w 2752253"/>
              <a:gd name="connsiteY0" fmla="*/ 125624 h 6316584"/>
              <a:gd name="connsiteX1" fmla="*/ 2752253 w 2752253"/>
              <a:gd name="connsiteY1" fmla="*/ 0 h 6316584"/>
              <a:gd name="connsiteX2" fmla="*/ 2752253 w 2752253"/>
              <a:gd name="connsiteY2" fmla="*/ 6316584 h 6316584"/>
              <a:gd name="connsiteX3" fmla="*/ 0 w 2752253"/>
              <a:gd name="connsiteY3" fmla="*/ 6316584 h 6316584"/>
              <a:gd name="connsiteX4" fmla="*/ 392877 w 2752253"/>
              <a:gd name="connsiteY4" fmla="*/ 125624 h 6316584"/>
              <a:gd name="connsiteX0" fmla="*/ 392877 w 2752253"/>
              <a:gd name="connsiteY0" fmla="*/ 1595620 h 7786580"/>
              <a:gd name="connsiteX1" fmla="*/ 2426874 w 2752253"/>
              <a:gd name="connsiteY1" fmla="*/ 0 h 7786580"/>
              <a:gd name="connsiteX2" fmla="*/ 2752253 w 2752253"/>
              <a:gd name="connsiteY2" fmla="*/ 7786580 h 7786580"/>
              <a:gd name="connsiteX3" fmla="*/ 0 w 2752253"/>
              <a:gd name="connsiteY3" fmla="*/ 7786580 h 7786580"/>
              <a:gd name="connsiteX4" fmla="*/ 392877 w 2752253"/>
              <a:gd name="connsiteY4" fmla="*/ 1595620 h 7786580"/>
              <a:gd name="connsiteX0" fmla="*/ 2880815 w 5240191"/>
              <a:gd name="connsiteY0" fmla="*/ 1595620 h 8426912"/>
              <a:gd name="connsiteX1" fmla="*/ 4914812 w 5240191"/>
              <a:gd name="connsiteY1" fmla="*/ 0 h 8426912"/>
              <a:gd name="connsiteX2" fmla="*/ 5240191 w 5240191"/>
              <a:gd name="connsiteY2" fmla="*/ 7786580 h 8426912"/>
              <a:gd name="connsiteX3" fmla="*/ 0 w 5240191"/>
              <a:gd name="connsiteY3" fmla="*/ 8426912 h 8426912"/>
              <a:gd name="connsiteX4" fmla="*/ 2880815 w 5240191"/>
              <a:gd name="connsiteY4" fmla="*/ 1595620 h 8426912"/>
              <a:gd name="connsiteX0" fmla="*/ 2880815 w 4914812"/>
              <a:gd name="connsiteY0" fmla="*/ 1595620 h 9111052"/>
              <a:gd name="connsiteX1" fmla="*/ 4914812 w 4914812"/>
              <a:gd name="connsiteY1" fmla="*/ 0 h 9111052"/>
              <a:gd name="connsiteX2" fmla="*/ 631182 w 4914812"/>
              <a:gd name="connsiteY2" fmla="*/ 9111052 h 9111052"/>
              <a:gd name="connsiteX3" fmla="*/ 0 w 4914812"/>
              <a:gd name="connsiteY3" fmla="*/ 8426912 h 9111052"/>
              <a:gd name="connsiteX4" fmla="*/ 2880815 w 4914812"/>
              <a:gd name="connsiteY4" fmla="*/ 1595620 h 9111052"/>
              <a:gd name="connsiteX0" fmla="*/ 4913749 w 6947746"/>
              <a:gd name="connsiteY0" fmla="*/ 1595620 h 9111052"/>
              <a:gd name="connsiteX1" fmla="*/ 6947746 w 6947746"/>
              <a:gd name="connsiteY1" fmla="*/ 0 h 9111052"/>
              <a:gd name="connsiteX2" fmla="*/ 2664116 w 6947746"/>
              <a:gd name="connsiteY2" fmla="*/ 9111052 h 9111052"/>
              <a:gd name="connsiteX3" fmla="*/ 0 w 6947746"/>
              <a:gd name="connsiteY3" fmla="*/ 5436374 h 9111052"/>
              <a:gd name="connsiteX4" fmla="*/ 4913749 w 6947746"/>
              <a:gd name="connsiteY4" fmla="*/ 1595620 h 9111052"/>
              <a:gd name="connsiteX0" fmla="*/ 4913749 w 6947746"/>
              <a:gd name="connsiteY0" fmla="*/ 1595620 h 6306159"/>
              <a:gd name="connsiteX1" fmla="*/ 6947746 w 6947746"/>
              <a:gd name="connsiteY1" fmla="*/ 0 h 6306159"/>
              <a:gd name="connsiteX2" fmla="*/ 687728 w 6947746"/>
              <a:gd name="connsiteY2" fmla="*/ 6306159 h 6306159"/>
              <a:gd name="connsiteX3" fmla="*/ 0 w 6947746"/>
              <a:gd name="connsiteY3" fmla="*/ 5436374 h 6306159"/>
              <a:gd name="connsiteX4" fmla="*/ 4913749 w 6947746"/>
              <a:gd name="connsiteY4" fmla="*/ 1595620 h 6306159"/>
              <a:gd name="connsiteX0" fmla="*/ 4913749 w 6947746"/>
              <a:gd name="connsiteY0" fmla="*/ 1595620 h 10566957"/>
              <a:gd name="connsiteX1" fmla="*/ 6947746 w 6947746"/>
              <a:gd name="connsiteY1" fmla="*/ 0 h 10566957"/>
              <a:gd name="connsiteX2" fmla="*/ 5526383 w 6947746"/>
              <a:gd name="connsiteY2" fmla="*/ 10566957 h 10566957"/>
              <a:gd name="connsiteX3" fmla="*/ 0 w 6947746"/>
              <a:gd name="connsiteY3" fmla="*/ 5436374 h 10566957"/>
              <a:gd name="connsiteX4" fmla="*/ 4913749 w 6947746"/>
              <a:gd name="connsiteY4" fmla="*/ 1595620 h 10566957"/>
              <a:gd name="connsiteX0" fmla="*/ 4519750 w 6553747"/>
              <a:gd name="connsiteY0" fmla="*/ 1595620 h 10566957"/>
              <a:gd name="connsiteX1" fmla="*/ 6553747 w 6553747"/>
              <a:gd name="connsiteY1" fmla="*/ 0 h 10566957"/>
              <a:gd name="connsiteX2" fmla="*/ 5132384 w 6553747"/>
              <a:gd name="connsiteY2" fmla="*/ 10566957 h 10566957"/>
              <a:gd name="connsiteX3" fmla="*/ 0 w 6553747"/>
              <a:gd name="connsiteY3" fmla="*/ 7572747 h 10566957"/>
              <a:gd name="connsiteX4" fmla="*/ 4519750 w 6553747"/>
              <a:gd name="connsiteY4" fmla="*/ 1595620 h 1056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3747" h="10566957">
                <a:moveTo>
                  <a:pt x="4519750" y="1595620"/>
                </a:moveTo>
                <a:lnTo>
                  <a:pt x="6553747" y="0"/>
                </a:lnTo>
                <a:lnTo>
                  <a:pt x="5132384" y="10566957"/>
                </a:lnTo>
                <a:lnTo>
                  <a:pt x="0" y="7572747"/>
                </a:lnTo>
                <a:lnTo>
                  <a:pt x="4519750" y="1595620"/>
                </a:lnTo>
                <a:close/>
              </a:path>
            </a:pathLst>
          </a:custGeom>
          <a:gradFill>
            <a:gsLst>
              <a:gs pos="0">
                <a:srgbClr val="EA6511"/>
              </a:gs>
              <a:gs pos="52000">
                <a:srgbClr val="FF3427"/>
              </a:gs>
              <a:gs pos="100000">
                <a:srgbClr val="E1142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29BEE0B9-E0DB-CD38-D65A-13EA384A6C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522F31-547C-6540-A30B-66226F46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05" y="1562099"/>
            <a:ext cx="3787589" cy="37875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55B407-27C1-85CB-54AA-8BA433D22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783" y="1578236"/>
            <a:ext cx="3701527" cy="3701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EC6E78-5A3D-B05E-1B71-B5BF603E29AC}"/>
              </a:ext>
            </a:extLst>
          </p:cNvPr>
          <p:cNvSpPr txBox="1"/>
          <p:nvPr/>
        </p:nvSpPr>
        <p:spPr>
          <a:xfrm>
            <a:off x="2842339" y="5295901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Git</a:t>
            </a:r>
            <a:endParaRPr lang="ru-RU" sz="2800" dirty="0">
              <a:latin typeface="Bahnschrift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BD7B8-03E2-3C5F-33F3-0D8193A6A7F4}"/>
              </a:ext>
            </a:extLst>
          </p:cNvPr>
          <p:cNvSpPr txBox="1"/>
          <p:nvPr/>
        </p:nvSpPr>
        <p:spPr>
          <a:xfrm>
            <a:off x="8104980" y="534968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TG BOT</a:t>
            </a:r>
            <a:endParaRPr lang="ru-RU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531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136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Bahnschrift SemiBold</vt:lpstr>
      <vt:lpstr>Bahnschrift SemiLight</vt:lpstr>
      <vt:lpstr>Тема Office</vt:lpstr>
      <vt:lpstr>Решение кейса </vt:lpstr>
      <vt:lpstr>Команда</vt:lpstr>
      <vt:lpstr>Целевая аудитория</vt:lpstr>
      <vt:lpstr>Решение кейса </vt:lpstr>
      <vt:lpstr>Реализация нашего продукта в будущем</vt:lpstr>
      <vt:lpstr>Спасибо за внимание</vt:lpstr>
      <vt:lpstr>Для ознакомления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My+Office</dc:creator>
  <cp:lastModifiedBy>My+Office</cp:lastModifiedBy>
  <cp:revision>3</cp:revision>
  <dcterms:created xsi:type="dcterms:W3CDTF">2025-03-01T09:14:39Z</dcterms:created>
  <dcterms:modified xsi:type="dcterms:W3CDTF">2025-03-02T10:11:48Z</dcterms:modified>
</cp:coreProperties>
</file>