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Inter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Inter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8104dd39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8104dd39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8104dd39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8104dd39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8104dd39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8104dd39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8104dd39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8104dd39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8104dd39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8104dd39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8104dd39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8104dd39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8104dd39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8104dd39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3933850" y="3386613"/>
            <a:ext cx="40080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Inter"/>
                <a:ea typeface="Inter"/>
                <a:cs typeface="Inter"/>
                <a:sym typeface="Inter"/>
              </a:rPr>
              <a:t>Команда “</a:t>
            </a:r>
            <a:r>
              <a:rPr lang="ru">
                <a:solidFill>
                  <a:srgbClr val="EFEFEF"/>
                </a:solidFill>
                <a:latin typeface="Inter"/>
                <a:ea typeface="Inter"/>
                <a:cs typeface="Inter"/>
                <a:sym typeface="Inter"/>
              </a:rPr>
              <a:t>Технотитаны” Ёлкин Код 2024. Решение кейса</a:t>
            </a:r>
            <a:endParaRPr>
              <a:solidFill>
                <a:srgbClr val="EFEFE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835000" y="2035650"/>
            <a:ext cx="332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850" y="1454825"/>
            <a:ext cx="3808357" cy="19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4216350" y="1175650"/>
            <a:ext cx="33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Мобильное приложение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175025" y="496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нашей команды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930075" y="1282100"/>
            <a:ext cx="70389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arenR"/>
            </a:pPr>
            <a:r>
              <a:rPr b="1" lang="ru" sz="1600">
                <a:latin typeface="Inter"/>
                <a:ea typeface="Inter"/>
                <a:cs typeface="Inter"/>
                <a:sym typeface="Inter"/>
              </a:rPr>
              <a:t>Дмитрий Окуньков: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Inter"/>
                <a:ea typeface="Inter"/>
                <a:cs typeface="Inter"/>
                <a:sym typeface="Inter"/>
              </a:rPr>
              <a:t>Капитан, BackEnd - разработчик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arenR"/>
            </a:pPr>
            <a:r>
              <a:rPr b="1" lang="ru" sz="1600">
                <a:latin typeface="Inter"/>
                <a:ea typeface="Inter"/>
                <a:cs typeface="Inter"/>
                <a:sym typeface="Inter"/>
              </a:rPr>
              <a:t>Даниил Гольский: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Inter"/>
                <a:ea typeface="Inter"/>
                <a:cs typeface="Inter"/>
                <a:sym typeface="Inter"/>
              </a:rPr>
              <a:t>Дизайнер, FrontEnd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Inter"/>
              <a:buAutoNum type="arabicParenR"/>
            </a:pPr>
            <a:r>
              <a:rPr b="1" lang="ru" sz="1600">
                <a:latin typeface="Inter"/>
                <a:ea typeface="Inter"/>
                <a:cs typeface="Inter"/>
                <a:sym typeface="Inter"/>
              </a:rPr>
              <a:t>Константин Почтарев: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Inter"/>
                <a:ea typeface="Inter"/>
                <a:cs typeface="Inter"/>
                <a:sym typeface="Inter"/>
              </a:rPr>
              <a:t>BackEnd - разработчик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52550" y="556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Для чего был сделан продукт?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(польза продукта)</a:t>
            </a:r>
            <a:endParaRPr sz="19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475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упрощения работы волонтёрам.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доступности среди неравнодушных граждан.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увеличения количества пожертвований, путём популяризации и доступности нашего продукта.</a:t>
            </a:r>
            <a:endParaRPr sz="16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775" y="269238"/>
            <a:ext cx="2124882" cy="46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126575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В чём заключается уникальность нашего продукта?</a:t>
            </a:r>
            <a:endParaRPr sz="21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656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2916">
                <a:latin typeface="Inter"/>
                <a:ea typeface="Inter"/>
                <a:cs typeface="Inter"/>
                <a:sym typeface="Inter"/>
              </a:rPr>
              <a:t>Задачу поставленную нам кейсо-дателем, приютом, мы решили путём создания мобильного приложения. (на основе Xamarin)</a:t>
            </a:r>
            <a:endParaRPr sz="2916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142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2839">
                <a:latin typeface="Inter"/>
                <a:ea typeface="Inter"/>
                <a:cs typeface="Inter"/>
                <a:sym typeface="Inter"/>
              </a:rPr>
              <a:t>Система уровней в профиле пользователя.</a:t>
            </a:r>
            <a:endParaRPr sz="2839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39">
              <a:latin typeface="Inter"/>
              <a:ea typeface="Inter"/>
              <a:cs typeface="Inter"/>
              <a:sym typeface="Inter"/>
            </a:endParaRPr>
          </a:p>
          <a:p>
            <a:pPr indent="-3142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2839">
                <a:latin typeface="Inter"/>
                <a:ea typeface="Inter"/>
                <a:cs typeface="Inter"/>
                <a:sym typeface="Inter"/>
              </a:rPr>
              <a:t>Быстрый и простой доступ ко всем функциям продукта.</a:t>
            </a:r>
            <a:endParaRPr sz="2839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39">
              <a:latin typeface="Inter"/>
              <a:ea typeface="Inter"/>
              <a:cs typeface="Inter"/>
              <a:sym typeface="Inter"/>
            </a:endParaRPr>
          </a:p>
          <a:p>
            <a:pPr indent="-3142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2839">
                <a:latin typeface="Inter"/>
                <a:ea typeface="Inter"/>
                <a:cs typeface="Inter"/>
                <a:sym typeface="Inter"/>
              </a:rPr>
              <a:t>Ознакомительный видео-гайд для новых пользователей продукта, после регистрации.</a:t>
            </a:r>
            <a:endParaRPr sz="2839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60"/>
              <a:t>Какие проблемы, возникшие у приюта мы решили?</a:t>
            </a:r>
            <a:endParaRPr sz="206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1500">
                <a:latin typeface="Inter"/>
                <a:ea typeface="Inter"/>
                <a:cs typeface="Inter"/>
                <a:sym typeface="Inter"/>
              </a:rPr>
              <a:t>Решение накладок путём распределения оператором запросов.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1500">
                <a:latin typeface="Inter"/>
                <a:ea typeface="Inter"/>
                <a:cs typeface="Inter"/>
                <a:sym typeface="Inter"/>
              </a:rPr>
              <a:t>Проблему с большим количеством корма у одних собак, и недостатком у других, мы решили путём создания интуитивно-понятного интерфейса, который показывает, сколько требуется корма собаке.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1500">
                <a:latin typeface="Inter"/>
                <a:ea typeface="Inter"/>
                <a:cs typeface="Inter"/>
                <a:sym typeface="Inter"/>
              </a:rPr>
              <a:t>Проблема возникающая в связи с продолжающаяся поддержкой помощниками, собаке, которую забрали на передержку. Решение сделано с помощью </a:t>
            </a:r>
            <a:r>
              <a:rPr lang="ru" sz="1500">
                <a:latin typeface="Inter"/>
                <a:ea typeface="Inter"/>
                <a:cs typeface="Inter"/>
                <a:sym typeface="Inter"/>
              </a:rPr>
              <a:t>присваемого</a:t>
            </a:r>
            <a:r>
              <a:rPr lang="ru" sz="1500">
                <a:latin typeface="Inter"/>
                <a:ea typeface="Inter"/>
                <a:cs typeface="Inter"/>
                <a:sym typeface="Inter"/>
              </a:rPr>
              <a:t> статуса на странице с подопечным.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Технические характеристики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474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675" y="182088"/>
            <a:ext cx="2205299" cy="47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088425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Какие у нас планы на будущее, относительно проекта?</a:t>
            </a:r>
            <a:endParaRPr sz="22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1581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Нам бы хотелось, чтобы наши усилия, идеи, время использованное для реализации наших идей, смогли бы упростить, помочь работе приютов.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