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Inter"/>
      <p:regular r:id="rId23"/>
      <p:bold r:id="rId24"/>
    </p:embeddedFont>
    <p:embeddedFont>
      <p:font typeface="Montserrat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8104dd39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8104dd39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042fd4b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042fd4b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8104dd39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8104dd39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8104dd39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8104dd39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8104dd39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8104dd39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104dd39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104dd39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042fd4b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042fd4b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042fd4b7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042fd4b7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933850" y="3386613"/>
            <a:ext cx="4008000" cy="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  <a:latin typeface="Inter"/>
                <a:ea typeface="Inter"/>
                <a:cs typeface="Inter"/>
                <a:sym typeface="Inter"/>
              </a:rPr>
              <a:t>Команда “</a:t>
            </a:r>
            <a:r>
              <a:rPr lang="ru">
                <a:solidFill>
                  <a:srgbClr val="EFEFEF"/>
                </a:solidFill>
                <a:latin typeface="Inter"/>
                <a:ea typeface="Inter"/>
                <a:cs typeface="Inter"/>
                <a:sym typeface="Inter"/>
              </a:rPr>
              <a:t>Технотитаны” Ёлкин Код 2024. Решение кейса</a:t>
            </a:r>
            <a:endParaRPr>
              <a:solidFill>
                <a:srgbClr val="EFEFE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835000" y="2035650"/>
            <a:ext cx="332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216350" y="1175650"/>
            <a:ext cx="33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Мобильное приложение</a:t>
            </a:r>
            <a:endParaRPr b="1"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575" y="949850"/>
            <a:ext cx="5332550" cy="299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769100" y="2339950"/>
            <a:ext cx="3443700" cy="9492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4476814" y="822463"/>
            <a:ext cx="4157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 нашей команды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476825" y="1600438"/>
            <a:ext cx="41571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arenR"/>
            </a:pPr>
            <a:r>
              <a:rPr b="1" lang="ru" sz="1600">
                <a:latin typeface="Inter"/>
                <a:ea typeface="Inter"/>
                <a:cs typeface="Inter"/>
                <a:sym typeface="Inter"/>
              </a:rPr>
              <a:t>Дмитрий Окуньков: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Капитан, BackEnd - разработчик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AutoNum type="arabicParenR"/>
            </a:pPr>
            <a:r>
              <a:rPr b="1" lang="ru" sz="1600">
                <a:latin typeface="Inter"/>
                <a:ea typeface="Inter"/>
                <a:cs typeface="Inter"/>
                <a:sym typeface="Inter"/>
              </a:rPr>
              <a:t>Даниил Гольский: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Дизайнер, FrontEnd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Inter"/>
              <a:buAutoNum type="arabicParenR"/>
            </a:pPr>
            <a:r>
              <a:rPr b="1" lang="ru" sz="1600">
                <a:latin typeface="Inter"/>
                <a:ea typeface="Inter"/>
                <a:cs typeface="Inter"/>
                <a:sym typeface="Inter"/>
              </a:rPr>
              <a:t>Константин Почтарев: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BackEnd - разработчик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739650" y="1534150"/>
            <a:ext cx="34437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ТЕХНО</a:t>
            </a:r>
            <a:br>
              <a:rPr lang="ru" sz="50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</a:br>
            <a:r>
              <a:rPr lang="ru" sz="5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ТИТАНЫ</a:t>
            </a:r>
            <a:endParaRPr sz="50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003650" y="881296"/>
            <a:ext cx="415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Проблема: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003650" y="1607813"/>
            <a:ext cx="41571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600">
                <a:latin typeface="Inter"/>
                <a:ea typeface="Inter"/>
                <a:cs typeface="Inter"/>
                <a:sym typeface="Inter"/>
              </a:rPr>
              <a:t>Сервис для собачьего приюта - мобильное приложение, для людей, которые неравнодушны к проблемам животных, у которых нет дома и хозяина.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75" y="1071975"/>
            <a:ext cx="4890926" cy="27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052550" y="556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Для чего был сделан продукт?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(польза продукта)</a:t>
            </a:r>
            <a:endParaRPr sz="1900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47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Для упрощения работы волонтёрам.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Для доступности среди неравнодушных граждан. </a:t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lang="ru" sz="1600">
                <a:latin typeface="Inter"/>
                <a:ea typeface="Inter"/>
                <a:cs typeface="Inter"/>
                <a:sym typeface="Inter"/>
              </a:rPr>
              <a:t>Для увеличения количества пожертвований, путём популяризации и доступности нашего продукта.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00" y="521327"/>
            <a:ext cx="2226875" cy="410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126575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В чём заключается уникальность нашего продукта?</a:t>
            </a:r>
            <a:endParaRPr b="1" sz="21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755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213">
                <a:latin typeface="Inter"/>
                <a:ea typeface="Inter"/>
                <a:cs typeface="Inter"/>
                <a:sym typeface="Inter"/>
              </a:rPr>
              <a:t>Система уровней в профиле пользователя.</a:t>
            </a:r>
            <a:endParaRPr sz="2213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13">
              <a:latin typeface="Inter"/>
              <a:ea typeface="Inter"/>
              <a:cs typeface="Inter"/>
              <a:sym typeface="Inter"/>
            </a:endParaRPr>
          </a:p>
          <a:p>
            <a:pPr indent="-33755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213">
                <a:latin typeface="Inter"/>
                <a:ea typeface="Inter"/>
                <a:cs typeface="Inter"/>
                <a:sym typeface="Inter"/>
              </a:rPr>
              <a:t>Быстрый и простой доступ ко всем функциям продукта.</a:t>
            </a:r>
            <a:endParaRPr sz="2213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13">
              <a:latin typeface="Inter"/>
              <a:ea typeface="Inter"/>
              <a:cs typeface="Inter"/>
              <a:sym typeface="Inter"/>
            </a:endParaRPr>
          </a:p>
          <a:p>
            <a:pPr indent="-33755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213">
                <a:latin typeface="Inter"/>
                <a:ea typeface="Inter"/>
                <a:cs typeface="Inter"/>
                <a:sym typeface="Inter"/>
              </a:rPr>
              <a:t>Ознакомительный видео-гайд для новых пользователей продукта после регистрации.</a:t>
            </a:r>
            <a:endParaRPr sz="2213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13">
              <a:latin typeface="Inter"/>
              <a:ea typeface="Inter"/>
              <a:cs typeface="Inter"/>
              <a:sym typeface="Inter"/>
            </a:endParaRPr>
          </a:p>
          <a:p>
            <a:pPr indent="-33755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2213">
                <a:latin typeface="Inter"/>
                <a:ea typeface="Inter"/>
                <a:cs typeface="Inter"/>
                <a:sym typeface="Inter"/>
              </a:rPr>
              <a:t>Продуманная концепция распределения заявок на любой вид помощи, предоставленный в приложении</a:t>
            </a:r>
            <a:endParaRPr sz="2213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86976"/>
              <a:buNone/>
            </a:pPr>
            <a:r>
              <a:t/>
            </a:r>
            <a:endParaRPr sz="1075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86976"/>
              <a:buNone/>
            </a:pPr>
            <a:r>
              <a:t/>
            </a:r>
            <a:endParaRPr sz="1075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60"/>
              <a:t>Какие проблемы, возникшие у приюта мы решили?</a:t>
            </a:r>
            <a:endParaRPr b="1" sz="206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1500">
                <a:latin typeface="Inter"/>
                <a:ea typeface="Inter"/>
                <a:cs typeface="Inter"/>
                <a:sym typeface="Inter"/>
              </a:rPr>
              <a:t>Решение накладок путём распределения оператором запросов.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1500">
                <a:latin typeface="Inter"/>
                <a:ea typeface="Inter"/>
                <a:cs typeface="Inter"/>
                <a:sym typeface="Inter"/>
              </a:rPr>
              <a:t>Проблему с большим количеством корма у одних собак, и недостатком у других, мы решили путём создания интуитивно-понятного интерфейса, который показывает, сколько требуется корма собаке/приюту в целом.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Inter"/>
              <a:buChar char="●"/>
            </a:pPr>
            <a:r>
              <a:rPr lang="ru" sz="1500">
                <a:latin typeface="Inter"/>
                <a:ea typeface="Inter"/>
                <a:cs typeface="Inter"/>
                <a:sym typeface="Inter"/>
              </a:rPr>
              <a:t>Проблема возникающая в связи с продолжающаяся поддержкой помощниками, собаке, которую забрали на передержку. Решение сделано с помощью </a:t>
            </a:r>
            <a:r>
              <a:rPr lang="ru" sz="1500">
                <a:latin typeface="Inter"/>
                <a:ea typeface="Inter"/>
                <a:cs typeface="Inter"/>
                <a:sym typeface="Inter"/>
              </a:rPr>
              <a:t>присваемого</a:t>
            </a:r>
            <a:r>
              <a:rPr lang="ru" sz="1500">
                <a:latin typeface="Inter"/>
                <a:ea typeface="Inter"/>
                <a:cs typeface="Inter"/>
                <a:sym typeface="Inter"/>
              </a:rPr>
              <a:t> статуса на странице с подопечным.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518850"/>
            <a:ext cx="267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Технические характеристики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421850" y="1567550"/>
            <a:ext cx="355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Inter"/>
                <a:ea typeface="Inter"/>
                <a:cs typeface="Inter"/>
                <a:sym typeface="Inter"/>
              </a:rPr>
              <a:t>Мобильное приложение на базе Xamarin.Forms</a:t>
            </a:r>
            <a:endParaRPr sz="19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latin typeface="Inter"/>
                <a:ea typeface="Inter"/>
                <a:cs typeface="Inter"/>
                <a:sym typeface="Inter"/>
              </a:rPr>
              <a:t>Использование базы данных SQLite</a:t>
            </a:r>
            <a:endParaRPr sz="19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latin typeface="Inter"/>
                <a:ea typeface="Inter"/>
                <a:cs typeface="Inter"/>
                <a:sym typeface="Inter"/>
              </a:rPr>
              <a:t>Разработанный дизайн - Figma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2981" l="0" r="0" t="2962"/>
          <a:stretch/>
        </p:blipFill>
        <p:spPr>
          <a:xfrm>
            <a:off x="6574675" y="323775"/>
            <a:ext cx="2205299" cy="449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350" y="323775"/>
            <a:ext cx="2399475" cy="449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518850"/>
            <a:ext cx="267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 приложения на эмуляторе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325" y="824375"/>
            <a:ext cx="6054667" cy="34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060"/>
              <a:t>Будущее проекта</a:t>
            </a:r>
            <a:endParaRPr b="1" sz="206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46250" y="1192850"/>
            <a:ext cx="74598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Цели: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–    </a:t>
            </a:r>
            <a:r>
              <a:rPr lang="ru" sz="1687">
                <a:latin typeface="Inter"/>
                <a:ea typeface="Inter"/>
                <a:cs typeface="Inter"/>
                <a:sym typeface="Inter"/>
              </a:rPr>
              <a:t>Автоматизация приема заявок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-    Добавление событий/новостей про приют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-    Добавление функционала, удовлетворяющее потребности конечного     пользователя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-    Более упрощенный и интуитивный  интерфейс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-    Оптимизация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-    Переход на более современные технологии реализации мобильного приложения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План реализации:</a:t>
            </a:r>
            <a:endParaRPr sz="1687">
              <a:latin typeface="Inter"/>
              <a:ea typeface="Inter"/>
              <a:cs typeface="Inter"/>
              <a:sym typeface="Inter"/>
            </a:endParaRPr>
          </a:p>
          <a:p>
            <a:pPr indent="-3357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88"/>
              <a:buFont typeface="Inter"/>
              <a:buChar char="●"/>
            </a:pPr>
            <a:r>
              <a:rPr lang="ru" sz="1687">
                <a:latin typeface="Inter"/>
                <a:ea typeface="Inter"/>
                <a:cs typeface="Inter"/>
                <a:sym typeface="Inter"/>
              </a:rPr>
              <a:t>-    Сроки: полгода-год </a:t>
            </a:r>
            <a:endParaRPr sz="1687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