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dd306f786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dd306f786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d631cda6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d631cda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d631cda6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d631cda6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d631cda6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dd631cda6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d631cda6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d631cda6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736963" y="547300"/>
            <a:ext cx="5670074" cy="4399400"/>
            <a:chOff x="1736963" y="547300"/>
            <a:chExt cx="5670074" cy="4399400"/>
          </a:xfrm>
        </p:grpSpPr>
        <p:pic>
          <p:nvPicPr>
            <p:cNvPr id="12" name="Google Shape;12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275" y="2487100"/>
              <a:ext cx="4092001" cy="245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36963" y="547300"/>
              <a:ext cx="5670074" cy="460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27338" y="1008074"/>
              <a:ext cx="5164575" cy="2668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27338" y="1008074"/>
              <a:ext cx="5164575" cy="2668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911475" y="4252200"/>
              <a:ext cx="1359250" cy="694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04350"/>
            <a:ext cx="3892874" cy="5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050" y="4691150"/>
            <a:ext cx="3122025" cy="1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6713" y="4673738"/>
            <a:ext cx="4201225" cy="23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6713" y="4673738"/>
            <a:ext cx="4201225" cy="23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6713" y="4673738"/>
            <a:ext cx="4201225" cy="23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92875" y="4104350"/>
            <a:ext cx="3892874" cy="5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b="0" l="65109" r="0" t="0"/>
          <a:stretch/>
        </p:blipFill>
        <p:spPr>
          <a:xfrm>
            <a:off x="7709550" y="4104350"/>
            <a:ext cx="1434449" cy="5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87725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66750" y="0"/>
            <a:ext cx="87725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6475" y="132350"/>
            <a:ext cx="4529324" cy="66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75" y="220638"/>
            <a:ext cx="3122025" cy="1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563" y="474200"/>
            <a:ext cx="4201225" cy="23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563" y="474200"/>
            <a:ext cx="4201225" cy="23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563" y="474200"/>
            <a:ext cx="4201225" cy="23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2" name="Google Shape;4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43100"/>
            <a:ext cx="3892874" cy="5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050" y="93600"/>
            <a:ext cx="3122025" cy="1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6713" y="76188"/>
            <a:ext cx="4201225" cy="23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6713" y="76188"/>
            <a:ext cx="4201225" cy="23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6713" y="76188"/>
            <a:ext cx="4201225" cy="23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6675" y="343100"/>
            <a:ext cx="3892874" cy="5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7"/>
          <p:cNvPicPr preferRelativeResize="0"/>
          <p:nvPr/>
        </p:nvPicPr>
        <p:blipFill rotWithShape="1">
          <a:blip r:embed="rId2">
            <a:alphaModFix/>
          </a:blip>
          <a:srcRect b="0" l="62990" r="0" t="0"/>
          <a:stretch/>
        </p:blipFill>
        <p:spPr>
          <a:xfrm>
            <a:off x="7703250" y="343100"/>
            <a:ext cx="1440749" cy="5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