
<file path=[Content_Types].xml><?xml version="1.0" encoding="utf-8"?>
<Types xmlns="http://schemas.openxmlformats.org/package/2006/content-types">
  <Override PartName="/_rels/.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1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9.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22.jpeg" ContentType="image/jpeg"/>
  <Override PartName="/ppt/media/image21.jpeg" ContentType="image/jpeg"/>
  <Override PartName="/ppt/media/image18.jpeg" ContentType="image/jpeg"/>
  <Override PartName="/ppt/media/image17.jpeg" ContentType="image/jpeg"/>
  <Override PartName="/ppt/media/image16.jpeg" ContentType="image/jpeg"/>
  <Override PartName="/ppt/media/image15.png" ContentType="image/png"/>
  <Override PartName="/ppt/media/image13.jpeg" ContentType="image/jpeg"/>
  <Override PartName="/ppt/media/image12.jpeg" ContentType="image/jpeg"/>
  <Override PartName="/ppt/media/image11.jpeg" ContentType="image/jpeg"/>
  <Override PartName="/ppt/media/image4.png" ContentType="image/png"/>
  <Override PartName="/ppt/media/image6.jpeg" ContentType="image/jpeg"/>
  <Override PartName="/ppt/media/image3.png" ContentType="image/png"/>
  <Override PartName="/ppt/media/image2.png" ContentType="image/png"/>
  <Override PartName="/ppt/media/image20.jpeg" ContentType="image/jpeg"/>
  <Override PartName="/ppt/media/image19.jpeg" ContentType="image/jpeg"/>
  <Override PartName="/ppt/media/image1.png" ContentType="image/png"/>
  <Override PartName="/ppt/media/image8.jpeg" ContentType="image/jpeg"/>
  <Override PartName="/ppt/media/image5.jpeg" ContentType="image/jpeg"/>
  <Override PartName="/ppt/media/image14.png" ContentType="image/png"/>
  <Override PartName="/ppt/media/image10.jpeg" ContentType="image/jpeg"/>
  <Override PartName="/ppt/media/image7.png" ContentType="image/png"/>
  <Override PartName="/ppt/media/image9.jpeg" ContentType="image/jpeg"/>
  <Override PartName="/ppt/charts/chart1.xml" ContentType="application/vnd.openxmlformats-officedocument.drawingml.char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858750" cy="723265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plotArea>
      <c:doughnutChart>
        <c:ser>
          <c:idx val="0"/>
          <c:order val="0"/>
          <c:spPr>
            <a:solidFill>
              <a:srgbClr val="fcdc34"/>
            </a:solidFill>
            <a:ln>
              <a:noFill/>
            </a:ln>
          </c:spPr>
          <c:explosion val="0"/>
          <c:dPt>
            <c:idx val="0"/>
            <c:spPr>
              <a:solidFill>
                <a:srgbClr val="fcdc34"/>
              </a:solidFill>
              <a:ln w="19080">
                <a:solidFill>
                  <a:srgbClr val="ffffff"/>
                </a:solidFill>
                <a:round/>
              </a:ln>
            </c:spPr>
          </c:dPt>
          <c:dPt>
            <c:idx val="1"/>
            <c:spPr>
              <a:solidFill>
                <a:srgbClr val="1c1b1c"/>
              </a:solidFill>
              <a:ln w="19080">
                <a:solidFill>
                  <a:srgbClr val="ffffff"/>
                </a:solidFill>
                <a:round/>
              </a:ln>
            </c:spPr>
          </c:dPt>
          <c:dPt>
            <c:idx val="2"/>
            <c:spPr>
              <a:solidFill>
                <a:srgbClr val="fcdc34"/>
              </a:solidFill>
              <a:ln w="19080">
                <a:solidFill>
                  <a:srgbClr val="ffffff"/>
                </a:solidFill>
                <a:round/>
              </a:ln>
            </c:spPr>
          </c:dPt>
          <c:dPt>
            <c:idx val="3"/>
            <c:spPr>
              <a:solidFill>
                <a:srgbClr val="1c1b1c"/>
              </a:solidFill>
              <a:ln w="19080">
                <a:solidFill>
                  <a:srgbClr val="ffffff"/>
                </a:solidFill>
                <a:round/>
              </a:ln>
            </c:spPr>
          </c:dPt>
          <c:dPt>
            <c:idx val="4"/>
            <c:spPr>
              <a:solidFill>
                <a:srgbClr val="44546a"/>
              </a:solidFill>
              <a:ln w="19080">
                <a:solidFill>
                  <a:srgbClr val="ffffff"/>
                </a:solidFill>
                <a:round/>
              </a:ln>
            </c:spPr>
          </c:dPt>
          <c:dLbls>
            <c:dLbl>
              <c:idx val="0"/>
              <c:showLegendKey val="0"/>
              <c:showVal val="0"/>
              <c:showCatName val="0"/>
              <c:showSerName val="0"/>
              <c:showPercent val="0"/>
            </c:dLbl>
            <c:dLbl>
              <c:idx val="1"/>
              <c:showLegendKey val="0"/>
              <c:showVal val="0"/>
              <c:showCatName val="0"/>
              <c:showSerName val="0"/>
              <c:showPercent val="0"/>
            </c:dLbl>
            <c:dLbl>
              <c:idx val="2"/>
              <c:showLegendKey val="0"/>
              <c:showVal val="0"/>
              <c:showCatName val="0"/>
              <c:showSerName val="0"/>
              <c:showPercent val="0"/>
            </c:dLbl>
            <c:dLbl>
              <c:idx val="3"/>
              <c:showLegendKey val="0"/>
              <c:showVal val="0"/>
              <c:showCatName val="0"/>
              <c:showSerName val="0"/>
              <c:showPercent val="0"/>
            </c:dLbl>
            <c:dLbl>
              <c:idx val="4"/>
              <c:showLegendKey val="0"/>
              <c:showVal val="0"/>
              <c:showCatName val="0"/>
              <c:showSerName val="0"/>
              <c:showPercent val="0"/>
            </c:dLbl>
            <c:showLegendKey val="0"/>
            <c:showVal val="0"/>
            <c:showCatName val="0"/>
            <c:showSerName val="0"/>
            <c:showPercent val="0"/>
            <c:showLeaderLines val="0"/>
          </c:dLbls>
          <c:cat>
            <c:strRef>
              <c:f>categories</c:f>
              <c:strCache>
                <c:ptCount val="5"/>
                <c:pt idx="0">
                  <c:v>1</c:v>
                </c:pt>
                <c:pt idx="1">
                  <c:v>2</c:v>
                </c:pt>
                <c:pt idx="2">
                  <c:v>3</c:v>
                </c:pt>
                <c:pt idx="3">
                  <c:v>4</c:v>
                </c:pt>
                <c:pt idx="4">
                  <c:v>5</c:v>
                </c:pt>
              </c:strCache>
            </c:strRef>
          </c:cat>
          <c:val>
            <c:numRef>
              <c:f>0</c:f>
              <c:numCache>
                <c:formatCode>General</c:formatCode>
                <c:ptCount val="5"/>
                <c:pt idx="0">
                  <c:v>8.2</c:v>
                </c:pt>
                <c:pt idx="1">
                  <c:v>3.2</c:v>
                </c:pt>
                <c:pt idx="2">
                  <c:v>2.6</c:v>
                </c:pt>
                <c:pt idx="3">
                  <c:v>2.2</c:v>
                </c:pt>
                <c:pt idx="4">
                  <c:v>2.3</c:v>
                </c:pt>
              </c:numCache>
            </c:numRef>
          </c:val>
        </c:ser>
        <c:firstSliceAng val="0"/>
        <c:holeSize val="50"/>
      </c:doughnutChart>
      <c:spPr>
        <a:noFill/>
        <a:ln>
          <a:noFill/>
        </a:ln>
      </c:spPr>
    </c:plotArea>
    <c:plotVisOnly val="1"/>
    <c:dispBlanksAs val="gap"/>
  </c:chart>
  <c:spPr>
    <a:no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单击编辑备注格式</a:t>
            </a:r>
            <a:endParaRPr b="0" lang="en-US" sz="2000" spc="-1" strike="noStrike">
              <a:solidFill>
                <a:srgbClr val="000000"/>
              </a:solidFill>
              <a:uFill>
                <a:solidFill>
                  <a:srgbClr val="ffffff"/>
                </a:solidFill>
              </a:uFill>
              <a:latin typeface="Arial"/>
            </a:endParaRPr>
          </a:p>
        </p:txBody>
      </p:sp>
      <p:sp>
        <p:nvSpPr>
          <p:cNvPr id="74"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&lt;页眉&gt;</a:t>
            </a:r>
            <a:endParaRPr b="0" lang="en-US" sz="1400" spc="-1" strike="noStrike">
              <a:solidFill>
                <a:srgbClr val="000000"/>
              </a:solidFill>
              <a:uFill>
                <a:solidFill>
                  <a:srgbClr val="ffffff"/>
                </a:solidFill>
              </a:uFill>
              <a:latin typeface="Times New Roman"/>
            </a:endParaRPr>
          </a:p>
        </p:txBody>
      </p:sp>
      <p:sp>
        <p:nvSpPr>
          <p:cNvPr id="75"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&lt;日期/时间&gt;</a:t>
            </a:r>
            <a:endParaRPr b="0" lang="en-US" sz="1400" spc="-1" strike="noStrike">
              <a:solidFill>
                <a:srgbClr val="000000"/>
              </a:solidFill>
              <a:uFill>
                <a:solidFill>
                  <a:srgbClr val="ffffff"/>
                </a:solidFill>
              </a:uFill>
              <a:latin typeface="Times New Roman"/>
            </a:endParaRPr>
          </a:p>
        </p:txBody>
      </p:sp>
      <p:sp>
        <p:nvSpPr>
          <p:cNvPr id="76"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&lt;页脚&gt;</a:t>
            </a:r>
            <a:endParaRPr b="0" lang="en-US" sz="1400" spc="-1" strike="noStrike">
              <a:solidFill>
                <a:srgbClr val="000000"/>
              </a:solidFill>
              <a:uFill>
                <a:solidFill>
                  <a:srgbClr val="ffffff"/>
                </a:solidFill>
              </a:uFill>
              <a:latin typeface="Times New Roman"/>
            </a:endParaRPr>
          </a:p>
        </p:txBody>
      </p:sp>
      <p:sp>
        <p:nvSpPr>
          <p:cNvPr id="77" name="PlaceHolder 5"/>
          <p:cNvSpPr>
            <a:spLocks noGrp="1"/>
          </p:cNvSpPr>
          <p:nvPr>
            <p:ph type="sldNum"/>
          </p:nvPr>
        </p:nvSpPr>
        <p:spPr>
          <a:xfrm>
            <a:off x="4278960" y="10157400"/>
            <a:ext cx="3280680" cy="534240"/>
          </a:xfrm>
          <a:prstGeom prst="rect">
            <a:avLst/>
          </a:prstGeom>
        </p:spPr>
        <p:txBody>
          <a:bodyPr lIns="0" rIns="0" tIns="0" bIns="0" anchor="b"/>
          <a:p>
            <a:pPr algn="r"/>
            <a:fld id="{3CF5C2A5-494A-42B4-9076-87564573D248}" type="slidenum">
              <a:rPr b="0" lang="en-US" sz="1400" spc="-1" strike="noStrike">
                <a:solidFill>
                  <a:srgbClr val="000000"/>
                </a:solidFill>
                <a:uFill>
                  <a:solidFill>
                    <a:srgbClr val="ffffff"/>
                  </a:solidFill>
                </a:uFill>
                <a:latin typeface="Times New Roman"/>
              </a:rPr>
              <a:t>&lt;编号&gt;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45" name="TextShape 2"/>
          <p:cNvSpPr txBox="1"/>
          <p:nvPr/>
        </p:nvSpPr>
        <p:spPr>
          <a:xfrm>
            <a:off x="3884760" y="8685360"/>
            <a:ext cx="2971440" cy="456840"/>
          </a:xfrm>
          <a:prstGeom prst="rect">
            <a:avLst/>
          </a:prstGeom>
          <a:noFill/>
          <a:ln>
            <a:noFill/>
          </a:ln>
        </p:spPr>
        <p:txBody>
          <a:bodyPr anchor="b"/>
          <a:p>
            <a:pPr algn="r">
              <a:lnSpc>
                <a:spcPct val="100000"/>
              </a:lnSpc>
            </a:pPr>
            <a:fld id="{AAB0572A-12FD-4206-A079-967A52D3474A}" type="slidenum">
              <a:rPr b="0" lang="en-US" sz="1200" spc="-1" strike="noStrike">
                <a:solidFill>
                  <a:srgbClr val="000000"/>
                </a:solidFill>
                <a:uFill>
                  <a:solidFill>
                    <a:srgbClr val="ffffff"/>
                  </a:solidFill>
                </a:uFill>
                <a:latin typeface="Calibri"/>
                <a:ea typeface="宋体"/>
              </a:rPr>
              <a:t>&lt;编号&gt;</a:t>
            </a:fld>
            <a:endParaRPr b="0" lang="en-US"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59" name="TextShape 2"/>
          <p:cNvSpPr txBox="1"/>
          <p:nvPr/>
        </p:nvSpPr>
        <p:spPr>
          <a:xfrm>
            <a:off x="3884760" y="8685360"/>
            <a:ext cx="2971440" cy="456840"/>
          </a:xfrm>
          <a:prstGeom prst="rect">
            <a:avLst/>
          </a:prstGeom>
          <a:noFill/>
          <a:ln>
            <a:noFill/>
          </a:ln>
        </p:spPr>
        <p:txBody>
          <a:bodyPr anchor="b"/>
          <a:p>
            <a:pPr algn="r">
              <a:lnSpc>
                <a:spcPct val="100000"/>
              </a:lnSpc>
            </a:pPr>
            <a:fld id="{51E6A4CA-0766-471B-896E-5A7DAC9A0924}" type="slidenum">
              <a:rPr b="0" lang="en-US" sz="1200" spc="-1" strike="noStrike">
                <a:solidFill>
                  <a:srgbClr val="000000"/>
                </a:solidFill>
                <a:uFill>
                  <a:solidFill>
                    <a:srgbClr val="ffffff"/>
                  </a:solidFill>
                </a:uFill>
                <a:latin typeface="Calibri"/>
                <a:ea typeface="宋体"/>
              </a:rPr>
              <a:t>&lt;编号&gt;</a:t>
            </a:fld>
            <a:endParaRPr b="0" lang="en-US" sz="14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61" name="TextShape 2"/>
          <p:cNvSpPr txBox="1"/>
          <p:nvPr/>
        </p:nvSpPr>
        <p:spPr>
          <a:xfrm>
            <a:off x="3884760" y="8685360"/>
            <a:ext cx="2971440" cy="456840"/>
          </a:xfrm>
          <a:prstGeom prst="rect">
            <a:avLst/>
          </a:prstGeom>
          <a:noFill/>
          <a:ln>
            <a:noFill/>
          </a:ln>
        </p:spPr>
        <p:txBody>
          <a:bodyPr anchor="b"/>
          <a:p>
            <a:pPr algn="r">
              <a:lnSpc>
                <a:spcPct val="100000"/>
              </a:lnSpc>
            </a:pPr>
            <a:fld id="{6465005B-174F-438D-B998-935513FE119A}" type="slidenum">
              <a:rPr b="0" lang="en-US" sz="1200" spc="-1" strike="noStrike">
                <a:solidFill>
                  <a:srgbClr val="000000"/>
                </a:solidFill>
                <a:uFill>
                  <a:solidFill>
                    <a:srgbClr val="ffffff"/>
                  </a:solidFill>
                </a:uFill>
                <a:latin typeface="Calibri"/>
                <a:ea typeface="宋体"/>
              </a:rPr>
              <a:t>&lt;编号&gt;</a:t>
            </a:fld>
            <a:endParaRPr b="0" lang="en-US" sz="14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63" name="TextShape 2"/>
          <p:cNvSpPr txBox="1"/>
          <p:nvPr/>
        </p:nvSpPr>
        <p:spPr>
          <a:xfrm>
            <a:off x="0" y="0"/>
            <a:ext cx="2971440" cy="456840"/>
          </a:xfrm>
          <a:prstGeom prst="rect">
            <a:avLst/>
          </a:prstGeom>
          <a:noFill/>
          <a:ln>
            <a:noFill/>
          </a:ln>
        </p:spPr>
        <p:txBody>
          <a:bodyPr/>
          <a:p>
            <a:pPr>
              <a:lnSpc>
                <a:spcPct val="100000"/>
              </a:lnSpc>
            </a:pPr>
            <a:r>
              <a:rPr b="0" lang="en-US" sz="1200" spc="-1" strike="noStrike">
                <a:solidFill>
                  <a:srgbClr val="000000"/>
                </a:solidFill>
                <a:uFill>
                  <a:solidFill>
                    <a:srgbClr val="ffffff"/>
                  </a:solidFill>
                </a:uFill>
                <a:latin typeface="Calibri"/>
                <a:ea typeface="宋体"/>
              </a:rPr>
              <a:t>My First Template</a:t>
            </a:r>
            <a:endParaRPr b="0" lang="en-US" sz="14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65" name="TextShape 2"/>
          <p:cNvSpPr txBox="1"/>
          <p:nvPr/>
        </p:nvSpPr>
        <p:spPr>
          <a:xfrm>
            <a:off x="3884760" y="8685360"/>
            <a:ext cx="2971440" cy="456840"/>
          </a:xfrm>
          <a:prstGeom prst="rect">
            <a:avLst/>
          </a:prstGeom>
          <a:noFill/>
          <a:ln>
            <a:noFill/>
          </a:ln>
        </p:spPr>
        <p:txBody>
          <a:bodyPr anchor="b"/>
          <a:p>
            <a:pPr algn="r">
              <a:lnSpc>
                <a:spcPct val="100000"/>
              </a:lnSpc>
            </a:pPr>
            <a:fld id="{D880D81A-D3C6-4E19-A855-DC7A31A98543}" type="slidenum">
              <a:rPr b="0" lang="en-US" sz="1200" spc="-1" strike="noStrike">
                <a:solidFill>
                  <a:srgbClr val="000000"/>
                </a:solidFill>
                <a:uFill>
                  <a:solidFill>
                    <a:srgbClr val="ffffff"/>
                  </a:solidFill>
                </a:uFill>
                <a:latin typeface="Calibri"/>
                <a:ea typeface="宋体"/>
              </a:rPr>
              <a:t>&lt;编号&gt;</a:t>
            </a:fld>
            <a:endParaRPr b="0" lang="en-US" sz="14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67" name="TextShape 2"/>
          <p:cNvSpPr txBox="1"/>
          <p:nvPr/>
        </p:nvSpPr>
        <p:spPr>
          <a:xfrm>
            <a:off x="3884760" y="8685360"/>
            <a:ext cx="2971440" cy="456840"/>
          </a:xfrm>
          <a:prstGeom prst="rect">
            <a:avLst/>
          </a:prstGeom>
          <a:noFill/>
          <a:ln>
            <a:noFill/>
          </a:ln>
        </p:spPr>
        <p:txBody>
          <a:bodyPr anchor="b"/>
          <a:p>
            <a:pPr algn="r">
              <a:lnSpc>
                <a:spcPct val="100000"/>
              </a:lnSpc>
            </a:pPr>
            <a:fld id="{16398515-A7AD-4CA7-BEC3-C6A6D3EDD656}" type="slidenum">
              <a:rPr b="0" lang="en-US" sz="1200" spc="-1" strike="noStrike">
                <a:solidFill>
                  <a:srgbClr val="000000"/>
                </a:solidFill>
                <a:uFill>
                  <a:solidFill>
                    <a:srgbClr val="ffffff"/>
                  </a:solidFill>
                </a:uFill>
                <a:latin typeface="Calibri"/>
                <a:ea typeface="宋体"/>
              </a:rPr>
              <a:t>&lt;编号&gt;</a:t>
            </a:fld>
            <a:endParaRPr b="0" lang="en-US"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47" name="TextShape 2"/>
          <p:cNvSpPr txBox="1"/>
          <p:nvPr/>
        </p:nvSpPr>
        <p:spPr>
          <a:xfrm>
            <a:off x="3884760" y="8685360"/>
            <a:ext cx="2971440" cy="456840"/>
          </a:xfrm>
          <a:prstGeom prst="rect">
            <a:avLst/>
          </a:prstGeom>
          <a:noFill/>
          <a:ln>
            <a:noFill/>
          </a:ln>
        </p:spPr>
        <p:txBody>
          <a:bodyPr anchor="b"/>
          <a:p>
            <a:pPr algn="r">
              <a:lnSpc>
                <a:spcPct val="100000"/>
              </a:lnSpc>
            </a:pPr>
            <a:fld id="{C03BE07B-090E-4E2D-8E5B-3F4509E7E0A2}" type="slidenum">
              <a:rPr b="0" lang="en-US" sz="1200" spc="-1" strike="noStrike">
                <a:solidFill>
                  <a:srgbClr val="000000"/>
                </a:solidFill>
                <a:uFill>
                  <a:solidFill>
                    <a:srgbClr val="ffffff"/>
                  </a:solidFill>
                </a:uFill>
                <a:latin typeface="Calibri"/>
                <a:ea typeface="宋体"/>
              </a:rPr>
              <a:t>&lt;编号&gt;</a:t>
            </a:fld>
            <a:endParaRPr b="0" lang="en-US"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69" name="TextShape 2"/>
          <p:cNvSpPr txBox="1"/>
          <p:nvPr/>
        </p:nvSpPr>
        <p:spPr>
          <a:xfrm>
            <a:off x="3884760" y="8685360"/>
            <a:ext cx="2971440" cy="456840"/>
          </a:xfrm>
          <a:prstGeom prst="rect">
            <a:avLst/>
          </a:prstGeom>
          <a:noFill/>
          <a:ln>
            <a:noFill/>
          </a:ln>
        </p:spPr>
        <p:txBody>
          <a:bodyPr anchor="b"/>
          <a:p>
            <a:pPr algn="r">
              <a:lnSpc>
                <a:spcPct val="100000"/>
              </a:lnSpc>
            </a:pPr>
            <a:fld id="{C99F3B61-9F89-459D-AB60-08A108F33448}" type="slidenum">
              <a:rPr b="0" lang="en-US" sz="1200" spc="-1" strike="noStrike">
                <a:solidFill>
                  <a:srgbClr val="000000"/>
                </a:solidFill>
                <a:uFill>
                  <a:solidFill>
                    <a:srgbClr val="ffffff"/>
                  </a:solidFill>
                </a:uFill>
                <a:latin typeface="Calibri"/>
                <a:ea typeface="宋体"/>
              </a:rPr>
              <a:t>&lt;编号&gt;</a:t>
            </a:fld>
            <a:endParaRPr b="0" lang="en-US" sz="14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71" name="TextShape 2"/>
          <p:cNvSpPr txBox="1"/>
          <p:nvPr/>
        </p:nvSpPr>
        <p:spPr>
          <a:xfrm>
            <a:off x="3884760" y="8685360"/>
            <a:ext cx="2971440" cy="456840"/>
          </a:xfrm>
          <a:prstGeom prst="rect">
            <a:avLst/>
          </a:prstGeom>
          <a:noFill/>
          <a:ln>
            <a:noFill/>
          </a:ln>
        </p:spPr>
        <p:txBody>
          <a:bodyPr anchor="b"/>
          <a:p>
            <a:pPr algn="r">
              <a:lnSpc>
                <a:spcPct val="100000"/>
              </a:lnSpc>
            </a:pPr>
            <a:fld id="{422E3F72-C6CE-4878-B99B-809BCCABBB93}" type="slidenum">
              <a:rPr b="0" lang="en-US" sz="1200" spc="-1" strike="noStrike">
                <a:solidFill>
                  <a:srgbClr val="000000"/>
                </a:solidFill>
                <a:uFill>
                  <a:solidFill>
                    <a:srgbClr val="ffffff"/>
                  </a:solidFill>
                </a:uFill>
                <a:latin typeface="Calibri"/>
                <a:ea typeface="宋体"/>
              </a:rPr>
              <a:t>&lt;编号&gt;</a:t>
            </a:fld>
            <a:endParaRPr b="0" lang="en-US" sz="14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73" name="TextShape 2"/>
          <p:cNvSpPr txBox="1"/>
          <p:nvPr/>
        </p:nvSpPr>
        <p:spPr>
          <a:xfrm>
            <a:off x="3884760" y="8685360"/>
            <a:ext cx="2971440" cy="456840"/>
          </a:xfrm>
          <a:prstGeom prst="rect">
            <a:avLst/>
          </a:prstGeom>
          <a:noFill/>
          <a:ln>
            <a:noFill/>
          </a:ln>
        </p:spPr>
        <p:txBody>
          <a:bodyPr anchor="b"/>
          <a:p>
            <a:pPr algn="r">
              <a:lnSpc>
                <a:spcPct val="100000"/>
              </a:lnSpc>
            </a:pPr>
            <a:fld id="{33B868B2-F497-451D-BD3E-E33F7D2EFC58}" type="slidenum">
              <a:rPr b="0" lang="en-US" sz="1200" spc="-1" strike="noStrike">
                <a:solidFill>
                  <a:srgbClr val="000000"/>
                </a:solidFill>
                <a:uFill>
                  <a:solidFill>
                    <a:srgbClr val="ffffff"/>
                  </a:solidFill>
                </a:uFill>
                <a:latin typeface="Calibri"/>
                <a:ea typeface="宋体"/>
              </a:rPr>
              <a:t>&lt;编号&gt;</a:t>
            </a:fld>
            <a:endParaRPr b="0" lang="en-US"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49" name="TextShape 2"/>
          <p:cNvSpPr txBox="1"/>
          <p:nvPr/>
        </p:nvSpPr>
        <p:spPr>
          <a:xfrm>
            <a:off x="3884760" y="8685360"/>
            <a:ext cx="2971440" cy="456840"/>
          </a:xfrm>
          <a:prstGeom prst="rect">
            <a:avLst/>
          </a:prstGeom>
          <a:noFill/>
          <a:ln>
            <a:noFill/>
          </a:ln>
        </p:spPr>
        <p:txBody>
          <a:bodyPr anchor="b"/>
          <a:p>
            <a:pPr algn="r">
              <a:lnSpc>
                <a:spcPct val="100000"/>
              </a:lnSpc>
            </a:pPr>
            <a:fld id="{36B30208-D06F-4DB7-8C24-D7EB7EAA90A7}" type="slidenum">
              <a:rPr b="0" lang="en-US" sz="1200" spc="-1" strike="noStrike">
                <a:solidFill>
                  <a:srgbClr val="000000"/>
                </a:solidFill>
                <a:uFill>
                  <a:solidFill>
                    <a:srgbClr val="ffffff"/>
                  </a:solidFill>
                </a:uFill>
                <a:latin typeface="Calibri"/>
                <a:ea typeface="宋体"/>
              </a:rPr>
              <a:t>&lt;编号&gt;</a:t>
            </a:fld>
            <a:endParaRPr b="0" lang="en-US"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51" name="TextShape 2"/>
          <p:cNvSpPr txBox="1"/>
          <p:nvPr/>
        </p:nvSpPr>
        <p:spPr>
          <a:xfrm>
            <a:off x="3884760" y="8685360"/>
            <a:ext cx="2971440" cy="456840"/>
          </a:xfrm>
          <a:prstGeom prst="rect">
            <a:avLst/>
          </a:prstGeom>
          <a:noFill/>
          <a:ln>
            <a:noFill/>
          </a:ln>
        </p:spPr>
        <p:txBody>
          <a:bodyPr anchor="b"/>
          <a:p>
            <a:pPr algn="r">
              <a:lnSpc>
                <a:spcPct val="100000"/>
              </a:lnSpc>
            </a:pPr>
            <a:fld id="{11A6686C-EEE7-485B-9386-5C019ABD39DC}" type="slidenum">
              <a:rPr b="0" lang="en-US" sz="1200" spc="-1" strike="noStrike">
                <a:solidFill>
                  <a:srgbClr val="000000"/>
                </a:solidFill>
                <a:uFill>
                  <a:solidFill>
                    <a:srgbClr val="ffffff"/>
                  </a:solidFill>
                </a:uFill>
                <a:latin typeface="Calibri"/>
                <a:ea typeface="宋体"/>
              </a:rPr>
              <a:t>&lt;编号&gt;</a:t>
            </a:fld>
            <a:endParaRPr b="0" lang="en-US"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53" name="TextShape 2"/>
          <p:cNvSpPr txBox="1"/>
          <p:nvPr/>
        </p:nvSpPr>
        <p:spPr>
          <a:xfrm>
            <a:off x="3884760" y="8685360"/>
            <a:ext cx="2971440" cy="456840"/>
          </a:xfrm>
          <a:prstGeom prst="rect">
            <a:avLst/>
          </a:prstGeom>
          <a:noFill/>
          <a:ln>
            <a:noFill/>
          </a:ln>
        </p:spPr>
        <p:txBody>
          <a:bodyPr anchor="b"/>
          <a:p>
            <a:pPr algn="r">
              <a:lnSpc>
                <a:spcPct val="100000"/>
              </a:lnSpc>
            </a:pPr>
            <a:fld id="{62B3C59F-F3AF-4634-A8A4-85963DBB83B5}" type="slidenum">
              <a:rPr b="0" lang="en-US" sz="1200" spc="-1" strike="noStrike">
                <a:solidFill>
                  <a:srgbClr val="000000"/>
                </a:solidFill>
                <a:uFill>
                  <a:solidFill>
                    <a:srgbClr val="ffffff"/>
                  </a:solidFill>
                </a:uFill>
                <a:latin typeface="Calibri"/>
                <a:ea typeface="宋体"/>
              </a:rPr>
              <a:t>&lt;编号&gt;</a:t>
            </a:fld>
            <a:endParaRPr b="0" lang="en-US"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55" name="TextShape 2"/>
          <p:cNvSpPr txBox="1"/>
          <p:nvPr/>
        </p:nvSpPr>
        <p:spPr>
          <a:xfrm>
            <a:off x="3884760" y="8685360"/>
            <a:ext cx="2971440" cy="456840"/>
          </a:xfrm>
          <a:prstGeom prst="rect">
            <a:avLst/>
          </a:prstGeom>
          <a:noFill/>
          <a:ln>
            <a:noFill/>
          </a:ln>
        </p:spPr>
        <p:txBody>
          <a:bodyPr anchor="b"/>
          <a:p>
            <a:pPr algn="r">
              <a:lnSpc>
                <a:spcPct val="100000"/>
              </a:lnSpc>
            </a:pPr>
            <a:fld id="{25999F9B-AFF8-4A0A-AEA5-5432194B2ED4}" type="slidenum">
              <a:rPr b="0" lang="en-US" sz="1200" spc="-1" strike="noStrike">
                <a:solidFill>
                  <a:srgbClr val="000000"/>
                </a:solidFill>
                <a:uFill>
                  <a:solidFill>
                    <a:srgbClr val="ffffff"/>
                  </a:solidFill>
                </a:uFill>
                <a:latin typeface="Calibri"/>
                <a:ea typeface="宋体"/>
              </a:rPr>
              <a:t>&lt;编号&gt;</a:t>
            </a:fld>
            <a:endParaRPr b="0" lang="en-US"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557" name="TextShape 2"/>
          <p:cNvSpPr txBox="1"/>
          <p:nvPr/>
        </p:nvSpPr>
        <p:spPr>
          <a:xfrm>
            <a:off x="0" y="0"/>
            <a:ext cx="2971440" cy="456840"/>
          </a:xfrm>
          <a:prstGeom prst="rect">
            <a:avLst/>
          </a:prstGeom>
          <a:noFill/>
          <a:ln>
            <a:noFill/>
          </a:ln>
        </p:spPr>
        <p:txBody>
          <a:bodyPr/>
          <a:p>
            <a:pPr>
              <a:lnSpc>
                <a:spcPct val="100000"/>
              </a:lnSpc>
            </a:pPr>
            <a:r>
              <a:rPr b="0" lang="en-US" sz="1200" spc="-1" strike="noStrike">
                <a:solidFill>
                  <a:srgbClr val="000000"/>
                </a:solidFill>
                <a:uFill>
                  <a:solidFill>
                    <a:srgbClr val="ffffff"/>
                  </a:solidFill>
                </a:uFill>
                <a:latin typeface="Calibri"/>
                <a:ea typeface="宋体"/>
              </a:rPr>
              <a:t>My First Template</a:t>
            </a:r>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642600" y="1692360"/>
            <a:ext cx="1157256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642600" y="3883320"/>
            <a:ext cx="1157256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642600" y="169236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6572520" y="169236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29" name="PlaceHolder 4"/>
          <p:cNvSpPr>
            <a:spLocks noGrp="1"/>
          </p:cNvSpPr>
          <p:nvPr>
            <p:ph type="body"/>
          </p:nvPr>
        </p:nvSpPr>
        <p:spPr>
          <a:xfrm>
            <a:off x="6572520" y="388332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30" name="PlaceHolder 5"/>
          <p:cNvSpPr>
            <a:spLocks noGrp="1"/>
          </p:cNvSpPr>
          <p:nvPr>
            <p:ph type="body"/>
          </p:nvPr>
        </p:nvSpPr>
        <p:spPr>
          <a:xfrm>
            <a:off x="642600" y="388332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32" name="PlaceHolder 2"/>
          <p:cNvSpPr>
            <a:spLocks noGrp="1"/>
          </p:cNvSpPr>
          <p:nvPr>
            <p:ph type="body"/>
          </p:nvPr>
        </p:nvSpPr>
        <p:spPr>
          <a:xfrm>
            <a:off x="642600" y="1692360"/>
            <a:ext cx="11572560" cy="41943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33" name="PlaceHolder 3"/>
          <p:cNvSpPr>
            <a:spLocks noGrp="1"/>
          </p:cNvSpPr>
          <p:nvPr>
            <p:ph type="body"/>
          </p:nvPr>
        </p:nvSpPr>
        <p:spPr>
          <a:xfrm>
            <a:off x="642600" y="1692360"/>
            <a:ext cx="11572560" cy="41943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pic>
        <p:nvPicPr>
          <p:cNvPr id="34" name="" descr=""/>
          <p:cNvPicPr/>
          <p:nvPr/>
        </p:nvPicPr>
        <p:blipFill>
          <a:blip r:embed="rId2"/>
          <a:stretch/>
        </p:blipFill>
        <p:spPr>
          <a:xfrm>
            <a:off x="3800520" y="1692000"/>
            <a:ext cx="5256720" cy="4194360"/>
          </a:xfrm>
          <a:prstGeom prst="rect">
            <a:avLst/>
          </a:prstGeom>
          <a:ln>
            <a:noFill/>
          </a:ln>
        </p:spPr>
      </p:pic>
      <p:pic>
        <p:nvPicPr>
          <p:cNvPr id="35" name="" descr=""/>
          <p:cNvPicPr/>
          <p:nvPr/>
        </p:nvPicPr>
        <p:blipFill>
          <a:blip r:embed="rId3"/>
          <a:stretch/>
        </p:blipFill>
        <p:spPr>
          <a:xfrm>
            <a:off x="3800520" y="1692000"/>
            <a:ext cx="5256720" cy="41943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40" name="PlaceHolder 2"/>
          <p:cNvSpPr>
            <a:spLocks noGrp="1"/>
          </p:cNvSpPr>
          <p:nvPr>
            <p:ph type="subTitle"/>
          </p:nvPr>
        </p:nvSpPr>
        <p:spPr>
          <a:xfrm>
            <a:off x="642600" y="1692360"/>
            <a:ext cx="11572560" cy="4194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42" name="PlaceHolder 2"/>
          <p:cNvSpPr>
            <a:spLocks noGrp="1"/>
          </p:cNvSpPr>
          <p:nvPr>
            <p:ph type="body"/>
          </p:nvPr>
        </p:nvSpPr>
        <p:spPr>
          <a:xfrm>
            <a:off x="642600" y="1692360"/>
            <a:ext cx="11572560" cy="41943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44" name="PlaceHolder 2"/>
          <p:cNvSpPr>
            <a:spLocks noGrp="1"/>
          </p:cNvSpPr>
          <p:nvPr>
            <p:ph type="body"/>
          </p:nvPr>
        </p:nvSpPr>
        <p:spPr>
          <a:xfrm>
            <a:off x="642600" y="1692360"/>
            <a:ext cx="5647320" cy="41943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45" name="PlaceHolder 3"/>
          <p:cNvSpPr>
            <a:spLocks noGrp="1"/>
          </p:cNvSpPr>
          <p:nvPr>
            <p:ph type="body"/>
          </p:nvPr>
        </p:nvSpPr>
        <p:spPr>
          <a:xfrm>
            <a:off x="6572520" y="1692360"/>
            <a:ext cx="5647320" cy="41943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642600" y="288360"/>
            <a:ext cx="11572560" cy="5598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642600" y="169236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42600" y="388332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51" name="PlaceHolder 4"/>
          <p:cNvSpPr>
            <a:spLocks noGrp="1"/>
          </p:cNvSpPr>
          <p:nvPr>
            <p:ph type="body"/>
          </p:nvPr>
        </p:nvSpPr>
        <p:spPr>
          <a:xfrm>
            <a:off x="6572520" y="1692360"/>
            <a:ext cx="5647320" cy="41943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3" name="PlaceHolder 2"/>
          <p:cNvSpPr>
            <a:spLocks noGrp="1"/>
          </p:cNvSpPr>
          <p:nvPr>
            <p:ph type="subTitle"/>
          </p:nvPr>
        </p:nvSpPr>
        <p:spPr>
          <a:xfrm>
            <a:off x="642600" y="1692360"/>
            <a:ext cx="11572560" cy="4194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53" name="PlaceHolder 2"/>
          <p:cNvSpPr>
            <a:spLocks noGrp="1"/>
          </p:cNvSpPr>
          <p:nvPr>
            <p:ph type="body"/>
          </p:nvPr>
        </p:nvSpPr>
        <p:spPr>
          <a:xfrm>
            <a:off x="642600" y="1692360"/>
            <a:ext cx="5647320" cy="41943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54" name="PlaceHolder 3"/>
          <p:cNvSpPr>
            <a:spLocks noGrp="1"/>
          </p:cNvSpPr>
          <p:nvPr>
            <p:ph type="body"/>
          </p:nvPr>
        </p:nvSpPr>
        <p:spPr>
          <a:xfrm>
            <a:off x="6572520" y="169236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55" name="PlaceHolder 4"/>
          <p:cNvSpPr>
            <a:spLocks noGrp="1"/>
          </p:cNvSpPr>
          <p:nvPr>
            <p:ph type="body"/>
          </p:nvPr>
        </p:nvSpPr>
        <p:spPr>
          <a:xfrm>
            <a:off x="6572520" y="388332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57" name="PlaceHolder 2"/>
          <p:cNvSpPr>
            <a:spLocks noGrp="1"/>
          </p:cNvSpPr>
          <p:nvPr>
            <p:ph type="body"/>
          </p:nvPr>
        </p:nvSpPr>
        <p:spPr>
          <a:xfrm>
            <a:off x="642600" y="169236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58" name="PlaceHolder 3"/>
          <p:cNvSpPr>
            <a:spLocks noGrp="1"/>
          </p:cNvSpPr>
          <p:nvPr>
            <p:ph type="body"/>
          </p:nvPr>
        </p:nvSpPr>
        <p:spPr>
          <a:xfrm>
            <a:off x="6572520" y="169236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59" name="PlaceHolder 4"/>
          <p:cNvSpPr>
            <a:spLocks noGrp="1"/>
          </p:cNvSpPr>
          <p:nvPr>
            <p:ph type="body"/>
          </p:nvPr>
        </p:nvSpPr>
        <p:spPr>
          <a:xfrm>
            <a:off x="642600" y="3883320"/>
            <a:ext cx="1157256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61" name="PlaceHolder 2"/>
          <p:cNvSpPr>
            <a:spLocks noGrp="1"/>
          </p:cNvSpPr>
          <p:nvPr>
            <p:ph type="body"/>
          </p:nvPr>
        </p:nvSpPr>
        <p:spPr>
          <a:xfrm>
            <a:off x="642600" y="1692360"/>
            <a:ext cx="1157256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62" name="PlaceHolder 3"/>
          <p:cNvSpPr>
            <a:spLocks noGrp="1"/>
          </p:cNvSpPr>
          <p:nvPr>
            <p:ph type="body"/>
          </p:nvPr>
        </p:nvSpPr>
        <p:spPr>
          <a:xfrm>
            <a:off x="642600" y="3883320"/>
            <a:ext cx="1157256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64" name="PlaceHolder 2"/>
          <p:cNvSpPr>
            <a:spLocks noGrp="1"/>
          </p:cNvSpPr>
          <p:nvPr>
            <p:ph type="body"/>
          </p:nvPr>
        </p:nvSpPr>
        <p:spPr>
          <a:xfrm>
            <a:off x="642600" y="169236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65" name="PlaceHolder 3"/>
          <p:cNvSpPr>
            <a:spLocks noGrp="1"/>
          </p:cNvSpPr>
          <p:nvPr>
            <p:ph type="body"/>
          </p:nvPr>
        </p:nvSpPr>
        <p:spPr>
          <a:xfrm>
            <a:off x="6572520" y="169236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66" name="PlaceHolder 4"/>
          <p:cNvSpPr>
            <a:spLocks noGrp="1"/>
          </p:cNvSpPr>
          <p:nvPr>
            <p:ph type="body"/>
          </p:nvPr>
        </p:nvSpPr>
        <p:spPr>
          <a:xfrm>
            <a:off x="6572520" y="388332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67" name="PlaceHolder 5"/>
          <p:cNvSpPr>
            <a:spLocks noGrp="1"/>
          </p:cNvSpPr>
          <p:nvPr>
            <p:ph type="body"/>
          </p:nvPr>
        </p:nvSpPr>
        <p:spPr>
          <a:xfrm>
            <a:off x="642600" y="388332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642600" y="1692360"/>
            <a:ext cx="11572560" cy="41943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42600" y="1692360"/>
            <a:ext cx="11572560" cy="41943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pic>
        <p:nvPicPr>
          <p:cNvPr id="71" name="" descr=""/>
          <p:cNvPicPr/>
          <p:nvPr/>
        </p:nvPicPr>
        <p:blipFill>
          <a:blip r:embed="rId2"/>
          <a:stretch/>
        </p:blipFill>
        <p:spPr>
          <a:xfrm>
            <a:off x="3800520" y="1692000"/>
            <a:ext cx="5256720" cy="4194360"/>
          </a:xfrm>
          <a:prstGeom prst="rect">
            <a:avLst/>
          </a:prstGeom>
          <a:ln>
            <a:noFill/>
          </a:ln>
        </p:spPr>
      </p:pic>
      <p:pic>
        <p:nvPicPr>
          <p:cNvPr id="72" name="" descr=""/>
          <p:cNvPicPr/>
          <p:nvPr/>
        </p:nvPicPr>
        <p:blipFill>
          <a:blip r:embed="rId3"/>
          <a:stretch/>
        </p:blipFill>
        <p:spPr>
          <a:xfrm>
            <a:off x="3800520" y="1692000"/>
            <a:ext cx="5256720" cy="41943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5" name="PlaceHolder 2"/>
          <p:cNvSpPr>
            <a:spLocks noGrp="1"/>
          </p:cNvSpPr>
          <p:nvPr>
            <p:ph type="body"/>
          </p:nvPr>
        </p:nvSpPr>
        <p:spPr>
          <a:xfrm>
            <a:off x="642600" y="1692360"/>
            <a:ext cx="11572560" cy="41943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7" name="PlaceHolder 2"/>
          <p:cNvSpPr>
            <a:spLocks noGrp="1"/>
          </p:cNvSpPr>
          <p:nvPr>
            <p:ph type="body"/>
          </p:nvPr>
        </p:nvSpPr>
        <p:spPr>
          <a:xfrm>
            <a:off x="642600" y="1692360"/>
            <a:ext cx="5647320" cy="41943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8" name="PlaceHolder 3"/>
          <p:cNvSpPr>
            <a:spLocks noGrp="1"/>
          </p:cNvSpPr>
          <p:nvPr>
            <p:ph type="body"/>
          </p:nvPr>
        </p:nvSpPr>
        <p:spPr>
          <a:xfrm>
            <a:off x="6572520" y="1692360"/>
            <a:ext cx="5647320" cy="41943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42600" y="288360"/>
            <a:ext cx="11572560" cy="5598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12" name="PlaceHolder 2"/>
          <p:cNvSpPr>
            <a:spLocks noGrp="1"/>
          </p:cNvSpPr>
          <p:nvPr>
            <p:ph type="body"/>
          </p:nvPr>
        </p:nvSpPr>
        <p:spPr>
          <a:xfrm>
            <a:off x="642600" y="169236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13" name="PlaceHolder 3"/>
          <p:cNvSpPr>
            <a:spLocks noGrp="1"/>
          </p:cNvSpPr>
          <p:nvPr>
            <p:ph type="body"/>
          </p:nvPr>
        </p:nvSpPr>
        <p:spPr>
          <a:xfrm>
            <a:off x="642600" y="388332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14" name="PlaceHolder 4"/>
          <p:cNvSpPr>
            <a:spLocks noGrp="1"/>
          </p:cNvSpPr>
          <p:nvPr>
            <p:ph type="body"/>
          </p:nvPr>
        </p:nvSpPr>
        <p:spPr>
          <a:xfrm>
            <a:off x="6572520" y="1692360"/>
            <a:ext cx="5647320" cy="41943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642600" y="1692360"/>
            <a:ext cx="5647320" cy="41943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6572520" y="169236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6572520" y="388332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42600" y="288360"/>
            <a:ext cx="11572560" cy="1207440"/>
          </a:xfrm>
          <a:prstGeom prst="rect">
            <a:avLst/>
          </a:prstGeom>
        </p:spPr>
        <p:txBody>
          <a:bodyPr lIns="0" rIns="0" tIns="0" bIns="0" anchor="ctr"/>
          <a:p>
            <a:endParaRPr b="0" lang="zh-CN" sz="44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642600" y="169236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6572520" y="1692360"/>
            <a:ext cx="564732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642600" y="3883320"/>
            <a:ext cx="11572560" cy="200052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42600" y="288360"/>
            <a:ext cx="11572560" cy="1207440"/>
          </a:xfrm>
          <a:prstGeom prst="rect">
            <a:avLst/>
          </a:prstGeom>
        </p:spPr>
        <p:txBody>
          <a:bodyPr lIns="0" rIns="0" tIns="0" bIns="0" anchor="ctr"/>
          <a:p>
            <a:r>
              <a:rPr b="0" lang="zh-CN" sz="4400" spc="-1" strike="noStrike">
                <a:solidFill>
                  <a:srgbClr val="000000"/>
                </a:solidFill>
                <a:uFill>
                  <a:solidFill>
                    <a:srgbClr val="ffffff"/>
                  </a:solidFill>
                </a:uFill>
                <a:latin typeface="Calibri"/>
              </a:rPr>
              <a:t>单击鼠标编辑标题文字格式</a:t>
            </a:r>
            <a:endParaRPr b="0" lang="zh-CN" sz="4400" spc="-1" strike="noStrike">
              <a:solidFill>
                <a:srgbClr val="000000"/>
              </a:solidFill>
              <a:uFill>
                <a:solidFill>
                  <a:srgbClr val="ffffff"/>
                </a:solidFill>
              </a:uFill>
              <a:latin typeface="Calibri"/>
            </a:endParaRPr>
          </a:p>
        </p:txBody>
      </p:sp>
      <p:sp>
        <p:nvSpPr>
          <p:cNvPr id="1" name="PlaceHolder 2"/>
          <p:cNvSpPr>
            <a:spLocks noGrp="1"/>
          </p:cNvSpPr>
          <p:nvPr>
            <p:ph type="body"/>
          </p:nvPr>
        </p:nvSpPr>
        <p:spPr>
          <a:xfrm>
            <a:off x="642600" y="1692360"/>
            <a:ext cx="11572560" cy="4194360"/>
          </a:xfrm>
          <a:prstGeom prst="rect">
            <a:avLst/>
          </a:prstGeom>
        </p:spPr>
        <p:txBody>
          <a:bodyPr lIns="0" rIns="0" tIns="0" bIns="0"/>
          <a:p>
            <a:pPr marL="432000" indent="-324000">
              <a:buClr>
                <a:srgbClr val="000000"/>
              </a:buClr>
              <a:buSzPct val="45000"/>
              <a:buFont typeface="Wingdings" charset="2"/>
              <a:buChar char=""/>
            </a:pPr>
            <a:r>
              <a:rPr b="0" lang="zh-CN" sz="2800" spc="-1" strike="noStrike">
                <a:solidFill>
                  <a:srgbClr val="000000"/>
                </a:solidFill>
                <a:uFill>
                  <a:solidFill>
                    <a:srgbClr val="ffffff"/>
                  </a:solidFill>
                </a:uFill>
                <a:latin typeface="Calibri"/>
              </a:rPr>
              <a:t>单击鼠标编辑大纲文字格式</a:t>
            </a:r>
            <a:endParaRPr b="0" lang="zh-CN"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zh-CN" sz="2000" spc="-1" strike="noStrike">
                <a:solidFill>
                  <a:srgbClr val="000000"/>
                </a:solidFill>
                <a:uFill>
                  <a:solidFill>
                    <a:srgbClr val="ffffff"/>
                  </a:solidFill>
                </a:uFill>
                <a:latin typeface="Calibri"/>
              </a:rPr>
              <a:t>第二个大纲级</a:t>
            </a:r>
            <a:endParaRPr b="0" lang="zh-CN"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zh-CN" sz="1800" spc="-1" strike="noStrike">
                <a:solidFill>
                  <a:srgbClr val="000000"/>
                </a:solidFill>
                <a:uFill>
                  <a:solidFill>
                    <a:srgbClr val="ffffff"/>
                  </a:solidFill>
                </a:uFill>
                <a:latin typeface="Calibri"/>
              </a:rPr>
              <a:t>第三大纲级别</a:t>
            </a:r>
            <a:endParaRPr b="0" lang="zh-CN"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zh-CN" sz="1800" spc="-1" strike="noStrike">
                <a:solidFill>
                  <a:srgbClr val="000000"/>
                </a:solidFill>
                <a:uFill>
                  <a:solidFill>
                    <a:srgbClr val="ffffff"/>
                  </a:solidFill>
                </a:uFill>
                <a:latin typeface="Calibri"/>
              </a:rPr>
              <a:t>第四大纲级别</a:t>
            </a:r>
            <a:endParaRPr b="0" lang="zh-CN"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zh-CN" sz="2000" spc="-1" strike="noStrike">
                <a:solidFill>
                  <a:srgbClr val="000000"/>
                </a:solidFill>
                <a:uFill>
                  <a:solidFill>
                    <a:srgbClr val="ffffff"/>
                  </a:solidFill>
                </a:uFill>
                <a:latin typeface="Calibri"/>
              </a:rPr>
              <a:t>第五大纲级别</a:t>
            </a:r>
            <a:endParaRPr b="0" lang="zh-CN"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zh-CN" sz="2000" spc="-1" strike="noStrike">
                <a:solidFill>
                  <a:srgbClr val="000000"/>
                </a:solidFill>
                <a:uFill>
                  <a:solidFill>
                    <a:srgbClr val="ffffff"/>
                  </a:solidFill>
                </a:uFill>
                <a:latin typeface="Calibri"/>
              </a:rPr>
              <a:t>第六大纲级别</a:t>
            </a:r>
            <a:endParaRPr b="0" lang="zh-CN"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zh-CN" sz="2000" spc="-1" strike="noStrike">
                <a:solidFill>
                  <a:srgbClr val="000000"/>
                </a:solidFill>
                <a:uFill>
                  <a:solidFill>
                    <a:srgbClr val="ffffff"/>
                  </a:solidFill>
                </a:uFill>
                <a:latin typeface="Calibri"/>
              </a:rPr>
              <a:t>第七大纲级别</a:t>
            </a:r>
            <a:endParaRPr b="0" lang="zh-CN"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CustomShape 1"/>
          <p:cNvSpPr/>
          <p:nvPr/>
        </p:nvSpPr>
        <p:spPr>
          <a:xfrm>
            <a:off x="360" y="361800"/>
            <a:ext cx="224640" cy="586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7" name="PlaceHolder 2"/>
          <p:cNvSpPr>
            <a:spLocks noGrp="1"/>
          </p:cNvSpPr>
          <p:nvPr>
            <p:ph type="title"/>
          </p:nvPr>
        </p:nvSpPr>
        <p:spPr>
          <a:xfrm>
            <a:off x="642600" y="288360"/>
            <a:ext cx="11572560" cy="1207440"/>
          </a:xfrm>
          <a:prstGeom prst="rect">
            <a:avLst/>
          </a:prstGeom>
        </p:spPr>
        <p:txBody>
          <a:bodyPr lIns="0" rIns="0" tIns="0" bIns="0" anchor="ctr"/>
          <a:p>
            <a:r>
              <a:rPr b="0" lang="zh-CN" sz="4400" spc="-1" strike="noStrike">
                <a:solidFill>
                  <a:srgbClr val="000000"/>
                </a:solidFill>
                <a:uFill>
                  <a:solidFill>
                    <a:srgbClr val="ffffff"/>
                  </a:solidFill>
                </a:uFill>
                <a:latin typeface="Calibri"/>
              </a:rPr>
              <a:t>单击鼠标编辑标题文字格式</a:t>
            </a:r>
            <a:endParaRPr b="0" lang="zh-CN" sz="4400" spc="-1" strike="noStrike">
              <a:solidFill>
                <a:srgbClr val="000000"/>
              </a:solidFill>
              <a:uFill>
                <a:solidFill>
                  <a:srgbClr val="ffffff"/>
                </a:solidFill>
              </a:uFill>
              <a:latin typeface="Calibri"/>
            </a:endParaRPr>
          </a:p>
        </p:txBody>
      </p:sp>
      <p:sp>
        <p:nvSpPr>
          <p:cNvPr id="38" name="PlaceHolder 3"/>
          <p:cNvSpPr>
            <a:spLocks noGrp="1"/>
          </p:cNvSpPr>
          <p:nvPr>
            <p:ph type="body"/>
          </p:nvPr>
        </p:nvSpPr>
        <p:spPr>
          <a:xfrm>
            <a:off x="642600" y="1692360"/>
            <a:ext cx="11572560" cy="4194360"/>
          </a:xfrm>
          <a:prstGeom prst="rect">
            <a:avLst/>
          </a:prstGeom>
        </p:spPr>
        <p:txBody>
          <a:bodyPr lIns="0" rIns="0" tIns="0" bIns="0"/>
          <a:p>
            <a:pPr marL="432000" indent="-324000">
              <a:buClr>
                <a:srgbClr val="000000"/>
              </a:buClr>
              <a:buSzPct val="45000"/>
              <a:buFont typeface="Wingdings" charset="2"/>
              <a:buChar char=""/>
            </a:pPr>
            <a:r>
              <a:rPr b="0" lang="zh-CN" sz="2800" spc="-1" strike="noStrike">
                <a:solidFill>
                  <a:srgbClr val="000000"/>
                </a:solidFill>
                <a:uFill>
                  <a:solidFill>
                    <a:srgbClr val="ffffff"/>
                  </a:solidFill>
                </a:uFill>
                <a:latin typeface="Calibri"/>
              </a:rPr>
              <a:t>单击鼠标编辑大纲文字格式</a:t>
            </a:r>
            <a:endParaRPr b="0" lang="zh-CN"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zh-CN" sz="2000" spc="-1" strike="noStrike">
                <a:solidFill>
                  <a:srgbClr val="000000"/>
                </a:solidFill>
                <a:uFill>
                  <a:solidFill>
                    <a:srgbClr val="ffffff"/>
                  </a:solidFill>
                </a:uFill>
                <a:latin typeface="Calibri"/>
              </a:rPr>
              <a:t>第二个大纲级</a:t>
            </a:r>
            <a:endParaRPr b="0" lang="zh-CN"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zh-CN" sz="1800" spc="-1" strike="noStrike">
                <a:solidFill>
                  <a:srgbClr val="000000"/>
                </a:solidFill>
                <a:uFill>
                  <a:solidFill>
                    <a:srgbClr val="ffffff"/>
                  </a:solidFill>
                </a:uFill>
                <a:latin typeface="Calibri"/>
              </a:rPr>
              <a:t>第三大纲级别</a:t>
            </a:r>
            <a:endParaRPr b="0" lang="zh-CN"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zh-CN" sz="1800" spc="-1" strike="noStrike">
                <a:solidFill>
                  <a:srgbClr val="000000"/>
                </a:solidFill>
                <a:uFill>
                  <a:solidFill>
                    <a:srgbClr val="ffffff"/>
                  </a:solidFill>
                </a:uFill>
                <a:latin typeface="Calibri"/>
              </a:rPr>
              <a:t>第四大纲级别</a:t>
            </a:r>
            <a:endParaRPr b="0" lang="zh-CN"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zh-CN" sz="2000" spc="-1" strike="noStrike">
                <a:solidFill>
                  <a:srgbClr val="000000"/>
                </a:solidFill>
                <a:uFill>
                  <a:solidFill>
                    <a:srgbClr val="ffffff"/>
                  </a:solidFill>
                </a:uFill>
                <a:latin typeface="Calibri"/>
              </a:rPr>
              <a:t>第五大纲级别</a:t>
            </a:r>
            <a:endParaRPr b="0" lang="zh-CN"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zh-CN" sz="2000" spc="-1" strike="noStrike">
                <a:solidFill>
                  <a:srgbClr val="000000"/>
                </a:solidFill>
                <a:uFill>
                  <a:solidFill>
                    <a:srgbClr val="ffffff"/>
                  </a:solidFill>
                </a:uFill>
                <a:latin typeface="Calibri"/>
              </a:rPr>
              <a:t>第六大纲级别</a:t>
            </a:r>
            <a:endParaRPr b="0" lang="zh-CN"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zh-CN" sz="2000" spc="-1" strike="noStrike">
                <a:solidFill>
                  <a:srgbClr val="000000"/>
                </a:solidFill>
                <a:uFill>
                  <a:solidFill>
                    <a:srgbClr val="ffffff"/>
                  </a:solidFill>
                </a:uFill>
                <a:latin typeface="Calibri"/>
              </a:rPr>
              <a:t>第七大纲级别</a:t>
            </a:r>
            <a:endParaRPr b="0" lang="zh-CN"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image" Target="../media/image18.jpeg"/><Relationship Id="rId4" Type="http://schemas.openxmlformats.org/officeDocument/2006/relationships/image" Target="../media/image19.jpeg"/><Relationship Id="rId5" Type="http://schemas.openxmlformats.org/officeDocument/2006/relationships/image" Target="../media/image20.jpeg"/><Relationship Id="rId6"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hyperlink" Target="http://www.51pptmoban.com/" TargetMode="External"/><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0" y="0"/>
            <a:ext cx="12858480" cy="724356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79" name="CustomShape 2"/>
          <p:cNvSpPr/>
          <p:nvPr/>
        </p:nvSpPr>
        <p:spPr>
          <a:xfrm>
            <a:off x="0" y="2191680"/>
            <a:ext cx="12858480" cy="3209040"/>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p:style>
      </p:sp>
      <p:sp>
        <p:nvSpPr>
          <p:cNvPr id="80" name="CustomShape 3"/>
          <p:cNvSpPr/>
          <p:nvPr/>
        </p:nvSpPr>
        <p:spPr>
          <a:xfrm>
            <a:off x="2486880" y="3509640"/>
            <a:ext cx="7884360" cy="1004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6000" spc="-1" strike="noStrike" cap="all">
                <a:solidFill>
                  <a:srgbClr val="000000"/>
                </a:solidFill>
                <a:uFill>
                  <a:solidFill>
                    <a:srgbClr val="ffffff"/>
                  </a:solidFill>
                </a:uFill>
                <a:latin typeface="方正正准黑简体"/>
                <a:ea typeface="方正正准黑简体"/>
              </a:rPr>
              <a:t>年终总结汇报模板</a:t>
            </a:r>
            <a:endParaRPr b="0" lang="en-US" sz="1800" spc="-1" strike="noStrike">
              <a:solidFill>
                <a:srgbClr val="000000"/>
              </a:solidFill>
              <a:uFill>
                <a:solidFill>
                  <a:srgbClr val="ffffff"/>
                </a:solidFill>
              </a:uFill>
              <a:latin typeface="Arial"/>
            </a:endParaRPr>
          </a:p>
        </p:txBody>
      </p:sp>
      <p:sp>
        <p:nvSpPr>
          <p:cNvPr id="81" name="CustomShape 4"/>
          <p:cNvSpPr/>
          <p:nvPr/>
        </p:nvSpPr>
        <p:spPr>
          <a:xfrm>
            <a:off x="3945240" y="4408560"/>
            <a:ext cx="496836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ea typeface="微软雅黑"/>
              </a:rPr>
              <a:t>The year-end summary report template</a:t>
            </a:r>
            <a:endParaRPr b="0" lang="en-US" sz="1800" spc="-1" strike="noStrike">
              <a:solidFill>
                <a:srgbClr val="000000"/>
              </a:solidFill>
              <a:uFill>
                <a:solidFill>
                  <a:srgbClr val="ffffff"/>
                </a:solidFill>
              </a:uFill>
              <a:latin typeface="Arial"/>
            </a:endParaRPr>
          </a:p>
        </p:txBody>
      </p:sp>
      <p:sp>
        <p:nvSpPr>
          <p:cNvPr id="82" name="CustomShape 5"/>
          <p:cNvSpPr/>
          <p:nvPr/>
        </p:nvSpPr>
        <p:spPr>
          <a:xfrm>
            <a:off x="5133240" y="2320200"/>
            <a:ext cx="2592000" cy="1309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8000" spc="-1" strike="noStrike" cap="all">
                <a:solidFill>
                  <a:srgbClr val="000000"/>
                </a:solidFill>
                <a:uFill>
                  <a:solidFill>
                    <a:srgbClr val="ffffff"/>
                  </a:solidFill>
                </a:uFill>
                <a:latin typeface="Arial"/>
                <a:ea typeface="方正正准黑简体"/>
              </a:rPr>
              <a:t>2017</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1" dur="indefinite" restart="never" nodeType="tmRoot">
          <p:childTnLst>
            <p:seq>
              <p:cTn id="2" nodeType="mainSeq">
                <p:childTnLst>
                  <p:par>
                    <p:cTn id="3" fill="freeze">
                      <p:stCondLst>
                        <p:cond delay="0"/>
                      </p:stCondLst>
                      <p:childTnLst>
                        <p:par>
                          <p:cTn id="4" fill="freeze">
                            <p:stCondLst>
                              <p:cond delay="0"/>
                            </p:stCondLst>
                            <p:childTnLst>
                              <p:par>
                                <p:cTn id="5" nodeType="afterEffect" fill="hold" presetClass="entr" presetID="23" presetSubtype="288">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repl">
                                        <p:cTn id="7" dur="500" fill="hold"/>
                                        <p:tgtEl>
                                          <p:spTgt spid="78"/>
                                        </p:tgtEl>
                                        <p:attrNameLst>
                                          <p:attrName/>
                                        </p:attrNameLst>
                                      </p:cBhvr>
                                      <p:tavLst>
                                        <p:tav tm="0">
                                          <p:val>
                                            <p:strVal val="4/3*#ppt_w"/>
                                          </p:val>
                                        </p:tav>
                                        <p:tav tm="100000">
                                          <p:val>
                                            <p:strVal val="#ppt_w"/>
                                          </p:val>
                                        </p:tav>
                                      </p:tavLst>
                                    </p:anim>
                                    <p:anim calcmode="lin" valueType="num">
                                      <p:cBhvr additive="repl">
                                        <p:cTn id="8" dur="500" fill="hold"/>
                                        <p:tgtEl>
                                          <p:spTgt spid="78"/>
                                        </p:tgtEl>
                                        <p:attrNameLst>
                                          <p:attrName/>
                                        </p:attrNameLst>
                                      </p:cBhvr>
                                      <p:tavLst>
                                        <p:tav tm="0">
                                          <p:val>
                                            <p:strVal val="4/3*#ppt_h"/>
                                          </p:val>
                                        </p:tav>
                                        <p:tav tm="100000">
                                          <p:val>
                                            <p:strVal val="#ppt_h"/>
                                          </p:val>
                                        </p:tav>
                                      </p:tavLst>
                                    </p:anim>
                                  </p:childTnLst>
                                </p:cTn>
                              </p:par>
                            </p:childTnLst>
                          </p:cTn>
                        </p:par>
                        <p:par>
                          <p:cTn id="9" fill="freeze">
                            <p:stCondLst>
                              <p:cond delay="500"/>
                            </p:stCondLst>
                            <p:childTnLst>
                              <p:par>
                                <p:cTn id="10" nodeType="afterEffect" fill="hold" presetClass="entr" presetID="41">
                                  <p:stCondLst>
                                    <p:cond delay="0"/>
                                  </p:stCondLst>
                                  <p:childTnLst>
                                    <p:set>
                                      <p:cBhvr>
                                        <p:cTn id="11" dur="1" fill="hold">
                                          <p:stCondLst>
                                            <p:cond delay="0"/>
                                          </p:stCondLst>
                                        </p:cTn>
                                        <p:tgtEl>
                                          <p:spTgt spid="80"/>
                                        </p:tgtEl>
                                        <p:attrNameLst>
                                          <p:attrName>style.visibility</p:attrName>
                                        </p:attrNameLst>
                                      </p:cBhvr>
                                      <p:to>
                                        <p:strVal val="visible"/>
                                      </p:to>
                                    </p:set>
                                    <p:anim calcmode="lin" valueType="num">
                                      <p:cBhvr additive="repl">
                                        <p:cTn id="12" dur="500" fill="hold"/>
                                        <p:tgtEl>
                                          <p:spTgt spid="80"/>
                                        </p:tgtEl>
                                        <p:attrNameLst>
                                          <p:attrName>ppt_x</p:attrName>
                                        </p:attrNameLst>
                                      </p:cBhvr>
                                      <p:tavLst>
                                        <p:tav tm="0">
                                          <p:val>
                                            <p:strVal val="#ppt_x"/>
                                          </p:val>
                                        </p:tav>
                                        <p:tav tm="50000">
                                          <p:val>
                                            <p:strVal val="#ppt_x+.1"/>
                                          </p:val>
                                        </p:tav>
                                        <p:tav tm="100000">
                                          <p:val>
                                            <p:strVal val="#ppt_x"/>
                                          </p:val>
                                        </p:tav>
                                      </p:tavLst>
                                    </p:anim>
                                    <p:anim calcmode="lin" valueType="num">
                                      <p:cBhvr additive="repl">
                                        <p:cTn id="13" dur="500" fill="hold"/>
                                        <p:tgtEl>
                                          <p:spTgt spid="80"/>
                                        </p:tgtEl>
                                        <p:attrNameLst>
                                          <p:attrName>ppt_y</p:attrName>
                                        </p:attrNameLst>
                                      </p:cBhvr>
                                      <p:tavLst>
                                        <p:tav tm="0">
                                          <p:val>
                                            <p:strVal val="#ppt_y"/>
                                          </p:val>
                                        </p:tav>
                                        <p:tav tm="100000">
                                          <p:val>
                                            <p:strVal val="#ppt_y"/>
                                          </p:val>
                                        </p:tav>
                                      </p:tavLst>
                                    </p:anim>
                                    <p:anim calcmode="lin" valueType="num">
                                      <p:cBhvr additive="repl">
                                        <p:cTn id="14" dur="500" fill="hold"/>
                                        <p:tgtEl>
                                          <p:spTgt spid="80"/>
                                        </p:tgtEl>
                                        <p:attrNameLst>
                                          <p:attrName/>
                                        </p:attrNameLst>
                                      </p:cBhvr>
                                      <p:tavLst>
                                        <p:tav tm="0">
                                          <p:val>
                                            <p:strVal val="#ppt_h/10"/>
                                          </p:val>
                                        </p:tav>
                                        <p:tav tm="50000">
                                          <p:val>
                                            <p:strVal val="#ppt_h+.01"/>
                                          </p:val>
                                        </p:tav>
                                        <p:tav tm="100000">
                                          <p:val>
                                            <p:strVal val="#ppt_h"/>
                                          </p:val>
                                        </p:tav>
                                      </p:tavLst>
                                    </p:anim>
                                    <p:anim calcmode="lin" valueType="num">
                                      <p:cBhvr additive="repl">
                                        <p:cTn id="15" dur="500" fill="hold"/>
                                        <p:tgtEl>
                                          <p:spTgt spid="80"/>
                                        </p:tgtEl>
                                        <p:attrNameLst>
                                          <p:attrName/>
                                        </p:attrNameLst>
                                      </p:cBhvr>
                                      <p:tavLst>
                                        <p:tav tm="0">
                                          <p:val>
                                            <p:strVal val="#ppt_w/10"/>
                                          </p:val>
                                        </p:tav>
                                        <p:tav tm="50000">
                                          <p:val>
                                            <p:strVal val="#ppt_w+.01"/>
                                          </p:val>
                                        </p:tav>
                                        <p:tav tm="100000">
                                          <p:val>
                                            <p:strVal val="#ppt_w"/>
                                          </p:val>
                                        </p:tav>
                                      </p:tavLst>
                                    </p:anim>
                                    <p:animEffect filter="fade" transition="in">
                                      <p:cBhvr additive="repl">
                                        <p:cTn id="16" dur="500"/>
                                        <p:tgtEl>
                                          <p:spTgt spid="80"/>
                                        </p:tgtEl>
                                      </p:cBhvr>
                                    </p:animEffect>
                                  </p:childTnLst>
                                </p:cTn>
                              </p:par>
                            </p:childTnLst>
                          </p:cTn>
                        </p:par>
                        <p:par>
                          <p:cTn id="17" fill="freeze">
                            <p:stCondLst>
                              <p:cond delay="1000"/>
                            </p:stCondLst>
                            <p:childTnLst>
                              <p:par>
                                <p:cTn id="18" nodeType="afterEffect" fill="hold" presetClass="emph" presetID="26">
                                  <p:stCondLst>
                                    <p:cond delay="0"/>
                                  </p:stCondLst>
                                  <p:childTnLst>
                                    <p:animEffect filter="fade" transition="in">
                                      <p:cBhvr additive="repl">
                                        <p:cTn id="19" dur="500"/>
                                        <p:tgtEl>
                                          <p:spTgt spid="80"/>
                                        </p:tgtEl>
                                      </p:cBhvr>
                                    </p:animEffect>
                                  </p:childTnLst>
                                </p:cTn>
                              </p:par>
                            </p:childTnLst>
                          </p:cTn>
                        </p:par>
                        <p:par>
                          <p:cTn id="20" fill="freeze">
                            <p:stCondLst>
                              <p:cond delay="1500"/>
                            </p:stCondLst>
                            <p:childTnLst>
                              <p:par>
                                <p:cTn id="21" nodeType="afterEffect" fill="hold" presetClass="entr" presetID="41">
                                  <p:stCondLst>
                                    <p:cond delay="0"/>
                                  </p:stCondLst>
                                  <p:childTnLst>
                                    <p:set>
                                      <p:cBhvr>
                                        <p:cTn id="22" dur="1" fill="hold">
                                          <p:stCondLst>
                                            <p:cond delay="0"/>
                                          </p:stCondLst>
                                        </p:cTn>
                                        <p:tgtEl>
                                          <p:spTgt spid="81"/>
                                        </p:tgtEl>
                                        <p:attrNameLst>
                                          <p:attrName>style.visibility</p:attrName>
                                        </p:attrNameLst>
                                      </p:cBhvr>
                                      <p:to>
                                        <p:strVal val="visible"/>
                                      </p:to>
                                    </p:set>
                                    <p:anim calcmode="lin" valueType="num">
                                      <p:cBhvr additive="repl">
                                        <p:cTn id="23" dur="500" fill="hold"/>
                                        <p:tgtEl>
                                          <p:spTgt spid="81"/>
                                        </p:tgtEl>
                                        <p:attrNameLst>
                                          <p:attrName>ppt_x</p:attrName>
                                        </p:attrNameLst>
                                      </p:cBhvr>
                                      <p:tavLst>
                                        <p:tav tm="0">
                                          <p:val>
                                            <p:strVal val="#ppt_x"/>
                                          </p:val>
                                        </p:tav>
                                        <p:tav tm="50000">
                                          <p:val>
                                            <p:strVal val="#ppt_x+.1"/>
                                          </p:val>
                                        </p:tav>
                                        <p:tav tm="100000">
                                          <p:val>
                                            <p:strVal val="#ppt_x"/>
                                          </p:val>
                                        </p:tav>
                                      </p:tavLst>
                                    </p:anim>
                                    <p:anim calcmode="lin" valueType="num">
                                      <p:cBhvr additive="repl">
                                        <p:cTn id="24" dur="500" fill="hold"/>
                                        <p:tgtEl>
                                          <p:spTgt spid="81"/>
                                        </p:tgtEl>
                                        <p:attrNameLst>
                                          <p:attrName>ppt_y</p:attrName>
                                        </p:attrNameLst>
                                      </p:cBhvr>
                                      <p:tavLst>
                                        <p:tav tm="0">
                                          <p:val>
                                            <p:strVal val="#ppt_y"/>
                                          </p:val>
                                        </p:tav>
                                        <p:tav tm="100000">
                                          <p:val>
                                            <p:strVal val="#ppt_y"/>
                                          </p:val>
                                        </p:tav>
                                      </p:tavLst>
                                    </p:anim>
                                    <p:anim calcmode="lin" valueType="num">
                                      <p:cBhvr additive="repl">
                                        <p:cTn id="25" dur="500" fill="hold"/>
                                        <p:tgtEl>
                                          <p:spTgt spid="81"/>
                                        </p:tgtEl>
                                        <p:attrNameLst>
                                          <p:attrName/>
                                        </p:attrNameLst>
                                      </p:cBhvr>
                                      <p:tavLst>
                                        <p:tav tm="0">
                                          <p:val>
                                            <p:strVal val="#ppt_h/10"/>
                                          </p:val>
                                        </p:tav>
                                        <p:tav tm="50000">
                                          <p:val>
                                            <p:strVal val="#ppt_h+.01"/>
                                          </p:val>
                                        </p:tav>
                                        <p:tav tm="100000">
                                          <p:val>
                                            <p:strVal val="#ppt_h"/>
                                          </p:val>
                                        </p:tav>
                                      </p:tavLst>
                                    </p:anim>
                                    <p:anim calcmode="lin" valueType="num">
                                      <p:cBhvr additive="repl">
                                        <p:cTn id="26" dur="500" fill="hold"/>
                                        <p:tgtEl>
                                          <p:spTgt spid="81"/>
                                        </p:tgtEl>
                                        <p:attrNameLst>
                                          <p:attrName/>
                                        </p:attrNameLst>
                                      </p:cBhvr>
                                      <p:tavLst>
                                        <p:tav tm="0">
                                          <p:val>
                                            <p:strVal val="#ppt_w/10"/>
                                          </p:val>
                                        </p:tav>
                                        <p:tav tm="50000">
                                          <p:val>
                                            <p:strVal val="#ppt_w+.01"/>
                                          </p:val>
                                        </p:tav>
                                        <p:tav tm="100000">
                                          <p:val>
                                            <p:strVal val="#ppt_w"/>
                                          </p:val>
                                        </p:tav>
                                      </p:tavLst>
                                    </p:anim>
                                    <p:animEffect filter="fade" transition="in">
                                      <p:cBhvr additive="repl">
                                        <p:cTn id="27" dur="500"/>
                                        <p:tgtEl>
                                          <p:spTgt spid="81"/>
                                        </p:tgtEl>
                                      </p:cBhvr>
                                    </p:animEffect>
                                  </p:childTnLst>
                                </p:cTn>
                              </p:par>
                            </p:childTnLst>
                          </p:cTn>
                        </p:par>
                        <p:par>
                          <p:cTn id="28" fill="freeze">
                            <p:stCondLst>
                              <p:cond delay="2000"/>
                            </p:stCondLst>
                            <p:childTnLst>
                              <p:par>
                                <p:cTn id="29" nodeType="afterEffect" fill="hold" presetClass="emph" presetID="26">
                                  <p:stCondLst>
                                    <p:cond delay="0"/>
                                  </p:stCondLst>
                                  <p:childTnLst>
                                    <p:animEffect filter="fade" transition="in">
                                      <p:cBhvr additive="repl">
                                        <p:cTn id="30" dur="500"/>
                                        <p:tgtEl>
                                          <p:spTgt spid="81"/>
                                        </p:tgtEl>
                                      </p:cBhvr>
                                    </p:animEffect>
                                  </p:childTnLst>
                                </p:cTn>
                              </p:par>
                            </p:childTnLst>
                          </p:cTn>
                        </p:par>
                        <p:par>
                          <p:cTn id="31" fill="freeze">
                            <p:stCondLst>
                              <p:cond delay="2500"/>
                            </p:stCondLst>
                            <p:childTnLst>
                              <p:par>
                                <p:cTn id="32" nodeType="afterEffect" fill="hold" presetClass="entr" presetID="41">
                                  <p:stCondLst>
                                    <p:cond delay="0"/>
                                  </p:stCondLst>
                                  <p:childTnLst>
                                    <p:set>
                                      <p:cBhvr>
                                        <p:cTn id="33" dur="1" fill="hold">
                                          <p:stCondLst>
                                            <p:cond delay="0"/>
                                          </p:stCondLst>
                                        </p:cTn>
                                        <p:tgtEl>
                                          <p:spTgt spid="82"/>
                                        </p:tgtEl>
                                        <p:attrNameLst>
                                          <p:attrName>style.visibility</p:attrName>
                                        </p:attrNameLst>
                                      </p:cBhvr>
                                      <p:to>
                                        <p:strVal val="visible"/>
                                      </p:to>
                                    </p:set>
                                    <p:anim calcmode="lin" valueType="num">
                                      <p:cBhvr additive="repl">
                                        <p:cTn id="34" dur="500" fill="hold"/>
                                        <p:tgtEl>
                                          <p:spTgt spid="82"/>
                                        </p:tgtEl>
                                        <p:attrNameLst>
                                          <p:attrName>ppt_x</p:attrName>
                                        </p:attrNameLst>
                                      </p:cBhvr>
                                      <p:tavLst>
                                        <p:tav tm="0">
                                          <p:val>
                                            <p:strVal val="#ppt_x"/>
                                          </p:val>
                                        </p:tav>
                                        <p:tav tm="50000">
                                          <p:val>
                                            <p:strVal val="#ppt_x+.1"/>
                                          </p:val>
                                        </p:tav>
                                        <p:tav tm="100000">
                                          <p:val>
                                            <p:strVal val="#ppt_x"/>
                                          </p:val>
                                        </p:tav>
                                      </p:tavLst>
                                    </p:anim>
                                    <p:anim calcmode="lin" valueType="num">
                                      <p:cBhvr additive="repl">
                                        <p:cTn id="35" dur="500" fill="hold"/>
                                        <p:tgtEl>
                                          <p:spTgt spid="82"/>
                                        </p:tgtEl>
                                        <p:attrNameLst>
                                          <p:attrName>ppt_y</p:attrName>
                                        </p:attrNameLst>
                                      </p:cBhvr>
                                      <p:tavLst>
                                        <p:tav tm="0">
                                          <p:val>
                                            <p:strVal val="#ppt_y"/>
                                          </p:val>
                                        </p:tav>
                                        <p:tav tm="100000">
                                          <p:val>
                                            <p:strVal val="#ppt_y"/>
                                          </p:val>
                                        </p:tav>
                                      </p:tavLst>
                                    </p:anim>
                                    <p:anim calcmode="lin" valueType="num">
                                      <p:cBhvr additive="repl">
                                        <p:cTn id="36" dur="500" fill="hold"/>
                                        <p:tgtEl>
                                          <p:spTgt spid="82"/>
                                        </p:tgtEl>
                                        <p:attrNameLst>
                                          <p:attrName/>
                                        </p:attrNameLst>
                                      </p:cBhvr>
                                      <p:tavLst>
                                        <p:tav tm="0">
                                          <p:val>
                                            <p:strVal val="#ppt_h/10"/>
                                          </p:val>
                                        </p:tav>
                                        <p:tav tm="50000">
                                          <p:val>
                                            <p:strVal val="#ppt_h+.01"/>
                                          </p:val>
                                        </p:tav>
                                        <p:tav tm="100000">
                                          <p:val>
                                            <p:strVal val="#ppt_h"/>
                                          </p:val>
                                        </p:tav>
                                      </p:tavLst>
                                    </p:anim>
                                    <p:anim calcmode="lin" valueType="num">
                                      <p:cBhvr additive="repl">
                                        <p:cTn id="37" dur="500" fill="hold"/>
                                        <p:tgtEl>
                                          <p:spTgt spid="82"/>
                                        </p:tgtEl>
                                        <p:attrNameLst>
                                          <p:attrName/>
                                        </p:attrNameLst>
                                      </p:cBhvr>
                                      <p:tavLst>
                                        <p:tav tm="0">
                                          <p:val>
                                            <p:strVal val="#ppt_w/10"/>
                                          </p:val>
                                        </p:tav>
                                        <p:tav tm="50000">
                                          <p:val>
                                            <p:strVal val="#ppt_w+.01"/>
                                          </p:val>
                                        </p:tav>
                                        <p:tav tm="100000">
                                          <p:val>
                                            <p:strVal val="#ppt_w"/>
                                          </p:val>
                                        </p:tav>
                                      </p:tavLst>
                                    </p:anim>
                                    <p:animEffect filter="fade" transition="in">
                                      <p:cBhvr additive="repl">
                                        <p:cTn id="38" dur="500"/>
                                        <p:tgtEl>
                                          <p:spTgt spid="82"/>
                                        </p:tgtEl>
                                      </p:cBhvr>
                                    </p:animEffect>
                                  </p:childTnLst>
                                </p:cTn>
                              </p:par>
                            </p:childTnLst>
                          </p:cTn>
                        </p:par>
                        <p:par>
                          <p:cTn id="39" fill="freeze">
                            <p:stCondLst>
                              <p:cond delay="3000"/>
                            </p:stCondLst>
                            <p:childTnLst>
                              <p:par>
                                <p:cTn id="40" nodeType="afterEffect" fill="hold" presetClass="emph" presetID="26">
                                  <p:stCondLst>
                                    <p:cond delay="0"/>
                                  </p:stCondLst>
                                  <p:childTnLst>
                                    <p:animEffect filter="fade" transition="in">
                                      <p:cBhvr additive="repl">
                                        <p:cTn id="41" dur="500"/>
                                        <p:tgtEl>
                                          <p:spTgt spid="8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180360" y="1775160"/>
            <a:ext cx="3711240" cy="3199320"/>
          </a:xfrm>
          <a:prstGeom prst="hexagon">
            <a:avLst>
              <a:gd name="adj" fmla="val 25000"/>
              <a:gd name="vf" fmla="val 115470"/>
            </a:avLst>
          </a:prstGeom>
          <a:blipFill>
            <a:blip r:embed="rId1"/>
            <a:stretch>
              <a:fillRect/>
            </a:stretch>
          </a:blipFill>
          <a:ln w="9360">
            <a:noFill/>
          </a:ln>
        </p:spPr>
        <p:style>
          <a:lnRef idx="2">
            <a:schemeClr val="accent1">
              <a:shade val="50000"/>
            </a:schemeClr>
          </a:lnRef>
          <a:fillRef idx="1">
            <a:schemeClr val="accent1"/>
          </a:fillRef>
          <a:effectRef idx="0">
            <a:schemeClr val="accent1"/>
          </a:effectRef>
          <a:fontRef idx="minor"/>
        </p:style>
      </p:sp>
      <p:sp>
        <p:nvSpPr>
          <p:cNvPr id="263" name="CustomShape 2"/>
          <p:cNvSpPr/>
          <p:nvPr/>
        </p:nvSpPr>
        <p:spPr>
          <a:xfrm>
            <a:off x="3120480" y="1775160"/>
            <a:ext cx="3711240" cy="3199320"/>
          </a:xfrm>
          <a:prstGeom prst="hexagon">
            <a:avLst>
              <a:gd name="adj" fmla="val 25000"/>
              <a:gd name="vf" fmla="val 115470"/>
            </a:avLst>
          </a:prstGeom>
          <a:blipFill>
            <a:blip r:embed="rId2"/>
            <a:stretch>
              <a:fillRect/>
            </a:stretch>
          </a:blipFill>
          <a:ln w="9360">
            <a:noFill/>
          </a:ln>
        </p:spPr>
        <p:style>
          <a:lnRef idx="2">
            <a:schemeClr val="accent1">
              <a:shade val="50000"/>
            </a:schemeClr>
          </a:lnRef>
          <a:fillRef idx="1">
            <a:schemeClr val="accent1"/>
          </a:fillRef>
          <a:effectRef idx="0">
            <a:schemeClr val="accent1"/>
          </a:effectRef>
          <a:fontRef idx="minor"/>
        </p:style>
      </p:sp>
      <p:sp>
        <p:nvSpPr>
          <p:cNvPr id="264" name="CustomShape 3"/>
          <p:cNvSpPr/>
          <p:nvPr/>
        </p:nvSpPr>
        <p:spPr>
          <a:xfrm>
            <a:off x="6060960" y="1775160"/>
            <a:ext cx="3711240" cy="3199320"/>
          </a:xfrm>
          <a:prstGeom prst="hexagon">
            <a:avLst>
              <a:gd name="adj" fmla="val 25000"/>
              <a:gd name="vf" fmla="val 115470"/>
            </a:avLst>
          </a:prstGeom>
          <a:blipFill>
            <a:blip r:embed="rId3"/>
            <a:stretch>
              <a:fillRect/>
            </a:stretch>
          </a:blipFill>
          <a:ln w="9360">
            <a:noFill/>
          </a:ln>
        </p:spPr>
        <p:style>
          <a:lnRef idx="2">
            <a:schemeClr val="accent1">
              <a:shade val="50000"/>
            </a:schemeClr>
          </a:lnRef>
          <a:fillRef idx="1">
            <a:schemeClr val="accent1"/>
          </a:fillRef>
          <a:effectRef idx="0">
            <a:schemeClr val="accent1"/>
          </a:effectRef>
          <a:fontRef idx="minor"/>
        </p:style>
      </p:sp>
      <p:sp>
        <p:nvSpPr>
          <p:cNvPr id="265" name="CustomShape 4"/>
          <p:cNvSpPr/>
          <p:nvPr/>
        </p:nvSpPr>
        <p:spPr>
          <a:xfrm>
            <a:off x="9001080" y="1775160"/>
            <a:ext cx="3711240" cy="3199320"/>
          </a:xfrm>
          <a:prstGeom prst="hexagon">
            <a:avLst>
              <a:gd name="adj" fmla="val 25000"/>
              <a:gd name="vf" fmla="val 115470"/>
            </a:avLst>
          </a:prstGeom>
          <a:blipFill>
            <a:blip r:embed="rId4"/>
            <a:stretch>
              <a:fillRect/>
            </a:stretch>
          </a:blipFill>
          <a:ln w="9360">
            <a:noFill/>
          </a:ln>
        </p:spPr>
        <p:style>
          <a:lnRef idx="2">
            <a:schemeClr val="accent1">
              <a:shade val="50000"/>
            </a:schemeClr>
          </a:lnRef>
          <a:fillRef idx="1">
            <a:schemeClr val="accent1"/>
          </a:fillRef>
          <a:effectRef idx="0">
            <a:schemeClr val="accent1"/>
          </a:effectRef>
          <a:fontRef idx="minor"/>
        </p:style>
      </p:sp>
      <p:sp>
        <p:nvSpPr>
          <p:cNvPr id="266" name="CustomShape 5"/>
          <p:cNvSpPr/>
          <p:nvPr/>
        </p:nvSpPr>
        <p:spPr>
          <a:xfrm>
            <a:off x="812880" y="5421600"/>
            <a:ext cx="11333520" cy="851040"/>
          </a:xfrm>
          <a:prstGeom prst="rect">
            <a:avLst/>
          </a:prstGeom>
          <a:noFill/>
          <a:ln>
            <a:noFill/>
          </a:ln>
        </p:spPr>
        <p:style>
          <a:lnRef idx="0"/>
          <a:fillRef idx="0"/>
          <a:effectRef idx="0"/>
          <a:fontRef idx="minor"/>
        </p:style>
        <p:txBody>
          <a:bodyPr lIns="90000" rIns="90000" tIns="45000" bIns="45000"/>
          <a:p>
            <a:pPr>
              <a:lnSpc>
                <a:spcPct val="150000"/>
              </a:lnSpc>
            </a:pPr>
            <a:r>
              <a:rPr b="0" lang="en-US" sz="1400" spc="-1" strike="noStrike">
                <a:solidFill>
                  <a:srgbClr val="a6a6a6"/>
                </a:solidFill>
                <a:uFill>
                  <a:solidFill>
                    <a:srgbClr val="ffffff"/>
                  </a:solidFill>
                </a:uFill>
                <a:latin typeface="Arial"/>
                <a:ea typeface="微软雅黑"/>
              </a:rPr>
              <a:t>点击请替换文字内容</a:t>
            </a:r>
            <a:endParaRPr b="0" lang="en-US" sz="1800" spc="-1" strike="noStrike">
              <a:solidFill>
                <a:srgbClr val="000000"/>
              </a:solidFill>
              <a:uFill>
                <a:solidFill>
                  <a:srgbClr val="ffffff"/>
                </a:solidFill>
              </a:uFill>
              <a:latin typeface="Arial"/>
            </a:endParaRPr>
          </a:p>
          <a:p>
            <a:pPr>
              <a:lnSpc>
                <a:spcPct val="150000"/>
              </a:lnSpc>
            </a:pPr>
            <a:r>
              <a:rPr b="0" lang="en-US" sz="800" spc="-1" strike="noStrike">
                <a:solidFill>
                  <a:srgbClr val="a6a6a6"/>
                </a:solidFill>
                <a:uFill>
                  <a:solidFill>
                    <a:srgbClr val="ffffff"/>
                  </a:solidFill>
                </a:uFill>
                <a:latin typeface="Arial"/>
                <a:ea typeface="微软雅黑"/>
              </a:rPr>
              <a:t>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a:t>
            </a:r>
            <a:endParaRPr b="0" lang="en-US" sz="1800" spc="-1" strike="noStrike">
              <a:solidFill>
                <a:srgbClr val="000000"/>
              </a:solidFill>
              <a:uFill>
                <a:solidFill>
                  <a:srgbClr val="ffffff"/>
                </a:solidFill>
              </a:uFill>
              <a:latin typeface="Arial"/>
            </a:endParaRPr>
          </a:p>
        </p:txBody>
      </p:sp>
      <p:sp>
        <p:nvSpPr>
          <p:cNvPr id="267" name="CustomShape 6"/>
          <p:cNvSpPr/>
          <p:nvPr/>
        </p:nvSpPr>
        <p:spPr>
          <a:xfrm>
            <a:off x="384120" y="362160"/>
            <a:ext cx="2480040" cy="3711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800" spc="-1" strike="noStrike">
                <a:solidFill>
                  <a:srgbClr val="3b3838"/>
                </a:solidFill>
                <a:uFill>
                  <a:solidFill>
                    <a:srgbClr val="ffffff"/>
                  </a:solidFill>
                </a:uFill>
                <a:latin typeface="微软雅黑"/>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268" name="CustomShape 7"/>
          <p:cNvSpPr/>
          <p:nvPr/>
        </p:nvSpPr>
        <p:spPr>
          <a:xfrm>
            <a:off x="383040" y="654840"/>
            <a:ext cx="2332080" cy="2793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200" spc="-1" strike="noStrike">
                <a:solidFill>
                  <a:srgbClr val="3b3838"/>
                </a:solidFill>
                <a:uFill>
                  <a:solidFill>
                    <a:srgbClr val="ffffff"/>
                  </a:solidFill>
                </a:uFill>
                <a:latin typeface="Arial"/>
                <a:ea typeface="宋体"/>
              </a:rPr>
              <a:t>ADD RELATED TITLE WORDS</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551" dur="indefinite" restart="never" nodeType="tmRoot">
          <p:childTnLst>
            <p:seq>
              <p:cTn id="552" dur="indefinite" nodeType="mainSeq">
                <p:childTnLst>
                  <p:par>
                    <p:cTn id="553" fill="hold">
                      <p:stCondLst>
                        <p:cond delay="0"/>
                      </p:stCondLst>
                      <p:childTnLst>
                        <p:par>
                          <p:cTn id="554" fill="hold">
                            <p:stCondLst>
                              <p:cond delay="0"/>
                            </p:stCondLst>
                            <p:childTnLst>
                              <p:par>
                                <p:cTn id="555" nodeType="afterEffect" fill="hold" presetClass="entr" presetID="10">
                                  <p:stCondLst>
                                    <p:cond delay="0"/>
                                  </p:stCondLst>
                                  <p:childTnLst>
                                    <p:set>
                                      <p:cBhvr>
                                        <p:cTn id="556" dur="1" fill="hold">
                                          <p:stCondLst>
                                            <p:cond delay="0"/>
                                          </p:stCondLst>
                                        </p:cTn>
                                        <p:tgtEl>
                                          <p:spTgt spid="262"/>
                                        </p:tgtEl>
                                        <p:attrNameLst>
                                          <p:attrName>style.visibility</p:attrName>
                                        </p:attrNameLst>
                                      </p:cBhvr>
                                      <p:to>
                                        <p:strVal val="visible"/>
                                      </p:to>
                                    </p:set>
                                    <p:animEffect filter="fade" transition="in">
                                      <p:cBhvr additive="repl">
                                        <p:cTn id="557" dur="500"/>
                                        <p:tgtEl>
                                          <p:spTgt spid="262"/>
                                        </p:tgtEl>
                                      </p:cBhvr>
                                    </p:animEffect>
                                  </p:childTnLst>
                                </p:cTn>
                              </p:par>
                            </p:childTnLst>
                          </p:cTn>
                        </p:par>
                        <p:par>
                          <p:cTn id="558" fill="hold">
                            <p:stCondLst>
                              <p:cond delay="500"/>
                            </p:stCondLst>
                            <p:childTnLst>
                              <p:par>
                                <p:cTn id="559" nodeType="afterEffect" fill="hold" presetClass="entr" presetID="10">
                                  <p:stCondLst>
                                    <p:cond delay="0"/>
                                  </p:stCondLst>
                                  <p:childTnLst>
                                    <p:set>
                                      <p:cBhvr>
                                        <p:cTn id="560" dur="1" fill="hold">
                                          <p:stCondLst>
                                            <p:cond delay="0"/>
                                          </p:stCondLst>
                                        </p:cTn>
                                        <p:tgtEl>
                                          <p:spTgt spid="263"/>
                                        </p:tgtEl>
                                        <p:attrNameLst>
                                          <p:attrName>style.visibility</p:attrName>
                                        </p:attrNameLst>
                                      </p:cBhvr>
                                      <p:to>
                                        <p:strVal val="visible"/>
                                      </p:to>
                                    </p:set>
                                    <p:animEffect filter="fade" transition="in">
                                      <p:cBhvr additive="repl">
                                        <p:cTn id="561" dur="500"/>
                                        <p:tgtEl>
                                          <p:spTgt spid="263"/>
                                        </p:tgtEl>
                                      </p:cBhvr>
                                    </p:animEffect>
                                  </p:childTnLst>
                                </p:cTn>
                              </p:par>
                            </p:childTnLst>
                          </p:cTn>
                        </p:par>
                        <p:par>
                          <p:cTn id="562" fill="hold">
                            <p:stCondLst>
                              <p:cond delay="1000"/>
                            </p:stCondLst>
                            <p:childTnLst>
                              <p:par>
                                <p:cTn id="563" nodeType="afterEffect" fill="hold" presetClass="entr" presetID="10">
                                  <p:stCondLst>
                                    <p:cond delay="0"/>
                                  </p:stCondLst>
                                  <p:childTnLst>
                                    <p:set>
                                      <p:cBhvr>
                                        <p:cTn id="564" dur="1" fill="hold">
                                          <p:stCondLst>
                                            <p:cond delay="0"/>
                                          </p:stCondLst>
                                        </p:cTn>
                                        <p:tgtEl>
                                          <p:spTgt spid="264"/>
                                        </p:tgtEl>
                                        <p:attrNameLst>
                                          <p:attrName>style.visibility</p:attrName>
                                        </p:attrNameLst>
                                      </p:cBhvr>
                                      <p:to>
                                        <p:strVal val="visible"/>
                                      </p:to>
                                    </p:set>
                                    <p:animEffect filter="fade" transition="in">
                                      <p:cBhvr additive="repl">
                                        <p:cTn id="565" dur="500"/>
                                        <p:tgtEl>
                                          <p:spTgt spid="264"/>
                                        </p:tgtEl>
                                      </p:cBhvr>
                                    </p:animEffect>
                                  </p:childTnLst>
                                </p:cTn>
                              </p:par>
                            </p:childTnLst>
                          </p:cTn>
                        </p:par>
                        <p:par>
                          <p:cTn id="566" fill="hold">
                            <p:stCondLst>
                              <p:cond delay="1500"/>
                            </p:stCondLst>
                            <p:childTnLst>
                              <p:par>
                                <p:cTn id="567" nodeType="afterEffect" fill="hold" presetClass="entr" presetID="10">
                                  <p:stCondLst>
                                    <p:cond delay="0"/>
                                  </p:stCondLst>
                                  <p:childTnLst>
                                    <p:set>
                                      <p:cBhvr>
                                        <p:cTn id="568" dur="1" fill="hold">
                                          <p:stCondLst>
                                            <p:cond delay="0"/>
                                          </p:stCondLst>
                                        </p:cTn>
                                        <p:tgtEl>
                                          <p:spTgt spid="265"/>
                                        </p:tgtEl>
                                        <p:attrNameLst>
                                          <p:attrName>style.visibility</p:attrName>
                                        </p:attrNameLst>
                                      </p:cBhvr>
                                      <p:to>
                                        <p:strVal val="visible"/>
                                      </p:to>
                                    </p:set>
                                    <p:animEffect filter="fade" transition="in">
                                      <p:cBhvr additive="repl">
                                        <p:cTn id="569" dur="500"/>
                                        <p:tgtEl>
                                          <p:spTgt spid="26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3174840" y="2769840"/>
            <a:ext cx="1861560" cy="1346400"/>
          </a:xfrm>
          <a:custGeom>
            <a:avLst/>
            <a:gdLst/>
            <a:ahLst/>
            <a:rect l="l" t="t" r="r" b="b"/>
            <a:pathLst>
              <a:path w="395" h="298">
                <a:moveTo>
                  <a:pt x="304" y="283"/>
                </a:moveTo>
                <a:cubicBezTo>
                  <a:pt x="298" y="291"/>
                  <a:pt x="285" y="298"/>
                  <a:pt x="274" y="298"/>
                </a:cubicBezTo>
                <a:cubicBezTo>
                  <a:pt x="13" y="298"/>
                  <a:pt x="13" y="298"/>
                  <a:pt x="13" y="298"/>
                </a:cubicBezTo>
                <a:cubicBezTo>
                  <a:pt x="3" y="298"/>
                  <a:pt x="0" y="291"/>
                  <a:pt x="6" y="283"/>
                </a:cubicBezTo>
                <a:cubicBezTo>
                  <a:pt x="92" y="164"/>
                  <a:pt x="92" y="164"/>
                  <a:pt x="92" y="164"/>
                </a:cubicBezTo>
                <a:cubicBezTo>
                  <a:pt x="97" y="156"/>
                  <a:pt x="97" y="142"/>
                  <a:pt x="92" y="134"/>
                </a:cubicBezTo>
                <a:cubicBezTo>
                  <a:pt x="6" y="15"/>
                  <a:pt x="6" y="15"/>
                  <a:pt x="6" y="15"/>
                </a:cubicBezTo>
                <a:cubicBezTo>
                  <a:pt x="0" y="7"/>
                  <a:pt x="3" y="0"/>
                  <a:pt x="13" y="0"/>
                </a:cubicBezTo>
                <a:cubicBezTo>
                  <a:pt x="274" y="0"/>
                  <a:pt x="274" y="0"/>
                  <a:pt x="274" y="0"/>
                </a:cubicBezTo>
                <a:cubicBezTo>
                  <a:pt x="285" y="0"/>
                  <a:pt x="298" y="7"/>
                  <a:pt x="304" y="15"/>
                </a:cubicBezTo>
                <a:cubicBezTo>
                  <a:pt x="390" y="134"/>
                  <a:pt x="390" y="134"/>
                  <a:pt x="390" y="134"/>
                </a:cubicBezTo>
                <a:cubicBezTo>
                  <a:pt x="395" y="142"/>
                  <a:pt x="395" y="156"/>
                  <a:pt x="390" y="164"/>
                </a:cubicBezTo>
                <a:lnTo>
                  <a:pt x="304" y="283"/>
                </a:lnTo>
                <a:close/>
              </a:path>
            </a:pathLst>
          </a:custGeom>
          <a:solidFill>
            <a:schemeClr val="accent1"/>
          </a:solidFill>
          <a:ln w="19080">
            <a:solidFill>
              <a:schemeClr val="bg1"/>
            </a:solidFill>
            <a:round/>
          </a:ln>
        </p:spPr>
        <p:style>
          <a:lnRef idx="0"/>
          <a:fillRef idx="0"/>
          <a:effectRef idx="0"/>
          <a:fontRef idx="minor"/>
        </p:style>
      </p:sp>
      <p:sp>
        <p:nvSpPr>
          <p:cNvPr id="270" name="CustomShape 2"/>
          <p:cNvSpPr/>
          <p:nvPr/>
        </p:nvSpPr>
        <p:spPr>
          <a:xfrm>
            <a:off x="4588560" y="2769840"/>
            <a:ext cx="1867680" cy="1346400"/>
          </a:xfrm>
          <a:custGeom>
            <a:avLst/>
            <a:gdLst/>
            <a:ahLst/>
            <a:rect l="l" t="t"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solidFill>
            <a:schemeClr val="accent2"/>
          </a:solidFill>
          <a:ln w="19080">
            <a:solidFill>
              <a:schemeClr val="bg1"/>
            </a:solidFill>
            <a:round/>
          </a:ln>
        </p:spPr>
        <p:style>
          <a:lnRef idx="0"/>
          <a:fillRef idx="0"/>
          <a:effectRef idx="0"/>
          <a:fontRef idx="minor"/>
        </p:style>
      </p:sp>
      <p:sp>
        <p:nvSpPr>
          <p:cNvPr id="271" name="CustomShape 3"/>
          <p:cNvSpPr/>
          <p:nvPr/>
        </p:nvSpPr>
        <p:spPr>
          <a:xfrm>
            <a:off x="6008400" y="2769840"/>
            <a:ext cx="1865520" cy="1346400"/>
          </a:xfrm>
          <a:custGeom>
            <a:avLst/>
            <a:gdLst/>
            <a:ahLst/>
            <a:rect l="l" t="t"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solidFill>
            <a:schemeClr val="accent3"/>
          </a:solidFill>
          <a:ln w="19080">
            <a:solidFill>
              <a:schemeClr val="bg1"/>
            </a:solidFill>
            <a:round/>
          </a:ln>
        </p:spPr>
        <p:style>
          <a:lnRef idx="0"/>
          <a:fillRef idx="0"/>
          <a:effectRef idx="0"/>
          <a:fontRef idx="minor"/>
        </p:style>
      </p:sp>
      <p:sp>
        <p:nvSpPr>
          <p:cNvPr id="272" name="CustomShape 4"/>
          <p:cNvSpPr/>
          <p:nvPr/>
        </p:nvSpPr>
        <p:spPr>
          <a:xfrm>
            <a:off x="7428240" y="2769840"/>
            <a:ext cx="1861560" cy="1346400"/>
          </a:xfrm>
          <a:custGeom>
            <a:avLst/>
            <a:gdLst/>
            <a:ahLst/>
            <a:rect l="l" t="t" r="r" b="b"/>
            <a:pathLst>
              <a:path w="395" h="298">
                <a:moveTo>
                  <a:pt x="304" y="283"/>
                </a:moveTo>
                <a:cubicBezTo>
                  <a:pt x="298" y="291"/>
                  <a:pt x="284" y="298"/>
                  <a:pt x="274" y="298"/>
                </a:cubicBezTo>
                <a:cubicBezTo>
                  <a:pt x="13" y="298"/>
                  <a:pt x="13" y="298"/>
                  <a:pt x="13" y="298"/>
                </a:cubicBezTo>
                <a:cubicBezTo>
                  <a:pt x="3" y="298"/>
                  <a:pt x="0" y="291"/>
                  <a:pt x="6" y="283"/>
                </a:cubicBezTo>
                <a:cubicBezTo>
                  <a:pt x="91" y="164"/>
                  <a:pt x="91" y="164"/>
                  <a:pt x="91" y="164"/>
                </a:cubicBezTo>
                <a:cubicBezTo>
                  <a:pt x="97" y="156"/>
                  <a:pt x="97" y="142"/>
                  <a:pt x="91" y="134"/>
                </a:cubicBezTo>
                <a:cubicBezTo>
                  <a:pt x="6" y="15"/>
                  <a:pt x="6" y="15"/>
                  <a:pt x="6" y="15"/>
                </a:cubicBezTo>
                <a:cubicBezTo>
                  <a:pt x="0" y="7"/>
                  <a:pt x="3" y="0"/>
                  <a:pt x="13" y="0"/>
                </a:cubicBezTo>
                <a:cubicBezTo>
                  <a:pt x="274" y="0"/>
                  <a:pt x="274" y="0"/>
                  <a:pt x="274" y="0"/>
                </a:cubicBezTo>
                <a:cubicBezTo>
                  <a:pt x="284" y="0"/>
                  <a:pt x="298" y="7"/>
                  <a:pt x="304" y="15"/>
                </a:cubicBezTo>
                <a:cubicBezTo>
                  <a:pt x="389" y="134"/>
                  <a:pt x="389" y="134"/>
                  <a:pt x="389" y="134"/>
                </a:cubicBezTo>
                <a:cubicBezTo>
                  <a:pt x="395" y="142"/>
                  <a:pt x="395" y="156"/>
                  <a:pt x="389" y="164"/>
                </a:cubicBezTo>
                <a:lnTo>
                  <a:pt x="304" y="283"/>
                </a:lnTo>
                <a:close/>
              </a:path>
            </a:pathLst>
          </a:custGeom>
          <a:solidFill>
            <a:schemeClr val="accent4"/>
          </a:solidFill>
          <a:ln w="19080">
            <a:solidFill>
              <a:schemeClr val="bg1"/>
            </a:solidFill>
            <a:round/>
          </a:ln>
        </p:spPr>
        <p:style>
          <a:lnRef idx="0"/>
          <a:fillRef idx="0"/>
          <a:effectRef idx="0"/>
          <a:fontRef idx="minor"/>
        </p:style>
      </p:sp>
      <p:sp>
        <p:nvSpPr>
          <p:cNvPr id="273" name="CustomShape 5"/>
          <p:cNvSpPr/>
          <p:nvPr/>
        </p:nvSpPr>
        <p:spPr>
          <a:xfrm>
            <a:off x="8841960" y="2769840"/>
            <a:ext cx="1865520" cy="1346400"/>
          </a:xfrm>
          <a:custGeom>
            <a:avLst/>
            <a:gdLst/>
            <a:ahLst/>
            <a:rect l="l" t="t"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solidFill>
            <a:schemeClr val="accent5"/>
          </a:solidFill>
          <a:ln w="19080">
            <a:solidFill>
              <a:schemeClr val="bg1"/>
            </a:solidFill>
            <a:round/>
          </a:ln>
        </p:spPr>
        <p:style>
          <a:lnRef idx="0"/>
          <a:fillRef idx="0"/>
          <a:effectRef idx="0"/>
          <a:fontRef idx="minor"/>
        </p:style>
      </p:sp>
      <p:sp>
        <p:nvSpPr>
          <p:cNvPr id="274" name="CustomShape 6"/>
          <p:cNvSpPr/>
          <p:nvPr/>
        </p:nvSpPr>
        <p:spPr>
          <a:xfrm>
            <a:off x="8229240" y="3149640"/>
            <a:ext cx="388080" cy="449640"/>
          </a:xfrm>
          <a:custGeom>
            <a:avLst/>
            <a:gdLst/>
            <a:ahLst/>
            <a:rect l="l" t="t"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bg1"/>
          </a:solidFill>
          <a:ln>
            <a:noFill/>
          </a:ln>
        </p:spPr>
        <p:style>
          <a:lnRef idx="0"/>
          <a:fillRef idx="0"/>
          <a:effectRef idx="0"/>
          <a:fontRef idx="minor"/>
        </p:style>
      </p:sp>
      <p:sp>
        <p:nvSpPr>
          <p:cNvPr id="275" name="CustomShape 7"/>
          <p:cNvSpPr/>
          <p:nvPr/>
        </p:nvSpPr>
        <p:spPr>
          <a:xfrm>
            <a:off x="5326920" y="3218040"/>
            <a:ext cx="468720" cy="411840"/>
          </a:xfrm>
          <a:custGeom>
            <a:avLst/>
            <a:gdLst/>
            <a:ahLst/>
            <a:rect l="l" t="t"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bg1"/>
          </a:solidFill>
          <a:ln>
            <a:noFill/>
          </a:ln>
        </p:spPr>
        <p:style>
          <a:lnRef idx="0"/>
          <a:fillRef idx="0"/>
          <a:effectRef idx="0"/>
          <a:fontRef idx="minor"/>
        </p:style>
      </p:sp>
      <p:sp>
        <p:nvSpPr>
          <p:cNvPr id="276" name="CustomShape 8"/>
          <p:cNvSpPr/>
          <p:nvPr/>
        </p:nvSpPr>
        <p:spPr>
          <a:xfrm>
            <a:off x="3979440" y="3218040"/>
            <a:ext cx="429480" cy="428400"/>
          </a:xfrm>
          <a:custGeom>
            <a:avLst/>
            <a:gdLst/>
            <a:ahLst/>
            <a:rect l="l" t="t" r="r" b="b"/>
            <a:pathLst>
              <a:path w="319" h="318">
                <a:moveTo>
                  <a:pt x="309" y="267"/>
                </a:moveTo>
                <a:cubicBezTo>
                  <a:pt x="233" y="192"/>
                  <a:pt x="233" y="192"/>
                  <a:pt x="233" y="192"/>
                </a:cubicBezTo>
                <a:cubicBezTo>
                  <a:pt x="244" y="173"/>
                  <a:pt x="251" y="151"/>
                  <a:pt x="251" y="127"/>
                </a:cubicBezTo>
                <a:cubicBezTo>
                  <a:pt x="251" y="59"/>
                  <a:pt x="192" y="0"/>
                  <a:pt x="123" y="0"/>
                </a:cubicBezTo>
                <a:cubicBezTo>
                  <a:pt x="55" y="0"/>
                  <a:pt x="0" y="55"/>
                  <a:pt x="0" y="124"/>
                </a:cubicBezTo>
                <a:cubicBezTo>
                  <a:pt x="0" y="192"/>
                  <a:pt x="59" y="251"/>
                  <a:pt x="127" y="251"/>
                </a:cubicBezTo>
                <a:cubicBezTo>
                  <a:pt x="150" y="251"/>
                  <a:pt x="171" y="245"/>
                  <a:pt x="190" y="234"/>
                </a:cubicBezTo>
                <a:cubicBezTo>
                  <a:pt x="266" y="310"/>
                  <a:pt x="266" y="310"/>
                  <a:pt x="266" y="310"/>
                </a:cubicBezTo>
                <a:cubicBezTo>
                  <a:pt x="273" y="318"/>
                  <a:pt x="285" y="318"/>
                  <a:pt x="293" y="310"/>
                </a:cubicBezTo>
                <a:cubicBezTo>
                  <a:pt x="311" y="291"/>
                  <a:pt x="311" y="291"/>
                  <a:pt x="311" y="291"/>
                </a:cubicBezTo>
                <a:cubicBezTo>
                  <a:pt x="319" y="284"/>
                  <a:pt x="316" y="275"/>
                  <a:pt x="309" y="267"/>
                </a:cubicBezTo>
                <a:close/>
                <a:moveTo>
                  <a:pt x="38" y="124"/>
                </a:moveTo>
                <a:cubicBezTo>
                  <a:pt x="38" y="76"/>
                  <a:pt x="76" y="38"/>
                  <a:pt x="123" y="38"/>
                </a:cubicBezTo>
                <a:cubicBezTo>
                  <a:pt x="171" y="38"/>
                  <a:pt x="213" y="80"/>
                  <a:pt x="213" y="127"/>
                </a:cubicBezTo>
                <a:cubicBezTo>
                  <a:pt x="213" y="175"/>
                  <a:pt x="175" y="213"/>
                  <a:pt x="127" y="213"/>
                </a:cubicBezTo>
                <a:cubicBezTo>
                  <a:pt x="80" y="213"/>
                  <a:pt x="38" y="171"/>
                  <a:pt x="38" y="124"/>
                </a:cubicBezTo>
                <a:close/>
              </a:path>
            </a:pathLst>
          </a:custGeom>
          <a:solidFill>
            <a:schemeClr val="bg1"/>
          </a:solidFill>
          <a:ln>
            <a:noFill/>
          </a:ln>
        </p:spPr>
        <p:style>
          <a:lnRef idx="0"/>
          <a:fillRef idx="0"/>
          <a:effectRef idx="0"/>
          <a:fontRef idx="minor"/>
        </p:style>
      </p:sp>
      <p:sp>
        <p:nvSpPr>
          <p:cNvPr id="277" name="CustomShape 9"/>
          <p:cNvSpPr/>
          <p:nvPr/>
        </p:nvSpPr>
        <p:spPr>
          <a:xfrm rot="2728800">
            <a:off x="9593640" y="3196080"/>
            <a:ext cx="497520" cy="509760"/>
          </a:xfrm>
          <a:custGeom>
            <a:avLst/>
            <a:gdLst/>
            <a:ahLst/>
            <a:rect l="l" t="t" r="r" b="b"/>
            <a:pathLst>
              <a:path w="363" h="372">
                <a:moveTo>
                  <a:pt x="222" y="242"/>
                </a:moveTo>
                <a:cubicBezTo>
                  <a:pt x="222" y="242"/>
                  <a:pt x="363" y="140"/>
                  <a:pt x="348" y="23"/>
                </a:cubicBezTo>
                <a:cubicBezTo>
                  <a:pt x="347" y="21"/>
                  <a:pt x="346" y="19"/>
                  <a:pt x="345" y="18"/>
                </a:cubicBezTo>
                <a:cubicBezTo>
                  <a:pt x="344" y="17"/>
                  <a:pt x="343" y="16"/>
                  <a:pt x="340" y="16"/>
                </a:cubicBezTo>
                <a:cubicBezTo>
                  <a:pt x="226" y="0"/>
                  <a:pt x="127" y="144"/>
                  <a:pt x="127" y="144"/>
                </a:cubicBezTo>
                <a:cubicBezTo>
                  <a:pt x="40" y="134"/>
                  <a:pt x="46" y="151"/>
                  <a:pt x="7" y="246"/>
                </a:cubicBezTo>
                <a:cubicBezTo>
                  <a:pt x="0" y="264"/>
                  <a:pt x="12" y="270"/>
                  <a:pt x="25" y="265"/>
                </a:cubicBezTo>
                <a:cubicBezTo>
                  <a:pt x="39" y="260"/>
                  <a:pt x="68" y="249"/>
                  <a:pt x="68" y="249"/>
                </a:cubicBezTo>
                <a:cubicBezTo>
                  <a:pt x="120" y="302"/>
                  <a:pt x="120" y="302"/>
                  <a:pt x="120" y="302"/>
                </a:cubicBezTo>
                <a:cubicBezTo>
                  <a:pt x="120" y="302"/>
                  <a:pt x="109" y="332"/>
                  <a:pt x="104" y="346"/>
                </a:cubicBezTo>
                <a:cubicBezTo>
                  <a:pt x="99" y="359"/>
                  <a:pt x="105" y="372"/>
                  <a:pt x="123" y="364"/>
                </a:cubicBezTo>
                <a:cubicBezTo>
                  <a:pt x="215" y="324"/>
                  <a:pt x="232" y="330"/>
                  <a:pt x="222" y="242"/>
                </a:cubicBezTo>
                <a:close/>
                <a:moveTo>
                  <a:pt x="242" y="124"/>
                </a:moveTo>
                <a:cubicBezTo>
                  <a:pt x="230" y="111"/>
                  <a:pt x="230" y="91"/>
                  <a:pt x="242" y="79"/>
                </a:cubicBezTo>
                <a:cubicBezTo>
                  <a:pt x="254" y="67"/>
                  <a:pt x="274" y="67"/>
                  <a:pt x="286" y="79"/>
                </a:cubicBezTo>
                <a:cubicBezTo>
                  <a:pt x="297" y="91"/>
                  <a:pt x="297" y="111"/>
                  <a:pt x="286" y="124"/>
                </a:cubicBezTo>
                <a:cubicBezTo>
                  <a:pt x="274" y="136"/>
                  <a:pt x="254" y="136"/>
                  <a:pt x="242" y="124"/>
                </a:cubicBezTo>
                <a:close/>
              </a:path>
            </a:pathLst>
          </a:custGeom>
          <a:solidFill>
            <a:schemeClr val="bg1"/>
          </a:solidFill>
          <a:ln>
            <a:noFill/>
          </a:ln>
        </p:spPr>
        <p:style>
          <a:lnRef idx="0"/>
          <a:fillRef idx="0"/>
          <a:effectRef idx="0"/>
          <a:fontRef idx="minor"/>
        </p:style>
      </p:sp>
      <p:sp>
        <p:nvSpPr>
          <p:cNvPr id="278" name="CustomShape 10"/>
          <p:cNvSpPr/>
          <p:nvPr/>
        </p:nvSpPr>
        <p:spPr>
          <a:xfrm>
            <a:off x="6744600" y="3303000"/>
            <a:ext cx="529200" cy="296280"/>
          </a:xfrm>
          <a:custGeom>
            <a:avLst/>
            <a:gdLst/>
            <a:ahLst/>
            <a:rect l="l" t="t"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bg1"/>
          </a:solidFill>
          <a:ln>
            <a:noFill/>
          </a:ln>
        </p:spPr>
        <p:style>
          <a:lnRef idx="0"/>
          <a:fillRef idx="0"/>
          <a:effectRef idx="0"/>
          <a:fontRef idx="minor"/>
        </p:style>
      </p:sp>
      <p:sp>
        <p:nvSpPr>
          <p:cNvPr id="279" name="Line 11"/>
          <p:cNvSpPr/>
          <p:nvPr/>
        </p:nvSpPr>
        <p:spPr>
          <a:xfrm>
            <a:off x="4121640" y="2382120"/>
            <a:ext cx="360" cy="325080"/>
          </a:xfrm>
          <a:prstGeom prst="line">
            <a:avLst/>
          </a:prstGeom>
          <a:ln>
            <a:solidFill>
              <a:schemeClr val="bg1">
                <a:lumMod val="65000"/>
              </a:schemeClr>
            </a:solidFill>
            <a:custDash>
              <a:ds d="500000" sp="100000"/>
            </a:custDash>
            <a:tailEnd len="med" type="oval" w="med"/>
          </a:ln>
        </p:spPr>
        <p:style>
          <a:lnRef idx="1">
            <a:schemeClr val="accent1"/>
          </a:lnRef>
          <a:fillRef idx="0">
            <a:schemeClr val="accent1"/>
          </a:fillRef>
          <a:effectRef idx="0">
            <a:schemeClr val="accent1"/>
          </a:effectRef>
          <a:fontRef idx="minor"/>
        </p:style>
      </p:sp>
      <p:sp>
        <p:nvSpPr>
          <p:cNvPr id="280" name="Line 12"/>
          <p:cNvSpPr/>
          <p:nvPr/>
        </p:nvSpPr>
        <p:spPr>
          <a:xfrm flipH="1">
            <a:off x="2886840" y="2382120"/>
            <a:ext cx="1234800" cy="360"/>
          </a:xfrm>
          <a:prstGeom prst="line">
            <a:avLst/>
          </a:prstGeom>
          <a:ln>
            <a:solidFill>
              <a:schemeClr val="bg1">
                <a:lumMod val="65000"/>
              </a:schemeClr>
            </a:solidFill>
            <a:custDash>
              <a:ds d="500000" sp="100000"/>
            </a:custDash>
            <a:tailEnd len="lg" type="diamond" w="lg"/>
          </a:ln>
        </p:spPr>
        <p:style>
          <a:lnRef idx="1">
            <a:schemeClr val="accent1"/>
          </a:lnRef>
          <a:fillRef idx="0">
            <a:schemeClr val="accent1"/>
          </a:fillRef>
          <a:effectRef idx="0">
            <a:schemeClr val="accent1"/>
          </a:effectRef>
          <a:fontRef idx="minor"/>
        </p:style>
      </p:sp>
      <p:sp>
        <p:nvSpPr>
          <p:cNvPr id="281" name="Line 13"/>
          <p:cNvSpPr/>
          <p:nvPr/>
        </p:nvSpPr>
        <p:spPr>
          <a:xfrm>
            <a:off x="4813560" y="4191480"/>
            <a:ext cx="360" cy="324720"/>
          </a:xfrm>
          <a:prstGeom prst="line">
            <a:avLst/>
          </a:prstGeom>
          <a:ln>
            <a:solidFill>
              <a:schemeClr val="bg1">
                <a:lumMod val="65000"/>
              </a:schemeClr>
            </a:solidFill>
            <a:custDash>
              <a:ds d="500000" sp="100000"/>
            </a:custDash>
            <a:headEnd len="med" type="oval" w="med"/>
          </a:ln>
        </p:spPr>
        <p:style>
          <a:lnRef idx="1">
            <a:schemeClr val="accent1"/>
          </a:lnRef>
          <a:fillRef idx="0">
            <a:schemeClr val="accent1"/>
          </a:fillRef>
          <a:effectRef idx="0">
            <a:schemeClr val="accent1"/>
          </a:effectRef>
          <a:fontRef idx="minor"/>
        </p:style>
      </p:sp>
      <p:sp>
        <p:nvSpPr>
          <p:cNvPr id="282" name="Line 14"/>
          <p:cNvSpPr/>
          <p:nvPr/>
        </p:nvSpPr>
        <p:spPr>
          <a:xfrm flipH="1">
            <a:off x="2861280" y="4516200"/>
            <a:ext cx="1945080" cy="360"/>
          </a:xfrm>
          <a:prstGeom prst="line">
            <a:avLst/>
          </a:prstGeom>
          <a:ln>
            <a:solidFill>
              <a:schemeClr val="bg1">
                <a:lumMod val="65000"/>
              </a:schemeClr>
            </a:solidFill>
            <a:custDash>
              <a:ds d="500000" sp="100000"/>
            </a:custDash>
            <a:tailEnd len="lg" type="diamond" w="lg"/>
          </a:ln>
        </p:spPr>
        <p:style>
          <a:lnRef idx="1">
            <a:schemeClr val="accent1"/>
          </a:lnRef>
          <a:fillRef idx="0">
            <a:schemeClr val="accent1"/>
          </a:fillRef>
          <a:effectRef idx="0">
            <a:schemeClr val="accent1"/>
          </a:effectRef>
          <a:fontRef idx="minor"/>
        </p:style>
      </p:sp>
      <p:sp>
        <p:nvSpPr>
          <p:cNvPr id="283" name="CustomShape 15"/>
          <p:cNvSpPr/>
          <p:nvPr/>
        </p:nvSpPr>
        <p:spPr>
          <a:xfrm>
            <a:off x="2234880" y="2104920"/>
            <a:ext cx="500760" cy="487080"/>
          </a:xfrm>
          <a:prstGeom prst="rect">
            <a:avLst/>
          </a:prstGeom>
          <a:noFill/>
          <a:ln>
            <a:noFill/>
          </a:ln>
        </p:spPr>
        <p:style>
          <a:lnRef idx="0"/>
          <a:fillRef idx="0"/>
          <a:effectRef idx="0"/>
          <a:fontRef idx="minor"/>
        </p:style>
        <p:txBody>
          <a:bodyPr lIns="0" rIns="0" tIns="0" bIns="0"/>
          <a:p>
            <a:pPr algn="ctr">
              <a:lnSpc>
                <a:spcPct val="100000"/>
              </a:lnSpc>
            </a:pPr>
            <a:r>
              <a:rPr b="0" lang="en-US" sz="1600" spc="-1" strike="noStrike">
                <a:solidFill>
                  <a:srgbClr val="fcdc34"/>
                </a:solidFill>
                <a:uFill>
                  <a:solidFill>
                    <a:srgbClr val="ffffff"/>
                  </a:solidFill>
                </a:uFill>
                <a:latin typeface="Arial"/>
                <a:ea typeface="微软雅黑"/>
              </a:rPr>
              <a:t>文字内容</a:t>
            </a:r>
            <a:endParaRPr b="0" lang="en-US" sz="2100" spc="-1" strike="noStrike">
              <a:solidFill>
                <a:srgbClr val="000000"/>
              </a:solidFill>
              <a:uFill>
                <a:solidFill>
                  <a:srgbClr val="ffffff"/>
                </a:solidFill>
              </a:uFill>
              <a:latin typeface="Arial"/>
            </a:endParaRPr>
          </a:p>
        </p:txBody>
      </p:sp>
      <p:sp>
        <p:nvSpPr>
          <p:cNvPr id="284" name="CustomShape 16"/>
          <p:cNvSpPr/>
          <p:nvPr/>
        </p:nvSpPr>
        <p:spPr>
          <a:xfrm>
            <a:off x="2234880" y="4237200"/>
            <a:ext cx="500760" cy="487080"/>
          </a:xfrm>
          <a:prstGeom prst="rect">
            <a:avLst/>
          </a:prstGeom>
          <a:noFill/>
          <a:ln>
            <a:noFill/>
          </a:ln>
        </p:spPr>
        <p:style>
          <a:lnRef idx="0"/>
          <a:fillRef idx="0"/>
          <a:effectRef idx="0"/>
          <a:fontRef idx="minor"/>
        </p:style>
        <p:txBody>
          <a:bodyPr lIns="0" rIns="0" tIns="0" bIns="0"/>
          <a:p>
            <a:pPr algn="ctr">
              <a:lnSpc>
                <a:spcPct val="100000"/>
              </a:lnSpc>
            </a:pPr>
            <a:r>
              <a:rPr b="0" lang="en-US" sz="1600" spc="-1" strike="noStrike">
                <a:solidFill>
                  <a:srgbClr val="1c1b1c"/>
                </a:solidFill>
                <a:uFill>
                  <a:solidFill>
                    <a:srgbClr val="ffffff"/>
                  </a:solidFill>
                </a:uFill>
                <a:latin typeface="Arial"/>
                <a:ea typeface="微软雅黑"/>
              </a:rPr>
              <a:t>文字内容</a:t>
            </a:r>
            <a:endParaRPr b="0" lang="en-US" sz="2100" spc="-1" strike="noStrike">
              <a:solidFill>
                <a:srgbClr val="000000"/>
              </a:solidFill>
              <a:uFill>
                <a:solidFill>
                  <a:srgbClr val="ffffff"/>
                </a:solidFill>
              </a:uFill>
              <a:latin typeface="Arial"/>
            </a:endParaRPr>
          </a:p>
        </p:txBody>
      </p:sp>
      <p:sp>
        <p:nvSpPr>
          <p:cNvPr id="285" name="Line 17"/>
          <p:cNvSpPr/>
          <p:nvPr/>
        </p:nvSpPr>
        <p:spPr>
          <a:xfrm>
            <a:off x="6973560" y="2373840"/>
            <a:ext cx="360" cy="324720"/>
          </a:xfrm>
          <a:prstGeom prst="line">
            <a:avLst/>
          </a:prstGeom>
          <a:ln>
            <a:solidFill>
              <a:schemeClr val="bg1">
                <a:lumMod val="65000"/>
              </a:schemeClr>
            </a:solidFill>
            <a:custDash>
              <a:ds d="500000" sp="100000"/>
            </a:custDash>
            <a:tailEnd len="med" type="oval" w="med"/>
          </a:ln>
        </p:spPr>
        <p:style>
          <a:lnRef idx="1">
            <a:schemeClr val="accent1"/>
          </a:lnRef>
          <a:fillRef idx="0">
            <a:schemeClr val="accent1"/>
          </a:fillRef>
          <a:effectRef idx="0">
            <a:schemeClr val="accent1"/>
          </a:effectRef>
          <a:fontRef idx="minor"/>
        </p:style>
      </p:sp>
      <p:sp>
        <p:nvSpPr>
          <p:cNvPr id="286" name="Line 18"/>
          <p:cNvSpPr/>
          <p:nvPr/>
        </p:nvSpPr>
        <p:spPr>
          <a:xfrm flipH="1">
            <a:off x="5739120" y="2373840"/>
            <a:ext cx="1234440" cy="360"/>
          </a:xfrm>
          <a:prstGeom prst="line">
            <a:avLst/>
          </a:prstGeom>
          <a:ln>
            <a:solidFill>
              <a:schemeClr val="bg1">
                <a:lumMod val="65000"/>
              </a:schemeClr>
            </a:solidFill>
            <a:custDash>
              <a:ds d="500000" sp="100000"/>
            </a:custDash>
            <a:tailEnd len="lg" type="diamond" w="lg"/>
          </a:ln>
        </p:spPr>
        <p:style>
          <a:lnRef idx="1">
            <a:schemeClr val="accent1"/>
          </a:lnRef>
          <a:fillRef idx="0">
            <a:schemeClr val="accent1"/>
          </a:fillRef>
          <a:effectRef idx="0">
            <a:schemeClr val="accent1"/>
          </a:effectRef>
          <a:fontRef idx="minor"/>
        </p:style>
      </p:sp>
      <p:sp>
        <p:nvSpPr>
          <p:cNvPr id="287" name="Line 19"/>
          <p:cNvSpPr/>
          <p:nvPr/>
        </p:nvSpPr>
        <p:spPr>
          <a:xfrm>
            <a:off x="7692120" y="4182840"/>
            <a:ext cx="360" cy="325080"/>
          </a:xfrm>
          <a:prstGeom prst="line">
            <a:avLst/>
          </a:prstGeom>
          <a:ln>
            <a:solidFill>
              <a:schemeClr val="bg1">
                <a:lumMod val="65000"/>
              </a:schemeClr>
            </a:solidFill>
            <a:custDash>
              <a:ds d="500000" sp="100000"/>
            </a:custDash>
            <a:headEnd len="med" type="oval" w="med"/>
          </a:ln>
        </p:spPr>
        <p:style>
          <a:lnRef idx="1">
            <a:schemeClr val="accent1"/>
          </a:lnRef>
          <a:fillRef idx="0">
            <a:schemeClr val="accent1"/>
          </a:fillRef>
          <a:effectRef idx="0">
            <a:schemeClr val="accent1"/>
          </a:effectRef>
          <a:fontRef idx="minor"/>
        </p:style>
      </p:sp>
      <p:sp>
        <p:nvSpPr>
          <p:cNvPr id="288" name="Line 20"/>
          <p:cNvSpPr/>
          <p:nvPr/>
        </p:nvSpPr>
        <p:spPr>
          <a:xfrm flipH="1">
            <a:off x="5726520" y="4507920"/>
            <a:ext cx="1978200" cy="360"/>
          </a:xfrm>
          <a:prstGeom prst="line">
            <a:avLst/>
          </a:prstGeom>
          <a:ln>
            <a:solidFill>
              <a:schemeClr val="bg1">
                <a:lumMod val="65000"/>
              </a:schemeClr>
            </a:solidFill>
            <a:custDash>
              <a:ds d="500000" sp="100000"/>
            </a:custDash>
            <a:tailEnd len="lg" type="diamond" w="lg"/>
          </a:ln>
        </p:spPr>
        <p:style>
          <a:lnRef idx="1">
            <a:schemeClr val="accent1"/>
          </a:lnRef>
          <a:fillRef idx="0">
            <a:schemeClr val="accent1"/>
          </a:fillRef>
          <a:effectRef idx="0">
            <a:schemeClr val="accent1"/>
          </a:effectRef>
          <a:fontRef idx="minor"/>
        </p:style>
      </p:sp>
      <p:sp>
        <p:nvSpPr>
          <p:cNvPr id="289" name="CustomShape 21"/>
          <p:cNvSpPr/>
          <p:nvPr/>
        </p:nvSpPr>
        <p:spPr>
          <a:xfrm>
            <a:off x="5086800" y="2095560"/>
            <a:ext cx="500760" cy="487080"/>
          </a:xfrm>
          <a:prstGeom prst="rect">
            <a:avLst/>
          </a:prstGeom>
          <a:noFill/>
          <a:ln>
            <a:noFill/>
          </a:ln>
        </p:spPr>
        <p:style>
          <a:lnRef idx="0"/>
          <a:fillRef idx="0"/>
          <a:effectRef idx="0"/>
          <a:fontRef idx="minor"/>
        </p:style>
        <p:txBody>
          <a:bodyPr lIns="0" rIns="0" tIns="0" bIns="0"/>
          <a:p>
            <a:pPr algn="ctr">
              <a:lnSpc>
                <a:spcPct val="100000"/>
              </a:lnSpc>
            </a:pPr>
            <a:r>
              <a:rPr b="0" lang="en-US" sz="1600" spc="-1" strike="noStrike">
                <a:solidFill>
                  <a:srgbClr val="fcdc34"/>
                </a:solidFill>
                <a:uFill>
                  <a:solidFill>
                    <a:srgbClr val="ffffff"/>
                  </a:solidFill>
                </a:uFill>
                <a:latin typeface="Arial"/>
                <a:ea typeface="微软雅黑"/>
              </a:rPr>
              <a:t>文字内容</a:t>
            </a:r>
            <a:endParaRPr b="0" lang="en-US" sz="2100" spc="-1" strike="noStrike">
              <a:solidFill>
                <a:srgbClr val="000000"/>
              </a:solidFill>
              <a:uFill>
                <a:solidFill>
                  <a:srgbClr val="ffffff"/>
                </a:solidFill>
              </a:uFill>
              <a:latin typeface="Arial"/>
            </a:endParaRPr>
          </a:p>
        </p:txBody>
      </p:sp>
      <p:sp>
        <p:nvSpPr>
          <p:cNvPr id="290" name="CustomShape 22"/>
          <p:cNvSpPr/>
          <p:nvPr/>
        </p:nvSpPr>
        <p:spPr>
          <a:xfrm>
            <a:off x="5086800" y="4242240"/>
            <a:ext cx="500760" cy="487080"/>
          </a:xfrm>
          <a:prstGeom prst="rect">
            <a:avLst/>
          </a:prstGeom>
          <a:noFill/>
          <a:ln>
            <a:noFill/>
          </a:ln>
        </p:spPr>
        <p:style>
          <a:lnRef idx="0"/>
          <a:fillRef idx="0"/>
          <a:effectRef idx="0"/>
          <a:fontRef idx="minor"/>
        </p:style>
        <p:txBody>
          <a:bodyPr lIns="0" rIns="0" tIns="0" bIns="0"/>
          <a:p>
            <a:pPr algn="ctr">
              <a:lnSpc>
                <a:spcPct val="100000"/>
              </a:lnSpc>
            </a:pPr>
            <a:r>
              <a:rPr b="0" lang="en-US" sz="1600" spc="-1" strike="noStrike">
                <a:solidFill>
                  <a:srgbClr val="1c1b1c"/>
                </a:solidFill>
                <a:uFill>
                  <a:solidFill>
                    <a:srgbClr val="ffffff"/>
                  </a:solidFill>
                </a:uFill>
                <a:latin typeface="Arial"/>
                <a:ea typeface="微软雅黑"/>
              </a:rPr>
              <a:t>文字内容</a:t>
            </a:r>
            <a:endParaRPr b="0" lang="en-US" sz="2100" spc="-1" strike="noStrike">
              <a:solidFill>
                <a:srgbClr val="000000"/>
              </a:solidFill>
              <a:uFill>
                <a:solidFill>
                  <a:srgbClr val="ffffff"/>
                </a:solidFill>
              </a:uFill>
              <a:latin typeface="Arial"/>
            </a:endParaRPr>
          </a:p>
        </p:txBody>
      </p:sp>
      <p:sp>
        <p:nvSpPr>
          <p:cNvPr id="291" name="CustomShape 23"/>
          <p:cNvSpPr/>
          <p:nvPr/>
        </p:nvSpPr>
        <p:spPr>
          <a:xfrm>
            <a:off x="2176200" y="5112720"/>
            <a:ext cx="1293120" cy="213480"/>
          </a:xfrm>
          <a:prstGeom prst="rect">
            <a:avLst/>
          </a:prstGeom>
          <a:noFill/>
          <a:ln>
            <a:noFill/>
          </a:ln>
        </p:spPr>
        <p:style>
          <a:lnRef idx="0"/>
          <a:fillRef idx="0"/>
          <a:effectRef idx="0"/>
          <a:fontRef idx="minor"/>
        </p:style>
        <p:txBody>
          <a:bodyPr lIns="0" rIns="0" tIns="0" bIns="0"/>
          <a:p>
            <a:pPr algn="just">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2100" spc="-1" strike="noStrike">
              <a:solidFill>
                <a:srgbClr val="000000"/>
              </a:solidFill>
              <a:uFill>
                <a:solidFill>
                  <a:srgbClr val="ffffff"/>
                </a:solidFill>
              </a:uFill>
              <a:latin typeface="Arial"/>
            </a:endParaRPr>
          </a:p>
        </p:txBody>
      </p:sp>
      <p:sp>
        <p:nvSpPr>
          <p:cNvPr id="292" name="CustomShape 24"/>
          <p:cNvSpPr/>
          <p:nvPr/>
        </p:nvSpPr>
        <p:spPr>
          <a:xfrm>
            <a:off x="2176200" y="5340600"/>
            <a:ext cx="1599120" cy="559440"/>
          </a:xfrm>
          <a:prstGeom prst="rect">
            <a:avLst/>
          </a:prstGeom>
          <a:noFill/>
          <a:ln>
            <a:noFill/>
          </a:ln>
        </p:spPr>
        <p:style>
          <a:lnRef idx="0"/>
          <a:fillRef idx="0"/>
          <a:effectRef idx="0"/>
          <a:fontRef idx="minor"/>
        </p:style>
        <p:txBody>
          <a:bodyPr lIns="0" rIns="0" tIns="0" bIns="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2100" spc="-1" strike="noStrike">
              <a:solidFill>
                <a:srgbClr val="000000"/>
              </a:solidFill>
              <a:uFill>
                <a:solidFill>
                  <a:srgbClr val="ffffff"/>
                </a:solidFill>
              </a:uFill>
              <a:latin typeface="Arial"/>
            </a:endParaRPr>
          </a:p>
        </p:txBody>
      </p:sp>
      <p:sp>
        <p:nvSpPr>
          <p:cNvPr id="293" name="CustomShape 25"/>
          <p:cNvSpPr/>
          <p:nvPr/>
        </p:nvSpPr>
        <p:spPr>
          <a:xfrm>
            <a:off x="4482360" y="5112720"/>
            <a:ext cx="1293120" cy="213480"/>
          </a:xfrm>
          <a:prstGeom prst="rect">
            <a:avLst/>
          </a:prstGeom>
          <a:noFill/>
          <a:ln>
            <a:noFill/>
          </a:ln>
        </p:spPr>
        <p:style>
          <a:lnRef idx="0"/>
          <a:fillRef idx="0"/>
          <a:effectRef idx="0"/>
          <a:fontRef idx="minor"/>
        </p:style>
        <p:txBody>
          <a:bodyPr lIns="0" rIns="0" tIns="0" bIns="0"/>
          <a:p>
            <a:pPr algn="just">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2100" spc="-1" strike="noStrike">
              <a:solidFill>
                <a:srgbClr val="000000"/>
              </a:solidFill>
              <a:uFill>
                <a:solidFill>
                  <a:srgbClr val="ffffff"/>
                </a:solidFill>
              </a:uFill>
              <a:latin typeface="Arial"/>
            </a:endParaRPr>
          </a:p>
        </p:txBody>
      </p:sp>
      <p:sp>
        <p:nvSpPr>
          <p:cNvPr id="294" name="CustomShape 26"/>
          <p:cNvSpPr/>
          <p:nvPr/>
        </p:nvSpPr>
        <p:spPr>
          <a:xfrm>
            <a:off x="4482360" y="5340600"/>
            <a:ext cx="1599120" cy="559440"/>
          </a:xfrm>
          <a:prstGeom prst="rect">
            <a:avLst/>
          </a:prstGeom>
          <a:noFill/>
          <a:ln>
            <a:noFill/>
          </a:ln>
        </p:spPr>
        <p:style>
          <a:lnRef idx="0"/>
          <a:fillRef idx="0"/>
          <a:effectRef idx="0"/>
          <a:fontRef idx="minor"/>
        </p:style>
        <p:txBody>
          <a:bodyPr lIns="0" rIns="0" tIns="0" bIns="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2100" spc="-1" strike="noStrike">
              <a:solidFill>
                <a:srgbClr val="000000"/>
              </a:solidFill>
              <a:uFill>
                <a:solidFill>
                  <a:srgbClr val="ffffff"/>
                </a:solidFill>
              </a:uFill>
              <a:latin typeface="Arial"/>
            </a:endParaRPr>
          </a:p>
        </p:txBody>
      </p:sp>
      <p:sp>
        <p:nvSpPr>
          <p:cNvPr id="295" name="CustomShape 27"/>
          <p:cNvSpPr/>
          <p:nvPr/>
        </p:nvSpPr>
        <p:spPr>
          <a:xfrm>
            <a:off x="6788520" y="5112720"/>
            <a:ext cx="1293120" cy="213480"/>
          </a:xfrm>
          <a:prstGeom prst="rect">
            <a:avLst/>
          </a:prstGeom>
          <a:noFill/>
          <a:ln>
            <a:noFill/>
          </a:ln>
        </p:spPr>
        <p:style>
          <a:lnRef idx="0"/>
          <a:fillRef idx="0"/>
          <a:effectRef idx="0"/>
          <a:fontRef idx="minor"/>
        </p:style>
        <p:txBody>
          <a:bodyPr lIns="0" rIns="0" tIns="0" bIns="0"/>
          <a:p>
            <a:pPr algn="just">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2100" spc="-1" strike="noStrike">
              <a:solidFill>
                <a:srgbClr val="000000"/>
              </a:solidFill>
              <a:uFill>
                <a:solidFill>
                  <a:srgbClr val="ffffff"/>
                </a:solidFill>
              </a:uFill>
              <a:latin typeface="Arial"/>
            </a:endParaRPr>
          </a:p>
        </p:txBody>
      </p:sp>
      <p:sp>
        <p:nvSpPr>
          <p:cNvPr id="296" name="CustomShape 28"/>
          <p:cNvSpPr/>
          <p:nvPr/>
        </p:nvSpPr>
        <p:spPr>
          <a:xfrm>
            <a:off x="6788520" y="5340600"/>
            <a:ext cx="1599120" cy="559440"/>
          </a:xfrm>
          <a:prstGeom prst="rect">
            <a:avLst/>
          </a:prstGeom>
          <a:noFill/>
          <a:ln>
            <a:noFill/>
          </a:ln>
        </p:spPr>
        <p:style>
          <a:lnRef idx="0"/>
          <a:fillRef idx="0"/>
          <a:effectRef idx="0"/>
          <a:fontRef idx="minor"/>
        </p:style>
        <p:txBody>
          <a:bodyPr lIns="0" rIns="0" tIns="0" bIns="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2100" spc="-1" strike="noStrike">
              <a:solidFill>
                <a:srgbClr val="000000"/>
              </a:solidFill>
              <a:uFill>
                <a:solidFill>
                  <a:srgbClr val="ffffff"/>
                </a:solidFill>
              </a:uFill>
              <a:latin typeface="Arial"/>
            </a:endParaRPr>
          </a:p>
        </p:txBody>
      </p:sp>
      <p:sp>
        <p:nvSpPr>
          <p:cNvPr id="297" name="CustomShape 29"/>
          <p:cNvSpPr/>
          <p:nvPr/>
        </p:nvSpPr>
        <p:spPr>
          <a:xfrm>
            <a:off x="9094320" y="5112720"/>
            <a:ext cx="1293120" cy="213480"/>
          </a:xfrm>
          <a:prstGeom prst="rect">
            <a:avLst/>
          </a:prstGeom>
          <a:noFill/>
          <a:ln>
            <a:noFill/>
          </a:ln>
        </p:spPr>
        <p:style>
          <a:lnRef idx="0"/>
          <a:fillRef idx="0"/>
          <a:effectRef idx="0"/>
          <a:fontRef idx="minor"/>
        </p:style>
        <p:txBody>
          <a:bodyPr lIns="0" rIns="0" tIns="0" bIns="0"/>
          <a:p>
            <a:pPr algn="just">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2100" spc="-1" strike="noStrike">
              <a:solidFill>
                <a:srgbClr val="000000"/>
              </a:solidFill>
              <a:uFill>
                <a:solidFill>
                  <a:srgbClr val="ffffff"/>
                </a:solidFill>
              </a:uFill>
              <a:latin typeface="Arial"/>
            </a:endParaRPr>
          </a:p>
        </p:txBody>
      </p:sp>
      <p:sp>
        <p:nvSpPr>
          <p:cNvPr id="298" name="CustomShape 30"/>
          <p:cNvSpPr/>
          <p:nvPr/>
        </p:nvSpPr>
        <p:spPr>
          <a:xfrm>
            <a:off x="9094320" y="5340600"/>
            <a:ext cx="1599120" cy="559440"/>
          </a:xfrm>
          <a:prstGeom prst="rect">
            <a:avLst/>
          </a:prstGeom>
          <a:noFill/>
          <a:ln>
            <a:noFill/>
          </a:ln>
        </p:spPr>
        <p:style>
          <a:lnRef idx="0"/>
          <a:fillRef idx="0"/>
          <a:effectRef idx="0"/>
          <a:fontRef idx="minor"/>
        </p:style>
        <p:txBody>
          <a:bodyPr lIns="0" rIns="0" tIns="0" bIns="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2100" spc="-1" strike="noStrike">
              <a:solidFill>
                <a:srgbClr val="000000"/>
              </a:solidFill>
              <a:uFill>
                <a:solidFill>
                  <a:srgbClr val="ffffff"/>
                </a:solidFill>
              </a:uFill>
              <a:latin typeface="Arial"/>
            </a:endParaRPr>
          </a:p>
        </p:txBody>
      </p:sp>
      <p:sp>
        <p:nvSpPr>
          <p:cNvPr id="299" name="CustomShape 31"/>
          <p:cNvSpPr/>
          <p:nvPr/>
        </p:nvSpPr>
        <p:spPr>
          <a:xfrm>
            <a:off x="384120" y="362160"/>
            <a:ext cx="2480040" cy="3711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800" spc="-1" strike="noStrike">
                <a:solidFill>
                  <a:srgbClr val="3b3838"/>
                </a:solidFill>
                <a:uFill>
                  <a:solidFill>
                    <a:srgbClr val="ffffff"/>
                  </a:solidFill>
                </a:uFill>
                <a:latin typeface="微软雅黑"/>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300" name="CustomShape 32"/>
          <p:cNvSpPr/>
          <p:nvPr/>
        </p:nvSpPr>
        <p:spPr>
          <a:xfrm>
            <a:off x="383040" y="654840"/>
            <a:ext cx="2332080" cy="2793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200" spc="-1" strike="noStrike">
                <a:solidFill>
                  <a:srgbClr val="3b3838"/>
                </a:solidFill>
                <a:uFill>
                  <a:solidFill>
                    <a:srgbClr val="ffffff"/>
                  </a:solidFill>
                </a:uFill>
                <a:latin typeface="Arial"/>
                <a:ea typeface="宋体"/>
              </a:rPr>
              <a:t>ADD RELATED TITLE WORDS</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570" dur="indefinite" restart="never" nodeType="tmRoot">
          <p:childTnLst>
            <p:seq>
              <p:cTn id="571" dur="indefinite" nodeType="mainSeq">
                <p:childTnLst>
                  <p:par>
                    <p:cTn id="572" fill="hold">
                      <p:stCondLst>
                        <p:cond delay="0"/>
                      </p:stCondLst>
                      <p:childTnLst>
                        <p:par>
                          <p:cTn id="573" fill="hold">
                            <p:stCondLst>
                              <p:cond delay="0"/>
                            </p:stCondLst>
                            <p:childTnLst>
                              <p:par>
                                <p:cTn id="574" nodeType="afterEffect" fill="hold" presetClass="entr" presetID="2" presetSubtype="8">
                                  <p:stCondLst>
                                    <p:cond delay="0"/>
                                  </p:stCondLst>
                                  <p:childTnLst>
                                    <p:set>
                                      <p:cBhvr>
                                        <p:cTn id="575" dur="1" fill="hold">
                                          <p:stCondLst>
                                            <p:cond delay="0"/>
                                          </p:stCondLst>
                                        </p:cTn>
                                        <p:tgtEl>
                                          <p:spTgt spid="-1"/>
                                        </p:tgtEl>
                                        <p:attrNameLst>
                                          <p:attrName>style.visibility</p:attrName>
                                        </p:attrNameLst>
                                      </p:cBhvr>
                                      <p:to>
                                        <p:strVal val="visible"/>
                                      </p:to>
                                    </p:set>
                                    <p:anim calcmode="lin" valueType="num">
                                      <p:cBhvr additive="repl">
                                        <p:cTn id="576" dur="1500" fill="hold"/>
                                        <p:tgtEl>
                                          <p:spTgt spid="-1"/>
                                        </p:tgtEl>
                                        <p:attrNameLst>
                                          <p:attrName>ppt_x</p:attrName>
                                        </p:attrNameLst>
                                      </p:cBhvr>
                                      <p:tavLst>
                                        <p:tav tm="0">
                                          <p:val>
                                            <p:strVal val="0-#ppt_w/2"/>
                                          </p:val>
                                        </p:tav>
                                        <p:tav tm="100000">
                                          <p:val>
                                            <p:strVal val="#ppt_x"/>
                                          </p:val>
                                        </p:tav>
                                      </p:tavLst>
                                    </p:anim>
                                    <p:anim calcmode="lin" valueType="num">
                                      <p:cBhvr additive="repl">
                                        <p:cTn id="577" dur="1500" fill="hold"/>
                                        <p:tgtEl>
                                          <p:spTgt spid="-1"/>
                                        </p:tgtEl>
                                        <p:attrNameLst>
                                          <p:attrName>ppt_y</p:attrName>
                                        </p:attrNameLst>
                                      </p:cBhvr>
                                      <p:tavLst>
                                        <p:tav tm="0">
                                          <p:val>
                                            <p:strVal val="#ppt_y"/>
                                          </p:val>
                                        </p:tav>
                                        <p:tav tm="100000">
                                          <p:val>
                                            <p:strVal val="#ppt_y"/>
                                          </p:val>
                                        </p:tav>
                                      </p:tavLst>
                                    </p:anim>
                                  </p:childTnLst>
                                </p:cTn>
                              </p:par>
                            </p:childTnLst>
                          </p:cTn>
                        </p:par>
                        <p:par>
                          <p:cTn id="578" fill="hold">
                            <p:stCondLst>
                              <p:cond delay="1500"/>
                            </p:stCondLst>
                            <p:childTnLst>
                              <p:par>
                                <p:cTn id="579" nodeType="afterEffect" fill="hold" presetClass="entr" presetID="53" presetSubtype="16">
                                  <p:stCondLst>
                                    <p:cond delay="0"/>
                                  </p:stCondLst>
                                  <p:childTnLst>
                                    <p:set>
                                      <p:cBhvr>
                                        <p:cTn id="580" dur="1" fill="hold">
                                          <p:stCondLst>
                                            <p:cond delay="0"/>
                                          </p:stCondLst>
                                        </p:cTn>
                                        <p:tgtEl>
                                          <p:spTgt spid="276"/>
                                        </p:tgtEl>
                                        <p:attrNameLst>
                                          <p:attrName>style.visibility</p:attrName>
                                        </p:attrNameLst>
                                      </p:cBhvr>
                                      <p:to>
                                        <p:strVal val="visible"/>
                                      </p:to>
                                    </p:set>
                                    <p:anim calcmode="lin" valueType="num">
                                      <p:cBhvr additive="repl">
                                        <p:cTn id="581" dur="750" fill="hold"/>
                                        <p:tgtEl>
                                          <p:spTgt spid="276"/>
                                        </p:tgtEl>
                                        <p:attrNameLst>
                                          <p:attrName/>
                                        </p:attrNameLst>
                                      </p:cBhvr>
                                      <p:tavLst>
                                        <p:tav tm="0">
                                          <p:val/>
                                        </p:tav>
                                        <p:tav tm="100000">
                                          <p:val>
                                            <p:strVal val="#ppt_w"/>
                                          </p:val>
                                        </p:tav>
                                      </p:tavLst>
                                    </p:anim>
                                    <p:anim calcmode="lin" valueType="num">
                                      <p:cBhvr additive="repl">
                                        <p:cTn id="582" dur="750" fill="hold"/>
                                        <p:tgtEl>
                                          <p:spTgt spid="276"/>
                                        </p:tgtEl>
                                        <p:attrNameLst>
                                          <p:attrName/>
                                        </p:attrNameLst>
                                      </p:cBhvr>
                                      <p:tavLst>
                                        <p:tav tm="0">
                                          <p:val/>
                                        </p:tav>
                                        <p:tav tm="100000">
                                          <p:val>
                                            <p:strVal val="#ppt_h"/>
                                          </p:val>
                                        </p:tav>
                                      </p:tavLst>
                                    </p:anim>
                                    <p:animEffect filter="fade" transition="in">
                                      <p:cBhvr additive="repl">
                                        <p:cTn id="583" dur="750"/>
                                        <p:tgtEl>
                                          <p:spTgt spid="276"/>
                                        </p:tgtEl>
                                      </p:cBhvr>
                                    </p:animEffect>
                                  </p:childTnLst>
                                </p:cTn>
                              </p:par>
                            </p:childTnLst>
                          </p:cTn>
                        </p:par>
                        <p:par>
                          <p:cTn id="584" fill="hold">
                            <p:stCondLst>
                              <p:cond delay="2250"/>
                            </p:stCondLst>
                            <p:childTnLst>
                              <p:par>
                                <p:cTn id="585" nodeType="afterEffect" fill="hold" presetClass="entr" presetID="53" presetSubtype="16">
                                  <p:stCondLst>
                                    <p:cond delay="0"/>
                                  </p:stCondLst>
                                  <p:childTnLst>
                                    <p:set>
                                      <p:cBhvr>
                                        <p:cTn id="586" dur="1" fill="hold">
                                          <p:stCondLst>
                                            <p:cond delay="0"/>
                                          </p:stCondLst>
                                        </p:cTn>
                                        <p:tgtEl>
                                          <p:spTgt spid="275"/>
                                        </p:tgtEl>
                                        <p:attrNameLst>
                                          <p:attrName>style.visibility</p:attrName>
                                        </p:attrNameLst>
                                      </p:cBhvr>
                                      <p:to>
                                        <p:strVal val="visible"/>
                                      </p:to>
                                    </p:set>
                                    <p:anim calcmode="lin" valueType="num">
                                      <p:cBhvr additive="repl">
                                        <p:cTn id="587" dur="750" fill="hold"/>
                                        <p:tgtEl>
                                          <p:spTgt spid="275"/>
                                        </p:tgtEl>
                                        <p:attrNameLst>
                                          <p:attrName/>
                                        </p:attrNameLst>
                                      </p:cBhvr>
                                      <p:tavLst>
                                        <p:tav tm="0">
                                          <p:val/>
                                        </p:tav>
                                        <p:tav tm="100000">
                                          <p:val>
                                            <p:strVal val="#ppt_w"/>
                                          </p:val>
                                        </p:tav>
                                      </p:tavLst>
                                    </p:anim>
                                    <p:anim calcmode="lin" valueType="num">
                                      <p:cBhvr additive="repl">
                                        <p:cTn id="588" dur="750" fill="hold"/>
                                        <p:tgtEl>
                                          <p:spTgt spid="275"/>
                                        </p:tgtEl>
                                        <p:attrNameLst>
                                          <p:attrName/>
                                        </p:attrNameLst>
                                      </p:cBhvr>
                                      <p:tavLst>
                                        <p:tav tm="0">
                                          <p:val/>
                                        </p:tav>
                                        <p:tav tm="100000">
                                          <p:val>
                                            <p:strVal val="#ppt_h"/>
                                          </p:val>
                                        </p:tav>
                                      </p:tavLst>
                                    </p:anim>
                                    <p:animEffect filter="fade" transition="in">
                                      <p:cBhvr additive="repl">
                                        <p:cTn id="589" dur="750"/>
                                        <p:tgtEl>
                                          <p:spTgt spid="275"/>
                                        </p:tgtEl>
                                      </p:cBhvr>
                                    </p:animEffect>
                                  </p:childTnLst>
                                </p:cTn>
                              </p:par>
                            </p:childTnLst>
                          </p:cTn>
                        </p:par>
                        <p:par>
                          <p:cTn id="590" fill="hold">
                            <p:stCondLst>
                              <p:cond delay="3000"/>
                            </p:stCondLst>
                            <p:childTnLst>
                              <p:par>
                                <p:cTn id="591" nodeType="afterEffect" fill="hold" presetClass="entr" presetID="53" presetSubtype="16">
                                  <p:stCondLst>
                                    <p:cond delay="0"/>
                                  </p:stCondLst>
                                  <p:childTnLst>
                                    <p:set>
                                      <p:cBhvr>
                                        <p:cTn id="592" dur="1" fill="hold">
                                          <p:stCondLst>
                                            <p:cond delay="0"/>
                                          </p:stCondLst>
                                        </p:cTn>
                                        <p:tgtEl>
                                          <p:spTgt spid="278"/>
                                        </p:tgtEl>
                                        <p:attrNameLst>
                                          <p:attrName>style.visibility</p:attrName>
                                        </p:attrNameLst>
                                      </p:cBhvr>
                                      <p:to>
                                        <p:strVal val="visible"/>
                                      </p:to>
                                    </p:set>
                                    <p:anim calcmode="lin" valueType="num">
                                      <p:cBhvr additive="repl">
                                        <p:cTn id="593" dur="750" fill="hold"/>
                                        <p:tgtEl>
                                          <p:spTgt spid="278"/>
                                        </p:tgtEl>
                                        <p:attrNameLst>
                                          <p:attrName/>
                                        </p:attrNameLst>
                                      </p:cBhvr>
                                      <p:tavLst>
                                        <p:tav tm="0">
                                          <p:val/>
                                        </p:tav>
                                        <p:tav tm="100000">
                                          <p:val>
                                            <p:strVal val="#ppt_w"/>
                                          </p:val>
                                        </p:tav>
                                      </p:tavLst>
                                    </p:anim>
                                    <p:anim calcmode="lin" valueType="num">
                                      <p:cBhvr additive="repl">
                                        <p:cTn id="594" dur="750" fill="hold"/>
                                        <p:tgtEl>
                                          <p:spTgt spid="278"/>
                                        </p:tgtEl>
                                        <p:attrNameLst>
                                          <p:attrName/>
                                        </p:attrNameLst>
                                      </p:cBhvr>
                                      <p:tavLst>
                                        <p:tav tm="0">
                                          <p:val/>
                                        </p:tav>
                                        <p:tav tm="100000">
                                          <p:val>
                                            <p:strVal val="#ppt_h"/>
                                          </p:val>
                                        </p:tav>
                                      </p:tavLst>
                                    </p:anim>
                                    <p:animEffect filter="fade" transition="in">
                                      <p:cBhvr additive="repl">
                                        <p:cTn id="595" dur="750"/>
                                        <p:tgtEl>
                                          <p:spTgt spid="278"/>
                                        </p:tgtEl>
                                      </p:cBhvr>
                                    </p:animEffect>
                                  </p:childTnLst>
                                </p:cTn>
                              </p:par>
                            </p:childTnLst>
                          </p:cTn>
                        </p:par>
                        <p:par>
                          <p:cTn id="596" fill="hold">
                            <p:stCondLst>
                              <p:cond delay="3750"/>
                            </p:stCondLst>
                            <p:childTnLst>
                              <p:par>
                                <p:cTn id="597" nodeType="afterEffect" fill="hold" presetClass="entr" presetID="53" presetSubtype="16">
                                  <p:stCondLst>
                                    <p:cond delay="0"/>
                                  </p:stCondLst>
                                  <p:childTnLst>
                                    <p:set>
                                      <p:cBhvr>
                                        <p:cTn id="598" dur="1" fill="hold">
                                          <p:stCondLst>
                                            <p:cond delay="0"/>
                                          </p:stCondLst>
                                        </p:cTn>
                                        <p:tgtEl>
                                          <p:spTgt spid="274"/>
                                        </p:tgtEl>
                                        <p:attrNameLst>
                                          <p:attrName>style.visibility</p:attrName>
                                        </p:attrNameLst>
                                      </p:cBhvr>
                                      <p:to>
                                        <p:strVal val="visible"/>
                                      </p:to>
                                    </p:set>
                                    <p:anim calcmode="lin" valueType="num">
                                      <p:cBhvr additive="repl">
                                        <p:cTn id="599" dur="750" fill="hold"/>
                                        <p:tgtEl>
                                          <p:spTgt spid="274"/>
                                        </p:tgtEl>
                                        <p:attrNameLst>
                                          <p:attrName/>
                                        </p:attrNameLst>
                                      </p:cBhvr>
                                      <p:tavLst>
                                        <p:tav tm="0">
                                          <p:val/>
                                        </p:tav>
                                        <p:tav tm="100000">
                                          <p:val>
                                            <p:strVal val="#ppt_w"/>
                                          </p:val>
                                        </p:tav>
                                      </p:tavLst>
                                    </p:anim>
                                    <p:anim calcmode="lin" valueType="num">
                                      <p:cBhvr additive="repl">
                                        <p:cTn id="600" dur="750" fill="hold"/>
                                        <p:tgtEl>
                                          <p:spTgt spid="274"/>
                                        </p:tgtEl>
                                        <p:attrNameLst>
                                          <p:attrName/>
                                        </p:attrNameLst>
                                      </p:cBhvr>
                                      <p:tavLst>
                                        <p:tav tm="0">
                                          <p:val/>
                                        </p:tav>
                                        <p:tav tm="100000">
                                          <p:val>
                                            <p:strVal val="#ppt_h"/>
                                          </p:val>
                                        </p:tav>
                                      </p:tavLst>
                                    </p:anim>
                                    <p:animEffect filter="fade" transition="in">
                                      <p:cBhvr additive="repl">
                                        <p:cTn id="601" dur="750"/>
                                        <p:tgtEl>
                                          <p:spTgt spid="274"/>
                                        </p:tgtEl>
                                      </p:cBhvr>
                                    </p:animEffect>
                                  </p:childTnLst>
                                </p:cTn>
                              </p:par>
                            </p:childTnLst>
                          </p:cTn>
                        </p:par>
                        <p:par>
                          <p:cTn id="602" fill="hold">
                            <p:stCondLst>
                              <p:cond delay="4500"/>
                            </p:stCondLst>
                            <p:childTnLst>
                              <p:par>
                                <p:cTn id="603" nodeType="afterEffect" fill="hold" presetClass="entr" presetID="53" presetSubtype="16">
                                  <p:stCondLst>
                                    <p:cond delay="0"/>
                                  </p:stCondLst>
                                  <p:childTnLst>
                                    <p:set>
                                      <p:cBhvr>
                                        <p:cTn id="604" dur="1" fill="hold">
                                          <p:stCondLst>
                                            <p:cond delay="0"/>
                                          </p:stCondLst>
                                        </p:cTn>
                                        <p:tgtEl>
                                          <p:spTgt spid="277"/>
                                        </p:tgtEl>
                                        <p:attrNameLst>
                                          <p:attrName>style.visibility</p:attrName>
                                        </p:attrNameLst>
                                      </p:cBhvr>
                                      <p:to>
                                        <p:strVal val="visible"/>
                                      </p:to>
                                    </p:set>
                                    <p:anim calcmode="lin" valueType="num">
                                      <p:cBhvr additive="repl">
                                        <p:cTn id="605" dur="750" fill="hold"/>
                                        <p:tgtEl>
                                          <p:spTgt spid="277"/>
                                        </p:tgtEl>
                                        <p:attrNameLst>
                                          <p:attrName/>
                                        </p:attrNameLst>
                                      </p:cBhvr>
                                      <p:tavLst>
                                        <p:tav tm="0">
                                          <p:val/>
                                        </p:tav>
                                        <p:tav tm="100000">
                                          <p:val>
                                            <p:strVal val="#ppt_w"/>
                                          </p:val>
                                        </p:tav>
                                      </p:tavLst>
                                    </p:anim>
                                    <p:anim calcmode="lin" valueType="num">
                                      <p:cBhvr additive="repl">
                                        <p:cTn id="606" dur="750" fill="hold"/>
                                        <p:tgtEl>
                                          <p:spTgt spid="277"/>
                                        </p:tgtEl>
                                        <p:attrNameLst>
                                          <p:attrName/>
                                        </p:attrNameLst>
                                      </p:cBhvr>
                                      <p:tavLst>
                                        <p:tav tm="0">
                                          <p:val/>
                                        </p:tav>
                                        <p:tav tm="100000">
                                          <p:val>
                                            <p:strVal val="#ppt_h"/>
                                          </p:val>
                                        </p:tav>
                                      </p:tavLst>
                                    </p:anim>
                                    <p:animEffect filter="fade" transition="in">
                                      <p:cBhvr additive="repl">
                                        <p:cTn id="607" dur="750"/>
                                        <p:tgtEl>
                                          <p:spTgt spid="277"/>
                                        </p:tgtEl>
                                      </p:cBhvr>
                                    </p:animEffect>
                                  </p:childTnLst>
                                </p:cTn>
                              </p:par>
                            </p:childTnLst>
                          </p:cTn>
                        </p:par>
                        <p:par>
                          <p:cTn id="608" fill="hold">
                            <p:stCondLst>
                              <p:cond delay="5250"/>
                            </p:stCondLst>
                            <p:childTnLst>
                              <p:par>
                                <p:cTn id="609" nodeType="afterEffect" fill="hold" presetClass="entr" presetID="22" presetSubtype="4">
                                  <p:stCondLst>
                                    <p:cond delay="0"/>
                                  </p:stCondLst>
                                  <p:childTnLst>
                                    <p:set>
                                      <p:cBhvr>
                                        <p:cTn id="610" dur="1" fill="hold">
                                          <p:stCondLst>
                                            <p:cond delay="0"/>
                                          </p:stCondLst>
                                        </p:cTn>
                                        <p:tgtEl>
                                          <p:spTgt spid="279"/>
                                        </p:tgtEl>
                                        <p:attrNameLst>
                                          <p:attrName>style.visibility</p:attrName>
                                        </p:attrNameLst>
                                      </p:cBhvr>
                                      <p:to>
                                        <p:strVal val="visible"/>
                                      </p:to>
                                    </p:set>
                                    <p:animEffect filter="wipe(down)" transition="out">
                                      <p:cBhvr additive="repl">
                                        <p:cTn id="611" dur="500"/>
                                        <p:tgtEl>
                                          <p:spTgt spid="279"/>
                                        </p:tgtEl>
                                      </p:cBhvr>
                                    </p:animEffect>
                                  </p:childTnLst>
                                </p:cTn>
                              </p:par>
                            </p:childTnLst>
                          </p:cTn>
                        </p:par>
                        <p:par>
                          <p:cTn id="612" fill="hold">
                            <p:stCondLst>
                              <p:cond delay="5750"/>
                            </p:stCondLst>
                            <p:childTnLst>
                              <p:par>
                                <p:cTn id="613" nodeType="afterEffect" fill="hold" presetClass="entr" presetID="22" presetSubtype="2">
                                  <p:stCondLst>
                                    <p:cond delay="0"/>
                                  </p:stCondLst>
                                  <p:childTnLst>
                                    <p:set>
                                      <p:cBhvr>
                                        <p:cTn id="614" dur="1" fill="hold">
                                          <p:stCondLst>
                                            <p:cond delay="0"/>
                                          </p:stCondLst>
                                        </p:cTn>
                                        <p:tgtEl>
                                          <p:spTgt spid="280"/>
                                        </p:tgtEl>
                                        <p:attrNameLst>
                                          <p:attrName>style.visibility</p:attrName>
                                        </p:attrNameLst>
                                      </p:cBhvr>
                                      <p:to>
                                        <p:strVal val="visible"/>
                                      </p:to>
                                    </p:set>
                                    <p:animEffect filter="wipe(right)" transition="out">
                                      <p:cBhvr additive="repl">
                                        <p:cTn id="615" dur="500"/>
                                        <p:tgtEl>
                                          <p:spTgt spid="280"/>
                                        </p:tgtEl>
                                      </p:cBhvr>
                                    </p:animEffect>
                                  </p:childTnLst>
                                </p:cTn>
                              </p:par>
                            </p:childTnLst>
                          </p:cTn>
                        </p:par>
                        <p:par>
                          <p:cTn id="616" fill="hold">
                            <p:stCondLst>
                              <p:cond delay="6250"/>
                            </p:stCondLst>
                            <p:childTnLst>
                              <p:par>
                                <p:cTn id="617" nodeType="afterEffect" fill="hold" presetClass="entr" presetID="22" presetSubtype="2">
                                  <p:stCondLst>
                                    <p:cond delay="0"/>
                                  </p:stCondLst>
                                  <p:childTnLst>
                                    <p:set>
                                      <p:cBhvr>
                                        <p:cTn id="618" dur="1" fill="hold">
                                          <p:stCondLst>
                                            <p:cond delay="0"/>
                                          </p:stCondLst>
                                        </p:cTn>
                                        <p:tgtEl>
                                          <p:spTgt spid="283"/>
                                        </p:tgtEl>
                                        <p:attrNameLst>
                                          <p:attrName>style.visibility</p:attrName>
                                        </p:attrNameLst>
                                      </p:cBhvr>
                                      <p:to>
                                        <p:strVal val="visible"/>
                                      </p:to>
                                    </p:set>
                                    <p:animEffect filter="wipe(right)" transition="out">
                                      <p:cBhvr additive="repl">
                                        <p:cTn id="619" dur="750"/>
                                        <p:tgtEl>
                                          <p:spTgt spid="283"/>
                                        </p:tgtEl>
                                      </p:cBhvr>
                                    </p:animEffect>
                                  </p:childTnLst>
                                </p:cTn>
                              </p:par>
                            </p:childTnLst>
                          </p:cTn>
                        </p:par>
                        <p:par>
                          <p:cTn id="620" fill="hold">
                            <p:stCondLst>
                              <p:cond delay="7000"/>
                            </p:stCondLst>
                            <p:childTnLst>
                              <p:par>
                                <p:cTn id="621" nodeType="afterEffect" fill="hold" presetClass="entr" presetID="22" presetSubtype="1">
                                  <p:stCondLst>
                                    <p:cond delay="0"/>
                                  </p:stCondLst>
                                  <p:childTnLst>
                                    <p:set>
                                      <p:cBhvr>
                                        <p:cTn id="622" dur="1" fill="hold">
                                          <p:stCondLst>
                                            <p:cond delay="0"/>
                                          </p:stCondLst>
                                        </p:cTn>
                                        <p:tgtEl>
                                          <p:spTgt spid="281"/>
                                        </p:tgtEl>
                                        <p:attrNameLst>
                                          <p:attrName>style.visibility</p:attrName>
                                        </p:attrNameLst>
                                      </p:cBhvr>
                                      <p:to>
                                        <p:strVal val="visible"/>
                                      </p:to>
                                    </p:set>
                                    <p:animEffect filter="wipe(up)" transition="in">
                                      <p:cBhvr additive="repl">
                                        <p:cTn id="623" dur="500"/>
                                        <p:tgtEl>
                                          <p:spTgt spid="281"/>
                                        </p:tgtEl>
                                      </p:cBhvr>
                                    </p:animEffect>
                                  </p:childTnLst>
                                </p:cTn>
                              </p:par>
                            </p:childTnLst>
                          </p:cTn>
                        </p:par>
                        <p:par>
                          <p:cTn id="624" fill="hold">
                            <p:stCondLst>
                              <p:cond delay="7500"/>
                            </p:stCondLst>
                            <p:childTnLst>
                              <p:par>
                                <p:cTn id="625" nodeType="afterEffect" fill="hold" presetClass="entr" presetID="22" presetSubtype="2">
                                  <p:stCondLst>
                                    <p:cond delay="0"/>
                                  </p:stCondLst>
                                  <p:childTnLst>
                                    <p:set>
                                      <p:cBhvr>
                                        <p:cTn id="626" dur="1" fill="hold">
                                          <p:stCondLst>
                                            <p:cond delay="0"/>
                                          </p:stCondLst>
                                        </p:cTn>
                                        <p:tgtEl>
                                          <p:spTgt spid="282"/>
                                        </p:tgtEl>
                                        <p:attrNameLst>
                                          <p:attrName>style.visibility</p:attrName>
                                        </p:attrNameLst>
                                      </p:cBhvr>
                                      <p:to>
                                        <p:strVal val="visible"/>
                                      </p:to>
                                    </p:set>
                                    <p:animEffect filter="wipe(right)" transition="out">
                                      <p:cBhvr additive="repl">
                                        <p:cTn id="627" dur="500"/>
                                        <p:tgtEl>
                                          <p:spTgt spid="282"/>
                                        </p:tgtEl>
                                      </p:cBhvr>
                                    </p:animEffect>
                                  </p:childTnLst>
                                </p:cTn>
                              </p:par>
                            </p:childTnLst>
                          </p:cTn>
                        </p:par>
                        <p:par>
                          <p:cTn id="628" fill="hold">
                            <p:stCondLst>
                              <p:cond delay="8000"/>
                            </p:stCondLst>
                            <p:childTnLst>
                              <p:par>
                                <p:cTn id="629" nodeType="afterEffect" fill="hold" presetClass="entr" presetID="22" presetSubtype="2">
                                  <p:stCondLst>
                                    <p:cond delay="0"/>
                                  </p:stCondLst>
                                  <p:childTnLst>
                                    <p:set>
                                      <p:cBhvr>
                                        <p:cTn id="630" dur="1" fill="hold">
                                          <p:stCondLst>
                                            <p:cond delay="0"/>
                                          </p:stCondLst>
                                        </p:cTn>
                                        <p:tgtEl>
                                          <p:spTgt spid="284"/>
                                        </p:tgtEl>
                                        <p:attrNameLst>
                                          <p:attrName>style.visibility</p:attrName>
                                        </p:attrNameLst>
                                      </p:cBhvr>
                                      <p:to>
                                        <p:strVal val="visible"/>
                                      </p:to>
                                    </p:set>
                                    <p:animEffect filter="wipe(right)" transition="out">
                                      <p:cBhvr additive="repl">
                                        <p:cTn id="631" dur="750"/>
                                        <p:tgtEl>
                                          <p:spTgt spid="284"/>
                                        </p:tgtEl>
                                      </p:cBhvr>
                                    </p:animEffect>
                                  </p:childTnLst>
                                </p:cTn>
                              </p:par>
                            </p:childTnLst>
                          </p:cTn>
                        </p:par>
                        <p:par>
                          <p:cTn id="632" fill="hold">
                            <p:stCondLst>
                              <p:cond delay="8750"/>
                            </p:stCondLst>
                            <p:childTnLst>
                              <p:par>
                                <p:cTn id="633" nodeType="afterEffect" fill="hold" presetClass="entr" presetID="22" presetSubtype="4">
                                  <p:stCondLst>
                                    <p:cond delay="0"/>
                                  </p:stCondLst>
                                  <p:childTnLst>
                                    <p:set>
                                      <p:cBhvr>
                                        <p:cTn id="634" dur="1" fill="hold">
                                          <p:stCondLst>
                                            <p:cond delay="0"/>
                                          </p:stCondLst>
                                        </p:cTn>
                                        <p:tgtEl>
                                          <p:spTgt spid="285"/>
                                        </p:tgtEl>
                                        <p:attrNameLst>
                                          <p:attrName>style.visibility</p:attrName>
                                        </p:attrNameLst>
                                      </p:cBhvr>
                                      <p:to>
                                        <p:strVal val="visible"/>
                                      </p:to>
                                    </p:set>
                                    <p:animEffect filter="wipe(down)" transition="out">
                                      <p:cBhvr additive="repl">
                                        <p:cTn id="635" dur="500"/>
                                        <p:tgtEl>
                                          <p:spTgt spid="285"/>
                                        </p:tgtEl>
                                      </p:cBhvr>
                                    </p:animEffect>
                                  </p:childTnLst>
                                </p:cTn>
                              </p:par>
                            </p:childTnLst>
                          </p:cTn>
                        </p:par>
                        <p:par>
                          <p:cTn id="636" fill="hold">
                            <p:stCondLst>
                              <p:cond delay="9250"/>
                            </p:stCondLst>
                            <p:childTnLst>
                              <p:par>
                                <p:cTn id="637" nodeType="afterEffect" fill="hold" presetClass="entr" presetID="22" presetSubtype="2">
                                  <p:stCondLst>
                                    <p:cond delay="0"/>
                                  </p:stCondLst>
                                  <p:childTnLst>
                                    <p:set>
                                      <p:cBhvr>
                                        <p:cTn id="638" dur="1" fill="hold">
                                          <p:stCondLst>
                                            <p:cond delay="0"/>
                                          </p:stCondLst>
                                        </p:cTn>
                                        <p:tgtEl>
                                          <p:spTgt spid="286"/>
                                        </p:tgtEl>
                                        <p:attrNameLst>
                                          <p:attrName>style.visibility</p:attrName>
                                        </p:attrNameLst>
                                      </p:cBhvr>
                                      <p:to>
                                        <p:strVal val="visible"/>
                                      </p:to>
                                    </p:set>
                                    <p:animEffect filter="wipe(right)" transition="out">
                                      <p:cBhvr additive="repl">
                                        <p:cTn id="639" dur="500"/>
                                        <p:tgtEl>
                                          <p:spTgt spid="286"/>
                                        </p:tgtEl>
                                      </p:cBhvr>
                                    </p:animEffect>
                                  </p:childTnLst>
                                </p:cTn>
                              </p:par>
                            </p:childTnLst>
                          </p:cTn>
                        </p:par>
                        <p:par>
                          <p:cTn id="640" fill="hold">
                            <p:stCondLst>
                              <p:cond delay="9750"/>
                            </p:stCondLst>
                            <p:childTnLst>
                              <p:par>
                                <p:cTn id="641" nodeType="afterEffect" fill="hold" presetClass="entr" presetID="22" presetSubtype="2">
                                  <p:stCondLst>
                                    <p:cond delay="0"/>
                                  </p:stCondLst>
                                  <p:childTnLst>
                                    <p:set>
                                      <p:cBhvr>
                                        <p:cTn id="642" dur="1" fill="hold">
                                          <p:stCondLst>
                                            <p:cond delay="0"/>
                                          </p:stCondLst>
                                        </p:cTn>
                                        <p:tgtEl>
                                          <p:spTgt spid="289"/>
                                        </p:tgtEl>
                                        <p:attrNameLst>
                                          <p:attrName>style.visibility</p:attrName>
                                        </p:attrNameLst>
                                      </p:cBhvr>
                                      <p:to>
                                        <p:strVal val="visible"/>
                                      </p:to>
                                    </p:set>
                                    <p:animEffect filter="wipe(right)" transition="out">
                                      <p:cBhvr additive="repl">
                                        <p:cTn id="643" dur="750"/>
                                        <p:tgtEl>
                                          <p:spTgt spid="289"/>
                                        </p:tgtEl>
                                      </p:cBhvr>
                                    </p:animEffect>
                                  </p:childTnLst>
                                </p:cTn>
                              </p:par>
                            </p:childTnLst>
                          </p:cTn>
                        </p:par>
                        <p:par>
                          <p:cTn id="644" fill="hold">
                            <p:stCondLst>
                              <p:cond delay="10500"/>
                            </p:stCondLst>
                            <p:childTnLst>
                              <p:par>
                                <p:cTn id="645" nodeType="afterEffect" fill="hold" presetClass="entr" presetID="22" presetSubtype="1">
                                  <p:stCondLst>
                                    <p:cond delay="0"/>
                                  </p:stCondLst>
                                  <p:childTnLst>
                                    <p:set>
                                      <p:cBhvr>
                                        <p:cTn id="646" dur="1" fill="hold">
                                          <p:stCondLst>
                                            <p:cond delay="0"/>
                                          </p:stCondLst>
                                        </p:cTn>
                                        <p:tgtEl>
                                          <p:spTgt spid="287"/>
                                        </p:tgtEl>
                                        <p:attrNameLst>
                                          <p:attrName>style.visibility</p:attrName>
                                        </p:attrNameLst>
                                      </p:cBhvr>
                                      <p:to>
                                        <p:strVal val="visible"/>
                                      </p:to>
                                    </p:set>
                                    <p:animEffect filter="wipe(up)" transition="in">
                                      <p:cBhvr additive="repl">
                                        <p:cTn id="647" dur="500"/>
                                        <p:tgtEl>
                                          <p:spTgt spid="287"/>
                                        </p:tgtEl>
                                      </p:cBhvr>
                                    </p:animEffect>
                                  </p:childTnLst>
                                </p:cTn>
                              </p:par>
                            </p:childTnLst>
                          </p:cTn>
                        </p:par>
                        <p:par>
                          <p:cTn id="648" fill="hold">
                            <p:stCondLst>
                              <p:cond delay="11000"/>
                            </p:stCondLst>
                            <p:childTnLst>
                              <p:par>
                                <p:cTn id="649" nodeType="afterEffect" fill="hold" presetClass="entr" presetID="22" presetSubtype="2">
                                  <p:stCondLst>
                                    <p:cond delay="0"/>
                                  </p:stCondLst>
                                  <p:childTnLst>
                                    <p:set>
                                      <p:cBhvr>
                                        <p:cTn id="650" dur="1" fill="hold">
                                          <p:stCondLst>
                                            <p:cond delay="0"/>
                                          </p:stCondLst>
                                        </p:cTn>
                                        <p:tgtEl>
                                          <p:spTgt spid="288"/>
                                        </p:tgtEl>
                                        <p:attrNameLst>
                                          <p:attrName>style.visibility</p:attrName>
                                        </p:attrNameLst>
                                      </p:cBhvr>
                                      <p:to>
                                        <p:strVal val="visible"/>
                                      </p:to>
                                    </p:set>
                                    <p:animEffect filter="wipe(right)" transition="out">
                                      <p:cBhvr additive="repl">
                                        <p:cTn id="651" dur="500"/>
                                        <p:tgtEl>
                                          <p:spTgt spid="288"/>
                                        </p:tgtEl>
                                      </p:cBhvr>
                                    </p:animEffect>
                                  </p:childTnLst>
                                </p:cTn>
                              </p:par>
                            </p:childTnLst>
                          </p:cTn>
                        </p:par>
                        <p:par>
                          <p:cTn id="652" fill="hold">
                            <p:stCondLst>
                              <p:cond delay="11500"/>
                            </p:stCondLst>
                            <p:childTnLst>
                              <p:par>
                                <p:cTn id="653" nodeType="afterEffect" fill="hold" presetClass="entr" presetID="22" presetSubtype="2">
                                  <p:stCondLst>
                                    <p:cond delay="0"/>
                                  </p:stCondLst>
                                  <p:childTnLst>
                                    <p:set>
                                      <p:cBhvr>
                                        <p:cTn id="654" dur="1" fill="hold">
                                          <p:stCondLst>
                                            <p:cond delay="0"/>
                                          </p:stCondLst>
                                        </p:cTn>
                                        <p:tgtEl>
                                          <p:spTgt spid="290"/>
                                        </p:tgtEl>
                                        <p:attrNameLst>
                                          <p:attrName>style.visibility</p:attrName>
                                        </p:attrNameLst>
                                      </p:cBhvr>
                                      <p:to>
                                        <p:strVal val="visible"/>
                                      </p:to>
                                    </p:set>
                                    <p:animEffect filter="wipe(right)" transition="out">
                                      <p:cBhvr additive="repl">
                                        <p:cTn id="655" dur="750"/>
                                        <p:tgtEl>
                                          <p:spTgt spid="290"/>
                                        </p:tgtEl>
                                      </p:cBhvr>
                                    </p:animEffect>
                                  </p:childTnLst>
                                </p:cTn>
                              </p:par>
                            </p:childTnLst>
                          </p:cTn>
                        </p:par>
                      </p:childTnLst>
                    </p:cTn>
                  </p:par>
                  <p:par>
                    <p:cTn id="656" fill="hold">
                      <p:stCondLst>
                        <p:cond delay="indefinite"/>
                      </p:stCondLst>
                      <p:childTnLst>
                        <p:par>
                          <p:cTn id="657" fill="hold">
                            <p:stCondLst>
                              <p:cond delay="0"/>
                            </p:stCondLst>
                            <p:childTnLst>
                              <p:par>
                                <p:cTn id="658" nodeType="clickEffect" fill="hold" presetClass="entr" presetID="22" presetSubtype="8">
                                  <p:stCondLst>
                                    <p:cond delay="0"/>
                                  </p:stCondLst>
                                  <p:childTnLst>
                                    <p:set>
                                      <p:cBhvr>
                                        <p:cTn id="659" dur="1" fill="hold">
                                          <p:stCondLst>
                                            <p:cond delay="0"/>
                                          </p:stCondLst>
                                        </p:cTn>
                                        <p:tgtEl>
                                          <p:spTgt spid="291"/>
                                        </p:tgtEl>
                                        <p:attrNameLst>
                                          <p:attrName>style.visibility</p:attrName>
                                        </p:attrNameLst>
                                      </p:cBhvr>
                                      <p:to>
                                        <p:strVal val="visible"/>
                                      </p:to>
                                    </p:set>
                                    <p:animEffect filter="wipe(left)" transition="in">
                                      <p:cBhvr additive="repl">
                                        <p:cTn id="660" dur="750"/>
                                        <p:tgtEl>
                                          <p:spTgt spid="291"/>
                                        </p:tgtEl>
                                      </p:cBhvr>
                                    </p:animEffect>
                                  </p:childTnLst>
                                </p:cTn>
                              </p:par>
                            </p:childTnLst>
                          </p:cTn>
                        </p:par>
                        <p:par>
                          <p:cTn id="661" fill="hold">
                            <p:stCondLst>
                              <p:cond delay="750"/>
                            </p:stCondLst>
                            <p:childTnLst>
                              <p:par>
                                <p:cTn id="662" nodeType="afterEffect" fill="hold" presetClass="entr" presetID="22" presetSubtype="8">
                                  <p:stCondLst>
                                    <p:cond delay="0"/>
                                  </p:stCondLst>
                                  <p:childTnLst>
                                    <p:set>
                                      <p:cBhvr>
                                        <p:cTn id="663" dur="1" fill="hold">
                                          <p:stCondLst>
                                            <p:cond delay="0"/>
                                          </p:stCondLst>
                                        </p:cTn>
                                        <p:tgtEl>
                                          <p:spTgt spid="292"/>
                                        </p:tgtEl>
                                        <p:attrNameLst>
                                          <p:attrName>style.visibility</p:attrName>
                                        </p:attrNameLst>
                                      </p:cBhvr>
                                      <p:to>
                                        <p:strVal val="visible"/>
                                      </p:to>
                                    </p:set>
                                    <p:animEffect filter="wipe(left)" transition="in">
                                      <p:cBhvr additive="repl">
                                        <p:cTn id="664" dur="750"/>
                                        <p:tgtEl>
                                          <p:spTgt spid="292"/>
                                        </p:tgtEl>
                                      </p:cBhvr>
                                    </p:animEffect>
                                  </p:childTnLst>
                                </p:cTn>
                              </p:par>
                            </p:childTnLst>
                          </p:cTn>
                        </p:par>
                      </p:childTnLst>
                    </p:cTn>
                  </p:par>
                  <p:par>
                    <p:cTn id="665" fill="hold">
                      <p:stCondLst>
                        <p:cond delay="indefinite"/>
                      </p:stCondLst>
                      <p:childTnLst>
                        <p:par>
                          <p:cTn id="666" fill="hold">
                            <p:stCondLst>
                              <p:cond delay="0"/>
                            </p:stCondLst>
                            <p:childTnLst>
                              <p:par>
                                <p:cTn id="667" nodeType="clickEffect" fill="hold" presetClass="entr" presetID="22" presetSubtype="8">
                                  <p:stCondLst>
                                    <p:cond delay="0"/>
                                  </p:stCondLst>
                                  <p:childTnLst>
                                    <p:set>
                                      <p:cBhvr>
                                        <p:cTn id="668" dur="1" fill="hold">
                                          <p:stCondLst>
                                            <p:cond delay="0"/>
                                          </p:stCondLst>
                                        </p:cTn>
                                        <p:tgtEl>
                                          <p:spTgt spid="293"/>
                                        </p:tgtEl>
                                        <p:attrNameLst>
                                          <p:attrName>style.visibility</p:attrName>
                                        </p:attrNameLst>
                                      </p:cBhvr>
                                      <p:to>
                                        <p:strVal val="visible"/>
                                      </p:to>
                                    </p:set>
                                    <p:animEffect filter="wipe(left)" transition="in">
                                      <p:cBhvr additive="repl">
                                        <p:cTn id="669" dur="750"/>
                                        <p:tgtEl>
                                          <p:spTgt spid="293"/>
                                        </p:tgtEl>
                                      </p:cBhvr>
                                    </p:animEffect>
                                  </p:childTnLst>
                                </p:cTn>
                              </p:par>
                            </p:childTnLst>
                          </p:cTn>
                        </p:par>
                        <p:par>
                          <p:cTn id="670" fill="hold">
                            <p:stCondLst>
                              <p:cond delay="750"/>
                            </p:stCondLst>
                            <p:childTnLst>
                              <p:par>
                                <p:cTn id="671" nodeType="afterEffect" fill="hold" presetClass="entr" presetID="22" presetSubtype="8">
                                  <p:stCondLst>
                                    <p:cond delay="0"/>
                                  </p:stCondLst>
                                  <p:childTnLst>
                                    <p:set>
                                      <p:cBhvr>
                                        <p:cTn id="672" dur="1" fill="hold">
                                          <p:stCondLst>
                                            <p:cond delay="0"/>
                                          </p:stCondLst>
                                        </p:cTn>
                                        <p:tgtEl>
                                          <p:spTgt spid="294"/>
                                        </p:tgtEl>
                                        <p:attrNameLst>
                                          <p:attrName>style.visibility</p:attrName>
                                        </p:attrNameLst>
                                      </p:cBhvr>
                                      <p:to>
                                        <p:strVal val="visible"/>
                                      </p:to>
                                    </p:set>
                                    <p:animEffect filter="wipe(left)" transition="in">
                                      <p:cBhvr additive="repl">
                                        <p:cTn id="673" dur="750"/>
                                        <p:tgtEl>
                                          <p:spTgt spid="294"/>
                                        </p:tgtEl>
                                      </p:cBhvr>
                                    </p:animEffect>
                                  </p:childTnLst>
                                </p:cTn>
                              </p:par>
                            </p:childTnLst>
                          </p:cTn>
                        </p:par>
                      </p:childTnLst>
                    </p:cTn>
                  </p:par>
                  <p:par>
                    <p:cTn id="674" fill="hold">
                      <p:stCondLst>
                        <p:cond delay="indefinite"/>
                      </p:stCondLst>
                      <p:childTnLst>
                        <p:par>
                          <p:cTn id="675" fill="hold">
                            <p:stCondLst>
                              <p:cond delay="0"/>
                            </p:stCondLst>
                            <p:childTnLst>
                              <p:par>
                                <p:cTn id="676" nodeType="clickEffect" fill="hold" presetClass="entr" presetID="22" presetSubtype="8">
                                  <p:stCondLst>
                                    <p:cond delay="0"/>
                                  </p:stCondLst>
                                  <p:childTnLst>
                                    <p:set>
                                      <p:cBhvr>
                                        <p:cTn id="677" dur="1" fill="hold">
                                          <p:stCondLst>
                                            <p:cond delay="0"/>
                                          </p:stCondLst>
                                        </p:cTn>
                                        <p:tgtEl>
                                          <p:spTgt spid="295"/>
                                        </p:tgtEl>
                                        <p:attrNameLst>
                                          <p:attrName>style.visibility</p:attrName>
                                        </p:attrNameLst>
                                      </p:cBhvr>
                                      <p:to>
                                        <p:strVal val="visible"/>
                                      </p:to>
                                    </p:set>
                                    <p:animEffect filter="wipe(left)" transition="in">
                                      <p:cBhvr additive="repl">
                                        <p:cTn id="678" dur="750"/>
                                        <p:tgtEl>
                                          <p:spTgt spid="295"/>
                                        </p:tgtEl>
                                      </p:cBhvr>
                                    </p:animEffect>
                                  </p:childTnLst>
                                </p:cTn>
                              </p:par>
                            </p:childTnLst>
                          </p:cTn>
                        </p:par>
                        <p:par>
                          <p:cTn id="679" fill="hold">
                            <p:stCondLst>
                              <p:cond delay="750"/>
                            </p:stCondLst>
                            <p:childTnLst>
                              <p:par>
                                <p:cTn id="680" nodeType="afterEffect" fill="hold" presetClass="entr" presetID="22" presetSubtype="8">
                                  <p:stCondLst>
                                    <p:cond delay="0"/>
                                  </p:stCondLst>
                                  <p:childTnLst>
                                    <p:set>
                                      <p:cBhvr>
                                        <p:cTn id="681" dur="1" fill="hold">
                                          <p:stCondLst>
                                            <p:cond delay="0"/>
                                          </p:stCondLst>
                                        </p:cTn>
                                        <p:tgtEl>
                                          <p:spTgt spid="296"/>
                                        </p:tgtEl>
                                        <p:attrNameLst>
                                          <p:attrName>style.visibility</p:attrName>
                                        </p:attrNameLst>
                                      </p:cBhvr>
                                      <p:to>
                                        <p:strVal val="visible"/>
                                      </p:to>
                                    </p:set>
                                    <p:animEffect filter="wipe(left)" transition="in">
                                      <p:cBhvr additive="repl">
                                        <p:cTn id="682" dur="750"/>
                                        <p:tgtEl>
                                          <p:spTgt spid="296"/>
                                        </p:tgtEl>
                                      </p:cBhvr>
                                    </p:animEffect>
                                  </p:childTnLst>
                                </p:cTn>
                              </p:par>
                            </p:childTnLst>
                          </p:cTn>
                        </p:par>
                      </p:childTnLst>
                    </p:cTn>
                  </p:par>
                  <p:par>
                    <p:cTn id="683" fill="hold">
                      <p:stCondLst>
                        <p:cond delay="indefinite"/>
                      </p:stCondLst>
                      <p:childTnLst>
                        <p:par>
                          <p:cTn id="684" fill="hold">
                            <p:stCondLst>
                              <p:cond delay="0"/>
                            </p:stCondLst>
                            <p:childTnLst>
                              <p:par>
                                <p:cTn id="685" nodeType="clickEffect" fill="hold" presetClass="entr" presetID="22" presetSubtype="8">
                                  <p:stCondLst>
                                    <p:cond delay="0"/>
                                  </p:stCondLst>
                                  <p:childTnLst>
                                    <p:set>
                                      <p:cBhvr>
                                        <p:cTn id="686" dur="1" fill="hold">
                                          <p:stCondLst>
                                            <p:cond delay="0"/>
                                          </p:stCondLst>
                                        </p:cTn>
                                        <p:tgtEl>
                                          <p:spTgt spid="297"/>
                                        </p:tgtEl>
                                        <p:attrNameLst>
                                          <p:attrName>style.visibility</p:attrName>
                                        </p:attrNameLst>
                                      </p:cBhvr>
                                      <p:to>
                                        <p:strVal val="visible"/>
                                      </p:to>
                                    </p:set>
                                    <p:animEffect filter="wipe(left)" transition="in">
                                      <p:cBhvr additive="repl">
                                        <p:cTn id="687" dur="750"/>
                                        <p:tgtEl>
                                          <p:spTgt spid="297"/>
                                        </p:tgtEl>
                                      </p:cBhvr>
                                    </p:animEffect>
                                  </p:childTnLst>
                                </p:cTn>
                              </p:par>
                            </p:childTnLst>
                          </p:cTn>
                        </p:par>
                        <p:par>
                          <p:cTn id="688" fill="hold">
                            <p:stCondLst>
                              <p:cond delay="750"/>
                            </p:stCondLst>
                            <p:childTnLst>
                              <p:par>
                                <p:cTn id="689" nodeType="afterEffect" fill="hold" presetClass="entr" presetID="22" presetSubtype="8">
                                  <p:stCondLst>
                                    <p:cond delay="0"/>
                                  </p:stCondLst>
                                  <p:childTnLst>
                                    <p:set>
                                      <p:cBhvr>
                                        <p:cTn id="690" dur="1" fill="hold">
                                          <p:stCondLst>
                                            <p:cond delay="0"/>
                                          </p:stCondLst>
                                        </p:cTn>
                                        <p:tgtEl>
                                          <p:spTgt spid="298"/>
                                        </p:tgtEl>
                                        <p:attrNameLst>
                                          <p:attrName>style.visibility</p:attrName>
                                        </p:attrNameLst>
                                      </p:cBhvr>
                                      <p:to>
                                        <p:strVal val="visible"/>
                                      </p:to>
                                    </p:set>
                                    <p:animEffect filter="wipe(left)" transition="in">
                                      <p:cBhvr additive="repl">
                                        <p:cTn id="691" dur="750"/>
                                        <p:tgtEl>
                                          <p:spTgt spid="29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5408640" y="1765440"/>
            <a:ext cx="489240" cy="5466600"/>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302" name="CustomShape 2"/>
          <p:cNvSpPr/>
          <p:nvPr/>
        </p:nvSpPr>
        <p:spPr>
          <a:xfrm>
            <a:off x="5408640" y="2379600"/>
            <a:ext cx="3451320" cy="542880"/>
          </a:xfrm>
          <a:prstGeom prst="homePlate">
            <a:avLst>
              <a:gd name="adj" fmla="val 50000"/>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20000"/>
              </a:lnSpc>
            </a:pPr>
            <a:r>
              <a:rPr b="0" lang="en-US" sz="1400" spc="-1" strike="noStrike">
                <a:solidFill>
                  <a:srgbClr val="ffffff"/>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303" name="CustomShape 3"/>
          <p:cNvSpPr/>
          <p:nvPr/>
        </p:nvSpPr>
        <p:spPr>
          <a:xfrm>
            <a:off x="5408640" y="2379600"/>
            <a:ext cx="489240" cy="5428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04" name="CustomShape 4"/>
          <p:cNvSpPr/>
          <p:nvPr/>
        </p:nvSpPr>
        <p:spPr>
          <a:xfrm>
            <a:off x="5408640" y="3264120"/>
            <a:ext cx="3451320" cy="542880"/>
          </a:xfrm>
          <a:prstGeom prst="homePlate">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20000"/>
              </a:lnSpc>
            </a:pPr>
            <a:r>
              <a:rPr b="0" lang="en-US" sz="1400" spc="-1" strike="noStrike">
                <a:solidFill>
                  <a:srgbClr val="ffffff"/>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305" name="CustomShape 5"/>
          <p:cNvSpPr/>
          <p:nvPr/>
        </p:nvSpPr>
        <p:spPr>
          <a:xfrm>
            <a:off x="5408640" y="3264120"/>
            <a:ext cx="489240" cy="5428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06" name="CustomShape 6"/>
          <p:cNvSpPr/>
          <p:nvPr/>
        </p:nvSpPr>
        <p:spPr>
          <a:xfrm>
            <a:off x="5408640" y="4149000"/>
            <a:ext cx="3451320" cy="542880"/>
          </a:xfrm>
          <a:prstGeom prst="homePlate">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20000"/>
              </a:lnSpc>
            </a:pPr>
            <a:r>
              <a:rPr b="0" lang="en-US" sz="1400" spc="-1" strike="noStrike">
                <a:solidFill>
                  <a:srgbClr val="ffffff"/>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307" name="CustomShape 7"/>
          <p:cNvSpPr/>
          <p:nvPr/>
        </p:nvSpPr>
        <p:spPr>
          <a:xfrm>
            <a:off x="5408640" y="4149000"/>
            <a:ext cx="489240" cy="54288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08" name="CustomShape 8"/>
          <p:cNvSpPr/>
          <p:nvPr/>
        </p:nvSpPr>
        <p:spPr>
          <a:xfrm>
            <a:off x="5408640" y="5033520"/>
            <a:ext cx="3451320" cy="542880"/>
          </a:xfrm>
          <a:prstGeom prst="homePlate">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20000"/>
              </a:lnSpc>
            </a:pPr>
            <a:r>
              <a:rPr b="0" lang="en-US" sz="1400" spc="-1" strike="noStrike">
                <a:solidFill>
                  <a:srgbClr val="ffffff"/>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309" name="CustomShape 9"/>
          <p:cNvSpPr/>
          <p:nvPr/>
        </p:nvSpPr>
        <p:spPr>
          <a:xfrm>
            <a:off x="5408640" y="5033520"/>
            <a:ext cx="489240" cy="5428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10" name="CustomShape 10"/>
          <p:cNvSpPr/>
          <p:nvPr/>
        </p:nvSpPr>
        <p:spPr>
          <a:xfrm>
            <a:off x="9063000" y="2233440"/>
            <a:ext cx="1429200" cy="303480"/>
          </a:xfrm>
          <a:prstGeom prst="rect">
            <a:avLst/>
          </a:prstGeom>
          <a:noFill/>
          <a:ln>
            <a:noFill/>
          </a:ln>
        </p:spPr>
        <p:style>
          <a:lnRef idx="0"/>
          <a:fillRef idx="0"/>
          <a:effectRef idx="0"/>
          <a:fontRef idx="minor"/>
        </p:style>
        <p:txBody>
          <a:bodyPr wrap="none" lIns="90000" rIns="90000" tIns="45000" bIns="45000"/>
          <a:p>
            <a:pP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311" name="CustomShape 11"/>
          <p:cNvSpPr/>
          <p:nvPr/>
        </p:nvSpPr>
        <p:spPr>
          <a:xfrm>
            <a:off x="9101520" y="2581920"/>
            <a:ext cx="2496600" cy="503640"/>
          </a:xfrm>
          <a:prstGeom prst="rect">
            <a:avLst/>
          </a:prstGeom>
          <a:noFill/>
          <a:ln>
            <a:noFill/>
          </a:ln>
        </p:spPr>
        <p:style>
          <a:lnRef idx="0"/>
          <a:fillRef idx="0"/>
          <a:effectRef idx="0"/>
          <a:fontRef idx="minor"/>
        </p:style>
        <p:txBody>
          <a:bodyPr lIns="90000" rIns="90000" tIns="45000" bIns="4500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312" name="CustomShape 12"/>
          <p:cNvSpPr/>
          <p:nvPr/>
        </p:nvSpPr>
        <p:spPr>
          <a:xfrm>
            <a:off x="9068400" y="3118320"/>
            <a:ext cx="1429200" cy="303480"/>
          </a:xfrm>
          <a:prstGeom prst="rect">
            <a:avLst/>
          </a:prstGeom>
          <a:noFill/>
          <a:ln>
            <a:noFill/>
          </a:ln>
        </p:spPr>
        <p:style>
          <a:lnRef idx="0"/>
          <a:fillRef idx="0"/>
          <a:effectRef idx="0"/>
          <a:fontRef idx="minor"/>
        </p:style>
        <p:txBody>
          <a:bodyPr wrap="none" lIns="90000" rIns="90000" tIns="45000" bIns="45000"/>
          <a:p>
            <a:pP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313" name="CustomShape 13"/>
          <p:cNvSpPr/>
          <p:nvPr/>
        </p:nvSpPr>
        <p:spPr>
          <a:xfrm>
            <a:off x="9057240" y="3466800"/>
            <a:ext cx="2496600" cy="503640"/>
          </a:xfrm>
          <a:prstGeom prst="rect">
            <a:avLst/>
          </a:prstGeom>
          <a:noFill/>
          <a:ln>
            <a:noFill/>
          </a:ln>
        </p:spPr>
        <p:style>
          <a:lnRef idx="0"/>
          <a:fillRef idx="0"/>
          <a:effectRef idx="0"/>
          <a:fontRef idx="minor"/>
        </p:style>
        <p:txBody>
          <a:bodyPr lIns="90000" rIns="90000" tIns="45000" bIns="4500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314" name="CustomShape 14"/>
          <p:cNvSpPr/>
          <p:nvPr/>
        </p:nvSpPr>
        <p:spPr>
          <a:xfrm>
            <a:off x="9068040" y="4887720"/>
            <a:ext cx="1429200" cy="303480"/>
          </a:xfrm>
          <a:prstGeom prst="rect">
            <a:avLst/>
          </a:prstGeom>
          <a:noFill/>
          <a:ln>
            <a:noFill/>
          </a:ln>
        </p:spPr>
        <p:style>
          <a:lnRef idx="0"/>
          <a:fillRef idx="0"/>
          <a:effectRef idx="0"/>
          <a:fontRef idx="minor"/>
        </p:style>
        <p:txBody>
          <a:bodyPr wrap="none" lIns="90000" rIns="90000" tIns="45000" bIns="45000"/>
          <a:p>
            <a:pP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315" name="CustomShape 15"/>
          <p:cNvSpPr/>
          <p:nvPr/>
        </p:nvSpPr>
        <p:spPr>
          <a:xfrm>
            <a:off x="9057240" y="5236200"/>
            <a:ext cx="2496600" cy="503640"/>
          </a:xfrm>
          <a:prstGeom prst="rect">
            <a:avLst/>
          </a:prstGeom>
          <a:noFill/>
          <a:ln>
            <a:noFill/>
          </a:ln>
        </p:spPr>
        <p:style>
          <a:lnRef idx="0"/>
          <a:fillRef idx="0"/>
          <a:effectRef idx="0"/>
          <a:fontRef idx="minor"/>
        </p:style>
        <p:txBody>
          <a:bodyPr lIns="90000" rIns="90000" tIns="45000" bIns="4500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316" name="CustomShape 16"/>
          <p:cNvSpPr/>
          <p:nvPr/>
        </p:nvSpPr>
        <p:spPr>
          <a:xfrm>
            <a:off x="9068040" y="4002840"/>
            <a:ext cx="1468800" cy="303480"/>
          </a:xfrm>
          <a:prstGeom prst="rect">
            <a:avLst/>
          </a:prstGeom>
          <a:noFill/>
          <a:ln>
            <a:noFill/>
          </a:ln>
        </p:spPr>
        <p:style>
          <a:lnRef idx="0"/>
          <a:fillRef idx="0"/>
          <a:effectRef idx="0"/>
          <a:fontRef idx="minor"/>
        </p:style>
        <p:txBody>
          <a:bodyPr wrap="none" lIns="90000" rIns="90000" tIns="45000" bIns="45000"/>
          <a:p>
            <a:pPr>
              <a:lnSpc>
                <a:spcPct val="120000"/>
              </a:lnSpc>
            </a:pPr>
            <a:r>
              <a:rPr b="0" lang="en-US" sz="1400" spc="-1" strike="noStrike">
                <a:solidFill>
                  <a:srgbClr val="a6a6a6"/>
                </a:solidFill>
                <a:uFill>
                  <a:solidFill>
                    <a:srgbClr val="ffffff"/>
                  </a:solidFill>
                </a:uFill>
                <a:latin typeface="Arial"/>
                <a:ea typeface="微软雅黑"/>
              </a:rPr>
              <a:t>请替换文字内容 </a:t>
            </a:r>
            <a:endParaRPr b="0" lang="en-US" sz="1800" spc="-1" strike="noStrike">
              <a:solidFill>
                <a:srgbClr val="000000"/>
              </a:solidFill>
              <a:uFill>
                <a:solidFill>
                  <a:srgbClr val="ffffff"/>
                </a:solidFill>
              </a:uFill>
              <a:latin typeface="Arial"/>
            </a:endParaRPr>
          </a:p>
        </p:txBody>
      </p:sp>
      <p:sp>
        <p:nvSpPr>
          <p:cNvPr id="317" name="CustomShape 17"/>
          <p:cNvSpPr/>
          <p:nvPr/>
        </p:nvSpPr>
        <p:spPr>
          <a:xfrm>
            <a:off x="9082440" y="4351320"/>
            <a:ext cx="2496600" cy="503640"/>
          </a:xfrm>
          <a:prstGeom prst="rect">
            <a:avLst/>
          </a:prstGeom>
          <a:noFill/>
          <a:ln>
            <a:noFill/>
          </a:ln>
        </p:spPr>
        <p:style>
          <a:lnRef idx="0"/>
          <a:fillRef idx="0"/>
          <a:effectRef idx="0"/>
          <a:fontRef idx="minor"/>
        </p:style>
        <p:txBody>
          <a:bodyPr lIns="90000" rIns="90000" tIns="45000" bIns="4500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318" name="CustomShape 18"/>
          <p:cNvSpPr/>
          <p:nvPr/>
        </p:nvSpPr>
        <p:spPr>
          <a:xfrm>
            <a:off x="1341360" y="2379600"/>
            <a:ext cx="4064400" cy="31971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319" name="CustomShape 19"/>
          <p:cNvSpPr/>
          <p:nvPr/>
        </p:nvSpPr>
        <p:spPr>
          <a:xfrm>
            <a:off x="1778760" y="2928960"/>
            <a:ext cx="1533960" cy="303480"/>
          </a:xfrm>
          <a:prstGeom prst="rect">
            <a:avLst/>
          </a:prstGeom>
          <a:noFill/>
          <a:ln>
            <a:noFill/>
          </a:ln>
        </p:spPr>
        <p:style>
          <a:lnRef idx="0"/>
          <a:fillRef idx="0"/>
          <a:effectRef idx="0"/>
          <a:fontRef idx="minor"/>
        </p:style>
        <p:txBody>
          <a:bodyPr lIns="90000" rIns="90000" tIns="45000" bIns="45000"/>
          <a:p>
            <a:pPr>
              <a:lnSpc>
                <a:spcPct val="120000"/>
              </a:lnSpc>
            </a:pPr>
            <a:r>
              <a:rPr b="0" lang="en-US" sz="1400" spc="-1" strike="noStrike">
                <a:solidFill>
                  <a:srgbClr val="a6a6a6"/>
                </a:solidFill>
                <a:uFill>
                  <a:solidFill>
                    <a:srgbClr val="ffffff"/>
                  </a:solidFill>
                </a:uFill>
                <a:latin typeface="Arial"/>
                <a:ea typeface="微软雅黑"/>
              </a:rPr>
              <a:t>请替换文字内容 </a:t>
            </a:r>
            <a:endParaRPr b="0" lang="en-US" sz="1800" spc="-1" strike="noStrike">
              <a:solidFill>
                <a:srgbClr val="000000"/>
              </a:solidFill>
              <a:uFill>
                <a:solidFill>
                  <a:srgbClr val="ffffff"/>
                </a:solidFill>
              </a:uFill>
              <a:latin typeface="Arial"/>
            </a:endParaRPr>
          </a:p>
        </p:txBody>
      </p:sp>
      <p:sp>
        <p:nvSpPr>
          <p:cNvPr id="320" name="CustomShape 20"/>
          <p:cNvSpPr/>
          <p:nvPr/>
        </p:nvSpPr>
        <p:spPr>
          <a:xfrm>
            <a:off x="1805400" y="3246120"/>
            <a:ext cx="3168000" cy="357840"/>
          </a:xfrm>
          <a:prstGeom prst="rect">
            <a:avLst/>
          </a:prstGeom>
          <a:noFill/>
          <a:ln>
            <a:noFill/>
          </a:ln>
        </p:spPr>
        <p:style>
          <a:lnRef idx="0"/>
          <a:fillRef idx="0"/>
          <a:effectRef idx="0"/>
          <a:fontRef idx="minor"/>
        </p:style>
        <p:txBody>
          <a:bodyPr lIns="90000" rIns="90000" tIns="45000" bIns="4500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r>
              <a:rPr b="0" lang="en-US" sz="800" spc="-1" strike="noStrike">
                <a:solidFill>
                  <a:srgbClr val="a6a6a6"/>
                </a:solidFill>
                <a:uFill>
                  <a:solidFill>
                    <a:srgbClr val="ffffff"/>
                  </a:solidFill>
                </a:uFill>
                <a:latin typeface="Arial"/>
                <a:ea typeface="微软雅黑"/>
              </a:rPr>
              <a:t>。</a:t>
            </a:r>
            <a:endParaRPr b="0" lang="en-US" sz="1800" spc="-1" strike="noStrike">
              <a:solidFill>
                <a:srgbClr val="000000"/>
              </a:solidFill>
              <a:uFill>
                <a:solidFill>
                  <a:srgbClr val="ffffff"/>
                </a:solidFill>
              </a:uFill>
              <a:latin typeface="Arial"/>
            </a:endParaRPr>
          </a:p>
        </p:txBody>
      </p:sp>
      <p:sp>
        <p:nvSpPr>
          <p:cNvPr id="321" name="CustomShape 21"/>
          <p:cNvSpPr/>
          <p:nvPr/>
        </p:nvSpPr>
        <p:spPr>
          <a:xfrm>
            <a:off x="1805400" y="4348440"/>
            <a:ext cx="3168000" cy="357840"/>
          </a:xfrm>
          <a:prstGeom prst="rect">
            <a:avLst/>
          </a:prstGeom>
          <a:noFill/>
          <a:ln>
            <a:noFill/>
          </a:ln>
        </p:spPr>
        <p:style>
          <a:lnRef idx="0"/>
          <a:fillRef idx="0"/>
          <a:effectRef idx="0"/>
          <a:fontRef idx="minor"/>
        </p:style>
        <p:txBody>
          <a:bodyPr lIns="90000" rIns="90000" tIns="45000" bIns="4500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r>
              <a:rPr b="0" lang="en-US" sz="800" spc="-1" strike="noStrike">
                <a:solidFill>
                  <a:srgbClr val="a6a6a6"/>
                </a:solidFill>
                <a:uFill>
                  <a:solidFill>
                    <a:srgbClr val="ffffff"/>
                  </a:solidFill>
                </a:uFill>
                <a:latin typeface="Arial"/>
                <a:ea typeface="微软雅黑"/>
              </a:rPr>
              <a:t>。</a:t>
            </a:r>
            <a:endParaRPr b="0" lang="en-US" sz="1800" spc="-1" strike="noStrike">
              <a:solidFill>
                <a:srgbClr val="000000"/>
              </a:solidFill>
              <a:uFill>
                <a:solidFill>
                  <a:srgbClr val="ffffff"/>
                </a:solidFill>
              </a:uFill>
              <a:latin typeface="Arial"/>
            </a:endParaRPr>
          </a:p>
        </p:txBody>
      </p:sp>
      <p:sp>
        <p:nvSpPr>
          <p:cNvPr id="322" name="CustomShape 22"/>
          <p:cNvSpPr/>
          <p:nvPr/>
        </p:nvSpPr>
        <p:spPr>
          <a:xfrm>
            <a:off x="384120" y="362160"/>
            <a:ext cx="2480040" cy="3711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800" spc="-1" strike="noStrike">
                <a:solidFill>
                  <a:srgbClr val="3b3838"/>
                </a:solidFill>
                <a:uFill>
                  <a:solidFill>
                    <a:srgbClr val="ffffff"/>
                  </a:solidFill>
                </a:uFill>
                <a:latin typeface="微软雅黑"/>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323" name="CustomShape 23"/>
          <p:cNvSpPr/>
          <p:nvPr/>
        </p:nvSpPr>
        <p:spPr>
          <a:xfrm>
            <a:off x="383040" y="654840"/>
            <a:ext cx="2332080" cy="2793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200" spc="-1" strike="noStrike">
                <a:solidFill>
                  <a:srgbClr val="3b3838"/>
                </a:solidFill>
                <a:uFill>
                  <a:solidFill>
                    <a:srgbClr val="ffffff"/>
                  </a:solidFill>
                </a:uFill>
                <a:latin typeface="Arial"/>
                <a:ea typeface="宋体"/>
              </a:rPr>
              <a:t>ADD RELATED TITLE WORDS</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692" dur="indefinite" restart="never" nodeType="tmRoot">
          <p:childTnLst>
            <p:seq>
              <p:cTn id="693" dur="indefinite" nodeType="mainSeq">
                <p:childTnLst>
                  <p:par>
                    <p:cTn id="694" fill="hold">
                      <p:stCondLst>
                        <p:cond delay="0"/>
                      </p:stCondLst>
                      <p:childTnLst>
                        <p:par>
                          <p:cTn id="695" fill="hold">
                            <p:stCondLst>
                              <p:cond delay="0"/>
                            </p:stCondLst>
                            <p:childTnLst>
                              <p:par>
                                <p:cTn id="696" nodeType="afterEffect" fill="hold" presetClass="entr" presetID="22" presetSubtype="4">
                                  <p:stCondLst>
                                    <p:cond delay="0"/>
                                  </p:stCondLst>
                                  <p:childTnLst>
                                    <p:set>
                                      <p:cBhvr>
                                        <p:cTn id="697" dur="1" fill="hold">
                                          <p:stCondLst>
                                            <p:cond delay="0"/>
                                          </p:stCondLst>
                                        </p:cTn>
                                        <p:tgtEl>
                                          <p:spTgt spid="301"/>
                                        </p:tgtEl>
                                        <p:attrNameLst>
                                          <p:attrName>style.visibility</p:attrName>
                                        </p:attrNameLst>
                                      </p:cBhvr>
                                      <p:to>
                                        <p:strVal val="visible"/>
                                      </p:to>
                                    </p:set>
                                    <p:animEffect filter="wipe(down)" transition="out">
                                      <p:cBhvr additive="repl">
                                        <p:cTn id="698" dur="500"/>
                                        <p:tgtEl>
                                          <p:spTgt spid="301"/>
                                        </p:tgtEl>
                                      </p:cBhvr>
                                    </p:animEffect>
                                  </p:childTnLst>
                                </p:cTn>
                              </p:par>
                            </p:childTnLst>
                          </p:cTn>
                        </p:par>
                        <p:par>
                          <p:cTn id="699" fill="hold">
                            <p:stCondLst>
                              <p:cond delay="500"/>
                            </p:stCondLst>
                            <p:childTnLst>
                              <p:par>
                                <p:cTn id="700" nodeType="afterEffect" fill="hold" presetClass="entr" presetID="22" presetSubtype="8">
                                  <p:stCondLst>
                                    <p:cond delay="0"/>
                                  </p:stCondLst>
                                  <p:childTnLst>
                                    <p:set>
                                      <p:cBhvr>
                                        <p:cTn id="701" dur="1" fill="hold">
                                          <p:stCondLst>
                                            <p:cond delay="0"/>
                                          </p:stCondLst>
                                        </p:cTn>
                                        <p:tgtEl>
                                          <p:spTgt spid="-1"/>
                                        </p:tgtEl>
                                        <p:attrNameLst>
                                          <p:attrName>style.visibility</p:attrName>
                                        </p:attrNameLst>
                                      </p:cBhvr>
                                      <p:to>
                                        <p:strVal val="visible"/>
                                      </p:to>
                                    </p:set>
                                    <p:animEffect filter="wipe(left)" transition="in">
                                      <p:cBhvr additive="repl">
                                        <p:cTn id="702" dur="500"/>
                                        <p:tgtEl>
                                          <p:spTgt spid="-1"/>
                                        </p:tgtEl>
                                      </p:cBhvr>
                                    </p:animEffect>
                                  </p:childTnLst>
                                </p:cTn>
                              </p:par>
                            </p:childTnLst>
                          </p:cTn>
                        </p:par>
                        <p:par>
                          <p:cTn id="703" fill="hold">
                            <p:stCondLst>
                              <p:cond delay="1000"/>
                            </p:stCondLst>
                            <p:childTnLst>
                              <p:par>
                                <p:cTn id="704" nodeType="afterEffect" fill="hold" presetClass="entr" presetID="22" presetSubtype="8">
                                  <p:stCondLst>
                                    <p:cond delay="0"/>
                                  </p:stCondLst>
                                  <p:childTnLst>
                                    <p:set>
                                      <p:cBhvr>
                                        <p:cTn id="705" dur="1" fill="hold">
                                          <p:stCondLst>
                                            <p:cond delay="0"/>
                                          </p:stCondLst>
                                        </p:cTn>
                                        <p:tgtEl>
                                          <p:spTgt spid="-1"/>
                                        </p:tgtEl>
                                        <p:attrNameLst>
                                          <p:attrName>style.visibility</p:attrName>
                                        </p:attrNameLst>
                                      </p:cBhvr>
                                      <p:to>
                                        <p:strVal val="visible"/>
                                      </p:to>
                                    </p:set>
                                    <p:animEffect filter="wipe(left)" transition="in">
                                      <p:cBhvr additive="repl">
                                        <p:cTn id="706" dur="500"/>
                                        <p:tgtEl>
                                          <p:spTgt spid="-1"/>
                                        </p:tgtEl>
                                      </p:cBhvr>
                                    </p:animEffect>
                                  </p:childTnLst>
                                </p:cTn>
                              </p:par>
                            </p:childTnLst>
                          </p:cTn>
                        </p:par>
                        <p:par>
                          <p:cTn id="707" fill="hold">
                            <p:stCondLst>
                              <p:cond delay="1500"/>
                            </p:stCondLst>
                            <p:childTnLst>
                              <p:par>
                                <p:cTn id="708" nodeType="afterEffect" fill="hold" presetClass="entr" presetID="22" presetSubtype="8">
                                  <p:stCondLst>
                                    <p:cond delay="0"/>
                                  </p:stCondLst>
                                  <p:childTnLst>
                                    <p:set>
                                      <p:cBhvr>
                                        <p:cTn id="709" dur="1" fill="hold">
                                          <p:stCondLst>
                                            <p:cond delay="0"/>
                                          </p:stCondLst>
                                        </p:cTn>
                                        <p:tgtEl>
                                          <p:spTgt spid="-1"/>
                                        </p:tgtEl>
                                        <p:attrNameLst>
                                          <p:attrName>style.visibility</p:attrName>
                                        </p:attrNameLst>
                                      </p:cBhvr>
                                      <p:to>
                                        <p:strVal val="visible"/>
                                      </p:to>
                                    </p:set>
                                    <p:animEffect filter="wipe(left)" transition="in">
                                      <p:cBhvr additive="repl">
                                        <p:cTn id="710" dur="500"/>
                                        <p:tgtEl>
                                          <p:spTgt spid="-1"/>
                                        </p:tgtEl>
                                      </p:cBhvr>
                                    </p:animEffect>
                                  </p:childTnLst>
                                </p:cTn>
                              </p:par>
                            </p:childTnLst>
                          </p:cTn>
                        </p:par>
                        <p:par>
                          <p:cTn id="711" fill="hold">
                            <p:stCondLst>
                              <p:cond delay="2000"/>
                            </p:stCondLst>
                            <p:childTnLst>
                              <p:par>
                                <p:cTn id="712" nodeType="afterEffect" fill="hold" presetClass="entr" presetID="22" presetSubtype="8">
                                  <p:stCondLst>
                                    <p:cond delay="0"/>
                                  </p:stCondLst>
                                  <p:childTnLst>
                                    <p:set>
                                      <p:cBhvr>
                                        <p:cTn id="713" dur="1" fill="hold">
                                          <p:stCondLst>
                                            <p:cond delay="0"/>
                                          </p:stCondLst>
                                        </p:cTn>
                                        <p:tgtEl>
                                          <p:spTgt spid="-1"/>
                                        </p:tgtEl>
                                        <p:attrNameLst>
                                          <p:attrName>style.visibility</p:attrName>
                                        </p:attrNameLst>
                                      </p:cBhvr>
                                      <p:to>
                                        <p:strVal val="visible"/>
                                      </p:to>
                                    </p:set>
                                    <p:animEffect filter="wipe(left)" transition="in">
                                      <p:cBhvr additive="repl">
                                        <p:cTn id="714" dur="500"/>
                                        <p:tgtEl>
                                          <p:spTgt spid="-1"/>
                                        </p:tgtEl>
                                      </p:cBhvr>
                                    </p:animEffect>
                                  </p:childTnLst>
                                </p:cTn>
                              </p:par>
                            </p:childTnLst>
                          </p:cTn>
                        </p:par>
                        <p:par>
                          <p:cTn id="715" fill="hold">
                            <p:stCondLst>
                              <p:cond delay="2500"/>
                            </p:stCondLst>
                            <p:childTnLst>
                              <p:par>
                                <p:cTn id="716" nodeType="afterEffect" fill="hold" presetClass="entr" presetID="10">
                                  <p:stCondLst>
                                    <p:cond delay="0"/>
                                  </p:stCondLst>
                                  <p:childTnLst>
                                    <p:set>
                                      <p:cBhvr>
                                        <p:cTn id="717" dur="1" fill="hold">
                                          <p:stCondLst>
                                            <p:cond delay="0"/>
                                          </p:stCondLst>
                                        </p:cTn>
                                        <p:tgtEl>
                                          <p:spTgt spid="-1"/>
                                        </p:tgtEl>
                                        <p:attrNameLst>
                                          <p:attrName>style.visibility</p:attrName>
                                        </p:attrNameLst>
                                      </p:cBhvr>
                                      <p:to>
                                        <p:strVal val="visible"/>
                                      </p:to>
                                    </p:set>
                                    <p:animEffect filter="fade" transition="in">
                                      <p:cBhvr additive="repl">
                                        <p:cTn id="718" dur="500"/>
                                        <p:tgtEl>
                                          <p:spTgt spid="-1"/>
                                        </p:tgtEl>
                                      </p:cBhvr>
                                    </p:animEffect>
                                  </p:childTnLst>
                                </p:cTn>
                              </p:par>
                            </p:childTnLst>
                          </p:cTn>
                        </p:par>
                        <p:par>
                          <p:cTn id="719" fill="hold">
                            <p:stCondLst>
                              <p:cond delay="3000"/>
                            </p:stCondLst>
                            <p:childTnLst>
                              <p:par>
                                <p:cTn id="720" nodeType="afterEffect" fill="hold" presetClass="entr" presetID="10">
                                  <p:stCondLst>
                                    <p:cond delay="0"/>
                                  </p:stCondLst>
                                  <p:childTnLst>
                                    <p:set>
                                      <p:cBhvr>
                                        <p:cTn id="721" dur="1" fill="hold">
                                          <p:stCondLst>
                                            <p:cond delay="0"/>
                                          </p:stCondLst>
                                        </p:cTn>
                                        <p:tgtEl>
                                          <p:spTgt spid="-1"/>
                                        </p:tgtEl>
                                        <p:attrNameLst>
                                          <p:attrName>style.visibility</p:attrName>
                                        </p:attrNameLst>
                                      </p:cBhvr>
                                      <p:to>
                                        <p:strVal val="visible"/>
                                      </p:to>
                                    </p:set>
                                    <p:animEffect filter="fade" transition="in">
                                      <p:cBhvr additive="repl">
                                        <p:cTn id="722" dur="500"/>
                                        <p:tgtEl>
                                          <p:spTgt spid="-1"/>
                                        </p:tgtEl>
                                      </p:cBhvr>
                                    </p:animEffect>
                                  </p:childTnLst>
                                </p:cTn>
                              </p:par>
                            </p:childTnLst>
                          </p:cTn>
                        </p:par>
                        <p:par>
                          <p:cTn id="723" fill="hold">
                            <p:stCondLst>
                              <p:cond delay="3500"/>
                            </p:stCondLst>
                            <p:childTnLst>
                              <p:par>
                                <p:cTn id="724" nodeType="afterEffect" fill="hold" presetClass="entr" presetID="10">
                                  <p:stCondLst>
                                    <p:cond delay="0"/>
                                  </p:stCondLst>
                                  <p:childTnLst>
                                    <p:set>
                                      <p:cBhvr>
                                        <p:cTn id="725" dur="1" fill="hold">
                                          <p:stCondLst>
                                            <p:cond delay="0"/>
                                          </p:stCondLst>
                                        </p:cTn>
                                        <p:tgtEl>
                                          <p:spTgt spid="-1"/>
                                        </p:tgtEl>
                                        <p:attrNameLst>
                                          <p:attrName>style.visibility</p:attrName>
                                        </p:attrNameLst>
                                      </p:cBhvr>
                                      <p:to>
                                        <p:strVal val="visible"/>
                                      </p:to>
                                    </p:set>
                                    <p:animEffect filter="fade" transition="in">
                                      <p:cBhvr additive="repl">
                                        <p:cTn id="726" dur="500"/>
                                        <p:tgtEl>
                                          <p:spTgt spid="-1"/>
                                        </p:tgtEl>
                                      </p:cBhvr>
                                    </p:animEffect>
                                  </p:childTnLst>
                                </p:cTn>
                              </p:par>
                            </p:childTnLst>
                          </p:cTn>
                        </p:par>
                        <p:par>
                          <p:cTn id="727" fill="hold">
                            <p:stCondLst>
                              <p:cond delay="4000"/>
                            </p:stCondLst>
                            <p:childTnLst>
                              <p:par>
                                <p:cTn id="728" nodeType="afterEffect" fill="hold" presetClass="entr" presetID="10">
                                  <p:stCondLst>
                                    <p:cond delay="0"/>
                                  </p:stCondLst>
                                  <p:childTnLst>
                                    <p:set>
                                      <p:cBhvr>
                                        <p:cTn id="729" dur="1" fill="hold">
                                          <p:stCondLst>
                                            <p:cond delay="0"/>
                                          </p:stCondLst>
                                        </p:cTn>
                                        <p:tgtEl>
                                          <p:spTgt spid="-1"/>
                                        </p:tgtEl>
                                        <p:attrNameLst>
                                          <p:attrName>style.visibility</p:attrName>
                                        </p:attrNameLst>
                                      </p:cBhvr>
                                      <p:to>
                                        <p:strVal val="visible"/>
                                      </p:to>
                                    </p:set>
                                    <p:animEffect filter="fade" transition="in">
                                      <p:cBhvr additive="repl">
                                        <p:cTn id="730" dur="500"/>
                                        <p:tgtEl>
                                          <p:spTgt spid="-1"/>
                                        </p:tgtEl>
                                      </p:cBhvr>
                                    </p:animEffect>
                                  </p:childTnLst>
                                </p:cTn>
                              </p:par>
                            </p:childTnLst>
                          </p:cTn>
                        </p:par>
                        <p:par>
                          <p:cTn id="731" fill="hold">
                            <p:stCondLst>
                              <p:cond delay="4500"/>
                            </p:stCondLst>
                            <p:childTnLst>
                              <p:par>
                                <p:cTn id="732" nodeType="afterEffect" fill="hold" presetClass="entr" presetID="42">
                                  <p:stCondLst>
                                    <p:cond delay="0"/>
                                  </p:stCondLst>
                                  <p:childTnLst>
                                    <p:set>
                                      <p:cBhvr>
                                        <p:cTn id="733" dur="1" fill="hold">
                                          <p:stCondLst>
                                            <p:cond delay="0"/>
                                          </p:stCondLst>
                                        </p:cTn>
                                        <p:tgtEl>
                                          <p:spTgt spid="-1"/>
                                        </p:tgtEl>
                                        <p:attrNameLst>
                                          <p:attrName>style.visibility</p:attrName>
                                        </p:attrNameLst>
                                      </p:cBhvr>
                                      <p:to>
                                        <p:strVal val="visible"/>
                                      </p:to>
                                    </p:set>
                                    <p:animEffect filter="fade" transition="in">
                                      <p:cBhvr additive="repl">
                                        <p:cTn id="734" dur="1000"/>
                                        <p:tgtEl>
                                          <p:spTgt spid="-1"/>
                                        </p:tgtEl>
                                      </p:cBhvr>
                                    </p:animEffect>
                                    <p:anim calcmode="lin" valueType="num">
                                      <p:cBhvr additive="repl">
                                        <p:cTn id="735" dur="1000" fill="hold"/>
                                        <p:tgtEl>
                                          <p:spTgt spid="-1"/>
                                        </p:tgtEl>
                                        <p:attrNameLst>
                                          <p:attrName>ppt_x</p:attrName>
                                        </p:attrNameLst>
                                      </p:cBhvr>
                                      <p:tavLst>
                                        <p:tav tm="0">
                                          <p:val>
                                            <p:strVal val="#ppt_x"/>
                                          </p:val>
                                        </p:tav>
                                        <p:tav tm="100000">
                                          <p:val>
                                            <p:strVal val="#ppt_x"/>
                                          </p:val>
                                        </p:tav>
                                      </p:tavLst>
                                    </p:anim>
                                    <p:anim calcmode="lin" valueType="num">
                                      <p:cBhvr additive="repl">
                                        <p:cTn id="736" dur="1000" fill="hold"/>
                                        <p:tgtEl>
                                          <p:spTgt spid="-1"/>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0" y="0"/>
            <a:ext cx="12858480" cy="723240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325" name="CustomShape 2"/>
          <p:cNvSpPr/>
          <p:nvPr/>
        </p:nvSpPr>
        <p:spPr>
          <a:xfrm>
            <a:off x="0" y="1029960"/>
            <a:ext cx="6201360" cy="6201360"/>
          </a:xfrm>
          <a:custGeom>
            <a:avLst/>
            <a:gdLst/>
            <a:ahLst/>
            <a:rect l="l" t="t" r="r" b="b"/>
            <a:pathLst>
              <a:path w="1386" h="1386">
                <a:moveTo>
                  <a:pt x="1106" y="1386"/>
                </a:moveTo>
                <a:cubicBezTo>
                  <a:pt x="1277" y="1242"/>
                  <a:pt x="1386" y="1026"/>
                  <a:pt x="1386" y="785"/>
                </a:cubicBezTo>
                <a:cubicBezTo>
                  <a:pt x="1386" y="351"/>
                  <a:pt x="1034" y="0"/>
                  <a:pt x="601" y="0"/>
                </a:cubicBezTo>
                <a:cubicBezTo>
                  <a:pt x="360" y="0"/>
                  <a:pt x="144" y="109"/>
                  <a:pt x="0" y="280"/>
                </a:cubicBezTo>
                <a:cubicBezTo>
                  <a:pt x="0" y="1290"/>
                  <a:pt x="0" y="1290"/>
                  <a:pt x="0" y="1290"/>
                </a:cubicBezTo>
                <a:cubicBezTo>
                  <a:pt x="0" y="1386"/>
                  <a:pt x="0" y="1386"/>
                  <a:pt x="0" y="1386"/>
                </a:cubicBezTo>
                <a:cubicBezTo>
                  <a:pt x="96" y="1386"/>
                  <a:pt x="96" y="1386"/>
                  <a:pt x="96" y="1386"/>
                </a:cubicBezTo>
                <a:lnTo>
                  <a:pt x="1106" y="1386"/>
                </a:lnTo>
                <a:close/>
              </a:path>
            </a:pathLst>
          </a:custGeom>
          <a:solidFill>
            <a:schemeClr val="accent2">
              <a:alpha val="70195"/>
            </a:schemeClr>
          </a:solidFill>
          <a:ln>
            <a:noFill/>
          </a:ln>
        </p:spPr>
        <p:style>
          <a:lnRef idx="0"/>
          <a:fillRef idx="0"/>
          <a:effectRef idx="0"/>
          <a:fontRef idx="minor"/>
        </p:style>
      </p:sp>
      <p:sp>
        <p:nvSpPr>
          <p:cNvPr id="326" name="CustomShape 3"/>
          <p:cNvSpPr/>
          <p:nvPr/>
        </p:nvSpPr>
        <p:spPr>
          <a:xfrm>
            <a:off x="0" y="1854000"/>
            <a:ext cx="5377680" cy="5377680"/>
          </a:xfrm>
          <a:custGeom>
            <a:avLst/>
            <a:gdLst/>
            <a:ahLst/>
            <a:rect l="l" t="t" r="r" b="b"/>
            <a:pathLst>
              <a:path w="1202" h="1202">
                <a:moveTo>
                  <a:pt x="601" y="0"/>
                </a:moveTo>
                <a:cubicBezTo>
                  <a:pt x="269" y="0"/>
                  <a:pt x="0" y="269"/>
                  <a:pt x="0" y="601"/>
                </a:cubicBezTo>
                <a:cubicBezTo>
                  <a:pt x="0" y="1202"/>
                  <a:pt x="0" y="1202"/>
                  <a:pt x="0" y="1202"/>
                </a:cubicBezTo>
                <a:cubicBezTo>
                  <a:pt x="601" y="1202"/>
                  <a:pt x="601" y="1202"/>
                  <a:pt x="601" y="1202"/>
                </a:cubicBezTo>
                <a:cubicBezTo>
                  <a:pt x="933" y="1202"/>
                  <a:pt x="1202" y="933"/>
                  <a:pt x="1202" y="601"/>
                </a:cubicBezTo>
                <a:cubicBezTo>
                  <a:pt x="1202" y="269"/>
                  <a:pt x="933" y="0"/>
                  <a:pt x="601" y="0"/>
                </a:cubicBezTo>
                <a:close/>
              </a:path>
            </a:pathLst>
          </a:custGeom>
          <a:solidFill>
            <a:schemeClr val="accent1">
              <a:alpha val="70195"/>
            </a:schemeClr>
          </a:solidFill>
          <a:ln>
            <a:noFill/>
          </a:ln>
        </p:spPr>
        <p:style>
          <a:lnRef idx="0"/>
          <a:fillRef idx="0"/>
          <a:effectRef idx="0"/>
          <a:fontRef idx="minor"/>
        </p:style>
      </p:sp>
      <p:sp>
        <p:nvSpPr>
          <p:cNvPr id="327" name="CustomShape 4"/>
          <p:cNvSpPr/>
          <p:nvPr/>
        </p:nvSpPr>
        <p:spPr>
          <a:xfrm>
            <a:off x="4163400" y="2242440"/>
            <a:ext cx="816840" cy="816840"/>
          </a:xfrm>
          <a:prstGeom prst="ellipse">
            <a:avLst/>
          </a:prstGeom>
          <a:solidFill>
            <a:schemeClr val="accent2">
              <a:lumMod val="50000"/>
            </a:schemeClr>
          </a:solidFill>
          <a:ln>
            <a:noFill/>
          </a:ln>
        </p:spPr>
        <p:style>
          <a:lnRef idx="0"/>
          <a:fillRef idx="0"/>
          <a:effectRef idx="0"/>
          <a:fontRef idx="minor"/>
        </p:style>
      </p:sp>
      <p:sp>
        <p:nvSpPr>
          <p:cNvPr id="328" name="CustomShape 5"/>
          <p:cNvSpPr/>
          <p:nvPr/>
        </p:nvSpPr>
        <p:spPr>
          <a:xfrm>
            <a:off x="4404600" y="2465640"/>
            <a:ext cx="330120" cy="365760"/>
          </a:xfrm>
          <a:custGeom>
            <a:avLst/>
            <a:gdLst/>
            <a:ahLst/>
            <a:rect l="l" t="t" r="r" b="b"/>
            <a:pathLst>
              <a:path w="71" h="79">
                <a:moveTo>
                  <a:pt x="69" y="10"/>
                </a:moveTo>
                <a:cubicBezTo>
                  <a:pt x="67" y="10"/>
                  <a:pt x="67" y="10"/>
                  <a:pt x="67" y="10"/>
                </a:cubicBezTo>
                <a:cubicBezTo>
                  <a:pt x="67" y="3"/>
                  <a:pt x="67" y="3"/>
                  <a:pt x="67" y="3"/>
                </a:cubicBezTo>
                <a:cubicBezTo>
                  <a:pt x="69" y="3"/>
                  <a:pt x="69" y="3"/>
                  <a:pt x="69" y="3"/>
                </a:cubicBezTo>
                <a:cubicBezTo>
                  <a:pt x="71" y="5"/>
                  <a:pt x="71" y="5"/>
                  <a:pt x="71" y="5"/>
                </a:cubicBezTo>
                <a:cubicBezTo>
                  <a:pt x="71" y="8"/>
                  <a:pt x="71" y="8"/>
                  <a:pt x="71" y="8"/>
                </a:cubicBezTo>
                <a:lnTo>
                  <a:pt x="69" y="10"/>
                </a:lnTo>
                <a:close/>
                <a:moveTo>
                  <a:pt x="7" y="3"/>
                </a:moveTo>
                <a:cubicBezTo>
                  <a:pt x="29" y="3"/>
                  <a:pt x="29" y="3"/>
                  <a:pt x="29" y="3"/>
                </a:cubicBezTo>
                <a:cubicBezTo>
                  <a:pt x="29" y="0"/>
                  <a:pt x="29" y="0"/>
                  <a:pt x="29" y="0"/>
                </a:cubicBezTo>
                <a:cubicBezTo>
                  <a:pt x="43" y="0"/>
                  <a:pt x="43" y="0"/>
                  <a:pt x="43" y="0"/>
                </a:cubicBezTo>
                <a:cubicBezTo>
                  <a:pt x="43" y="3"/>
                  <a:pt x="43" y="3"/>
                  <a:pt x="43" y="3"/>
                </a:cubicBezTo>
                <a:cubicBezTo>
                  <a:pt x="65" y="3"/>
                  <a:pt x="65" y="3"/>
                  <a:pt x="65" y="3"/>
                </a:cubicBezTo>
                <a:cubicBezTo>
                  <a:pt x="65" y="10"/>
                  <a:pt x="65" y="10"/>
                  <a:pt x="65" y="10"/>
                </a:cubicBezTo>
                <a:cubicBezTo>
                  <a:pt x="7" y="10"/>
                  <a:pt x="7" y="10"/>
                  <a:pt x="7" y="10"/>
                </a:cubicBezTo>
                <a:lnTo>
                  <a:pt x="7" y="3"/>
                </a:lnTo>
                <a:close/>
                <a:moveTo>
                  <a:pt x="0" y="8"/>
                </a:moveTo>
                <a:cubicBezTo>
                  <a:pt x="0" y="5"/>
                  <a:pt x="0" y="5"/>
                  <a:pt x="0" y="5"/>
                </a:cubicBezTo>
                <a:cubicBezTo>
                  <a:pt x="3" y="3"/>
                  <a:pt x="3" y="3"/>
                  <a:pt x="3" y="3"/>
                </a:cubicBezTo>
                <a:cubicBezTo>
                  <a:pt x="5" y="3"/>
                  <a:pt x="5" y="3"/>
                  <a:pt x="5" y="3"/>
                </a:cubicBezTo>
                <a:cubicBezTo>
                  <a:pt x="5" y="10"/>
                  <a:pt x="5" y="10"/>
                  <a:pt x="5" y="10"/>
                </a:cubicBezTo>
                <a:cubicBezTo>
                  <a:pt x="3" y="10"/>
                  <a:pt x="3" y="10"/>
                  <a:pt x="3" y="10"/>
                </a:cubicBezTo>
                <a:lnTo>
                  <a:pt x="0" y="8"/>
                </a:lnTo>
                <a:close/>
                <a:moveTo>
                  <a:pt x="64" y="13"/>
                </a:moveTo>
                <a:cubicBezTo>
                  <a:pt x="64" y="57"/>
                  <a:pt x="64" y="57"/>
                  <a:pt x="64" y="57"/>
                </a:cubicBezTo>
                <a:cubicBezTo>
                  <a:pt x="8" y="57"/>
                  <a:pt x="8" y="57"/>
                  <a:pt x="8" y="57"/>
                </a:cubicBezTo>
                <a:cubicBezTo>
                  <a:pt x="8" y="13"/>
                  <a:pt x="8" y="13"/>
                  <a:pt x="8" y="13"/>
                </a:cubicBezTo>
                <a:lnTo>
                  <a:pt x="64" y="13"/>
                </a:lnTo>
                <a:close/>
                <a:moveTo>
                  <a:pt x="41" y="49"/>
                </a:moveTo>
                <a:cubicBezTo>
                  <a:pt x="52" y="49"/>
                  <a:pt x="52" y="49"/>
                  <a:pt x="52" y="49"/>
                </a:cubicBezTo>
                <a:cubicBezTo>
                  <a:pt x="52" y="46"/>
                  <a:pt x="52" y="46"/>
                  <a:pt x="52" y="46"/>
                </a:cubicBezTo>
                <a:cubicBezTo>
                  <a:pt x="41" y="46"/>
                  <a:pt x="41" y="46"/>
                  <a:pt x="41" y="46"/>
                </a:cubicBezTo>
                <a:lnTo>
                  <a:pt x="41" y="49"/>
                </a:lnTo>
                <a:close/>
                <a:moveTo>
                  <a:pt x="41" y="43"/>
                </a:moveTo>
                <a:cubicBezTo>
                  <a:pt x="59" y="43"/>
                  <a:pt x="59" y="43"/>
                  <a:pt x="59" y="43"/>
                </a:cubicBezTo>
                <a:cubicBezTo>
                  <a:pt x="59" y="40"/>
                  <a:pt x="59" y="40"/>
                  <a:pt x="59" y="40"/>
                </a:cubicBezTo>
                <a:cubicBezTo>
                  <a:pt x="41" y="40"/>
                  <a:pt x="41" y="40"/>
                  <a:pt x="41" y="40"/>
                </a:cubicBezTo>
                <a:lnTo>
                  <a:pt x="41" y="43"/>
                </a:lnTo>
                <a:close/>
                <a:moveTo>
                  <a:pt x="41" y="35"/>
                </a:moveTo>
                <a:cubicBezTo>
                  <a:pt x="59" y="35"/>
                  <a:pt x="59" y="35"/>
                  <a:pt x="59" y="35"/>
                </a:cubicBezTo>
                <a:cubicBezTo>
                  <a:pt x="59" y="32"/>
                  <a:pt x="59" y="32"/>
                  <a:pt x="59" y="32"/>
                </a:cubicBezTo>
                <a:cubicBezTo>
                  <a:pt x="41" y="32"/>
                  <a:pt x="41" y="32"/>
                  <a:pt x="41" y="32"/>
                </a:cubicBezTo>
                <a:lnTo>
                  <a:pt x="41" y="35"/>
                </a:lnTo>
                <a:close/>
                <a:moveTo>
                  <a:pt x="25" y="52"/>
                </a:moveTo>
                <a:cubicBezTo>
                  <a:pt x="30" y="52"/>
                  <a:pt x="35" y="48"/>
                  <a:pt x="36" y="43"/>
                </a:cubicBezTo>
                <a:cubicBezTo>
                  <a:pt x="23" y="43"/>
                  <a:pt x="23" y="43"/>
                  <a:pt x="23" y="43"/>
                </a:cubicBezTo>
                <a:cubicBezTo>
                  <a:pt x="23" y="30"/>
                  <a:pt x="23" y="30"/>
                  <a:pt x="23" y="30"/>
                </a:cubicBezTo>
                <a:cubicBezTo>
                  <a:pt x="17" y="30"/>
                  <a:pt x="14" y="35"/>
                  <a:pt x="14" y="41"/>
                </a:cubicBezTo>
                <a:cubicBezTo>
                  <a:pt x="14" y="47"/>
                  <a:pt x="18" y="52"/>
                  <a:pt x="25" y="52"/>
                </a:cubicBezTo>
                <a:close/>
                <a:moveTo>
                  <a:pt x="38" y="40"/>
                </a:moveTo>
                <a:cubicBezTo>
                  <a:pt x="38" y="40"/>
                  <a:pt x="38" y="27"/>
                  <a:pt x="26" y="27"/>
                </a:cubicBezTo>
                <a:cubicBezTo>
                  <a:pt x="26" y="40"/>
                  <a:pt x="26" y="40"/>
                  <a:pt x="26" y="40"/>
                </a:cubicBezTo>
                <a:lnTo>
                  <a:pt x="38" y="40"/>
                </a:lnTo>
                <a:close/>
                <a:moveTo>
                  <a:pt x="13" y="22"/>
                </a:moveTo>
                <a:cubicBezTo>
                  <a:pt x="38" y="22"/>
                  <a:pt x="38" y="22"/>
                  <a:pt x="38" y="22"/>
                </a:cubicBezTo>
                <a:cubicBezTo>
                  <a:pt x="38" y="17"/>
                  <a:pt x="38" y="17"/>
                  <a:pt x="38" y="17"/>
                </a:cubicBezTo>
                <a:cubicBezTo>
                  <a:pt x="13" y="17"/>
                  <a:pt x="13" y="17"/>
                  <a:pt x="13" y="17"/>
                </a:cubicBezTo>
                <a:lnTo>
                  <a:pt x="13" y="22"/>
                </a:lnTo>
                <a:close/>
                <a:moveTo>
                  <a:pt x="68" y="65"/>
                </a:moveTo>
                <a:cubicBezTo>
                  <a:pt x="5" y="65"/>
                  <a:pt x="5" y="65"/>
                  <a:pt x="5" y="65"/>
                </a:cubicBezTo>
                <a:cubicBezTo>
                  <a:pt x="5" y="60"/>
                  <a:pt x="5" y="60"/>
                  <a:pt x="5" y="60"/>
                </a:cubicBezTo>
                <a:cubicBezTo>
                  <a:pt x="68" y="60"/>
                  <a:pt x="68" y="60"/>
                  <a:pt x="68" y="60"/>
                </a:cubicBezTo>
                <a:lnTo>
                  <a:pt x="68" y="65"/>
                </a:lnTo>
                <a:close/>
                <a:moveTo>
                  <a:pt x="31" y="67"/>
                </a:moveTo>
                <a:cubicBezTo>
                  <a:pt x="23" y="79"/>
                  <a:pt x="23" y="79"/>
                  <a:pt x="23" y="79"/>
                </a:cubicBezTo>
                <a:cubicBezTo>
                  <a:pt x="16" y="79"/>
                  <a:pt x="16" y="79"/>
                  <a:pt x="16" y="79"/>
                </a:cubicBezTo>
                <a:cubicBezTo>
                  <a:pt x="23" y="67"/>
                  <a:pt x="23" y="67"/>
                  <a:pt x="23" y="67"/>
                </a:cubicBezTo>
                <a:lnTo>
                  <a:pt x="31" y="67"/>
                </a:lnTo>
                <a:close/>
                <a:moveTo>
                  <a:pt x="55" y="79"/>
                </a:moveTo>
                <a:cubicBezTo>
                  <a:pt x="48" y="79"/>
                  <a:pt x="48" y="79"/>
                  <a:pt x="48" y="79"/>
                </a:cubicBezTo>
                <a:cubicBezTo>
                  <a:pt x="41" y="67"/>
                  <a:pt x="41" y="67"/>
                  <a:pt x="41" y="67"/>
                </a:cubicBezTo>
                <a:cubicBezTo>
                  <a:pt x="48" y="67"/>
                  <a:pt x="48" y="67"/>
                  <a:pt x="48" y="67"/>
                </a:cubicBezTo>
                <a:lnTo>
                  <a:pt x="55" y="79"/>
                </a:lnTo>
                <a:close/>
              </a:path>
            </a:pathLst>
          </a:custGeom>
          <a:solidFill>
            <a:srgbClr val="ffffff"/>
          </a:solidFill>
          <a:ln>
            <a:noFill/>
          </a:ln>
        </p:spPr>
        <p:style>
          <a:lnRef idx="0"/>
          <a:fillRef idx="0"/>
          <a:effectRef idx="0"/>
          <a:fontRef idx="minor"/>
        </p:style>
      </p:sp>
      <p:sp>
        <p:nvSpPr>
          <p:cNvPr id="329" name="CustomShape 6"/>
          <p:cNvSpPr/>
          <p:nvPr/>
        </p:nvSpPr>
        <p:spPr>
          <a:xfrm>
            <a:off x="964440" y="4903200"/>
            <a:ext cx="3321360" cy="426960"/>
          </a:xfrm>
          <a:prstGeom prst="rect">
            <a:avLst/>
          </a:prstGeom>
          <a:noFill/>
          <a:ln>
            <a:noFill/>
          </a:ln>
        </p:spPr>
        <p:style>
          <a:lnRef idx="0"/>
          <a:fillRef idx="0"/>
          <a:effectRef idx="0"/>
          <a:fontRef idx="minor"/>
        </p:style>
        <p:txBody>
          <a:bodyPr lIns="0" rIns="0" tIns="0" bIns="0"/>
          <a:p>
            <a:pPr algn="ctr">
              <a:lnSpc>
                <a:spcPct val="100000"/>
              </a:lnSpc>
            </a:pPr>
            <a:r>
              <a:rPr b="1" lang="en-US" sz="2800" spc="-1" strike="noStrike">
                <a:solidFill>
                  <a:srgbClr val="ffffff"/>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330" name="CustomShape 7"/>
          <p:cNvSpPr/>
          <p:nvPr/>
        </p:nvSpPr>
        <p:spPr>
          <a:xfrm>
            <a:off x="1998000" y="3508200"/>
            <a:ext cx="1253880" cy="12474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7600" spc="-1" strike="noStrike">
                <a:solidFill>
                  <a:srgbClr val="ffffff"/>
                </a:solidFill>
                <a:uFill>
                  <a:solidFill>
                    <a:srgbClr val="ffffff"/>
                  </a:solidFill>
                </a:uFill>
                <a:latin typeface="Arial"/>
                <a:ea typeface="微软雅黑"/>
              </a:rPr>
              <a:t>03</a:t>
            </a:r>
            <a:endParaRPr b="0" lang="en-US" sz="1800" spc="-1" strike="noStrike">
              <a:solidFill>
                <a:srgbClr val="000000"/>
              </a:solidFill>
              <a:uFill>
                <a:solidFill>
                  <a:srgbClr val="ffffff"/>
                </a:solidFill>
              </a:uFill>
              <a:latin typeface="Arial"/>
            </a:endParaRPr>
          </a:p>
        </p:txBody>
      </p:sp>
      <p:sp>
        <p:nvSpPr>
          <p:cNvPr id="331" name="Line 8"/>
          <p:cNvSpPr/>
          <p:nvPr/>
        </p:nvSpPr>
        <p:spPr>
          <a:xfrm>
            <a:off x="1446480" y="4724640"/>
            <a:ext cx="2357280" cy="360"/>
          </a:xfrm>
          <a:prstGeom prst="line">
            <a:avLst/>
          </a:prstGeom>
          <a:ln w="6480">
            <a:solidFill>
              <a:schemeClr val="bg1"/>
            </a:solidFill>
            <a:round/>
          </a:ln>
        </p:spPr>
        <p:style>
          <a:lnRef idx="0"/>
          <a:fillRef idx="0"/>
          <a:effectRef idx="0"/>
          <a:fontRef idx="minor"/>
        </p:style>
      </p:sp>
    </p:spTree>
  </p:cSld>
  <p:transition spd="slow" advTm="0">
    <p:push dir="u"/>
  </p:transition>
  <p:timing>
    <p:tnLst>
      <p:par>
        <p:cTn id="737" dur="indefinite" restart="never" nodeType="tmRoot">
          <p:childTnLst>
            <p:seq>
              <p:cTn id="738" dur="indefinite" nodeType="mainSeq">
                <p:childTnLst>
                  <p:par>
                    <p:cTn id="739" fill="hold">
                      <p:stCondLst>
                        <p:cond delay="indefinite"/>
                      </p:stCondLst>
                      <p:childTnLst>
                        <p:par>
                          <p:cTn id="740" fill="hold">
                            <p:stCondLst>
                              <p:cond delay="0"/>
                            </p:stCondLst>
                            <p:childTnLst>
                              <p:par>
                                <p:cTn id="741" nodeType="clickEffect" fill="hold" presetClass="entr" presetID="10">
                                  <p:stCondLst>
                                    <p:cond delay="0"/>
                                  </p:stCondLst>
                                  <p:childTnLst>
                                    <p:set>
                                      <p:cBhvr>
                                        <p:cTn id="742" dur="1" fill="hold">
                                          <p:stCondLst>
                                            <p:cond delay="0"/>
                                          </p:stCondLst>
                                        </p:cTn>
                                        <p:tgtEl>
                                          <p:spTgt spid="324"/>
                                        </p:tgtEl>
                                        <p:attrNameLst>
                                          <p:attrName>style.visibility</p:attrName>
                                        </p:attrNameLst>
                                      </p:cBhvr>
                                      <p:to>
                                        <p:strVal val="visible"/>
                                      </p:to>
                                    </p:set>
                                    <p:animEffect filter="fade" transition="in">
                                      <p:cBhvr additive="repl">
                                        <p:cTn id="743" dur="500"/>
                                        <p:tgtEl>
                                          <p:spTgt spid="324"/>
                                        </p:tgtEl>
                                      </p:cBhvr>
                                    </p:animEffect>
                                  </p:childTnLst>
                                </p:cTn>
                              </p:par>
                            </p:childTnLst>
                          </p:cTn>
                        </p:par>
                      </p:childTnLst>
                    </p:cTn>
                  </p:par>
                  <p:par>
                    <p:cTn id="744" fill="hold">
                      <p:stCondLst>
                        <p:cond delay="indefinite"/>
                      </p:stCondLst>
                      <p:childTnLst>
                        <p:par>
                          <p:cTn id="745" fill="hold">
                            <p:stCondLst>
                              <p:cond delay="0"/>
                            </p:stCondLst>
                            <p:childTnLst>
                              <p:par>
                                <p:cTn id="746" nodeType="clickEffect" fill="hold" presetClass="entr" presetID="2" presetSubtype="12">
                                  <p:stCondLst>
                                    <p:cond delay="0"/>
                                  </p:stCondLst>
                                  <p:childTnLst>
                                    <p:set>
                                      <p:cBhvr>
                                        <p:cTn id="747" dur="1" fill="hold">
                                          <p:stCondLst>
                                            <p:cond delay="0"/>
                                          </p:stCondLst>
                                        </p:cTn>
                                        <p:tgtEl>
                                          <p:spTgt spid="325"/>
                                        </p:tgtEl>
                                        <p:attrNameLst>
                                          <p:attrName>style.visibility</p:attrName>
                                        </p:attrNameLst>
                                      </p:cBhvr>
                                      <p:to>
                                        <p:strVal val="visible"/>
                                      </p:to>
                                    </p:set>
                                    <p:anim calcmode="lin" valueType="num">
                                      <p:cBhvr additive="repl">
                                        <p:cTn id="748" dur="500" fill="hold"/>
                                        <p:tgtEl>
                                          <p:spTgt spid="325"/>
                                        </p:tgtEl>
                                        <p:attrNameLst>
                                          <p:attrName>ppt_x</p:attrName>
                                        </p:attrNameLst>
                                      </p:cBhvr>
                                      <p:tavLst>
                                        <p:tav tm="0">
                                          <p:val>
                                            <p:strVal val="0-#ppt_w/2"/>
                                          </p:val>
                                        </p:tav>
                                        <p:tav tm="100000">
                                          <p:val>
                                            <p:strVal val="#ppt_x"/>
                                          </p:val>
                                        </p:tav>
                                      </p:tavLst>
                                    </p:anim>
                                    <p:anim calcmode="lin" valueType="num">
                                      <p:cBhvr additive="repl">
                                        <p:cTn id="749" dur="500" fill="hold"/>
                                        <p:tgtEl>
                                          <p:spTgt spid="325"/>
                                        </p:tgtEl>
                                        <p:attrNameLst>
                                          <p:attrName>ppt_y</p:attrName>
                                        </p:attrNameLst>
                                      </p:cBhvr>
                                      <p:tavLst>
                                        <p:tav tm="0">
                                          <p:val>
                                            <p:strVal val="1+#ppt_h/2"/>
                                          </p:val>
                                        </p:tav>
                                        <p:tav tm="100000">
                                          <p:val>
                                            <p:strVal val="#ppt_y"/>
                                          </p:val>
                                        </p:tav>
                                      </p:tavLst>
                                    </p:anim>
                                  </p:childTnLst>
                                </p:cTn>
                              </p:par>
                            </p:childTnLst>
                          </p:cTn>
                        </p:par>
                      </p:childTnLst>
                    </p:cTn>
                  </p:par>
                  <p:par>
                    <p:cTn id="750" fill="hold">
                      <p:stCondLst>
                        <p:cond delay="indefinite"/>
                      </p:stCondLst>
                      <p:childTnLst>
                        <p:par>
                          <p:cTn id="751" fill="hold">
                            <p:stCondLst>
                              <p:cond delay="0"/>
                            </p:stCondLst>
                            <p:childTnLst>
                              <p:par>
                                <p:cTn id="752" nodeType="clickEffect" fill="hold" presetClass="entr" presetID="2" presetSubtype="12">
                                  <p:stCondLst>
                                    <p:cond delay="0"/>
                                  </p:stCondLst>
                                  <p:childTnLst>
                                    <p:set>
                                      <p:cBhvr>
                                        <p:cTn id="753" dur="1" fill="hold">
                                          <p:stCondLst>
                                            <p:cond delay="0"/>
                                          </p:stCondLst>
                                        </p:cTn>
                                        <p:tgtEl>
                                          <p:spTgt spid="326"/>
                                        </p:tgtEl>
                                        <p:attrNameLst>
                                          <p:attrName>style.visibility</p:attrName>
                                        </p:attrNameLst>
                                      </p:cBhvr>
                                      <p:to>
                                        <p:strVal val="visible"/>
                                      </p:to>
                                    </p:set>
                                    <p:anim calcmode="lin" valueType="num">
                                      <p:cBhvr additive="repl">
                                        <p:cTn id="754" dur="500" fill="hold"/>
                                        <p:tgtEl>
                                          <p:spTgt spid="326"/>
                                        </p:tgtEl>
                                        <p:attrNameLst>
                                          <p:attrName>ppt_x</p:attrName>
                                        </p:attrNameLst>
                                      </p:cBhvr>
                                      <p:tavLst>
                                        <p:tav tm="0">
                                          <p:val>
                                            <p:strVal val="0-#ppt_w/2"/>
                                          </p:val>
                                        </p:tav>
                                        <p:tav tm="100000">
                                          <p:val>
                                            <p:strVal val="#ppt_x"/>
                                          </p:val>
                                        </p:tav>
                                      </p:tavLst>
                                    </p:anim>
                                    <p:anim calcmode="lin" valueType="num">
                                      <p:cBhvr additive="repl">
                                        <p:cTn id="755" dur="500" fill="hold"/>
                                        <p:tgtEl>
                                          <p:spTgt spid="326"/>
                                        </p:tgtEl>
                                        <p:attrNameLst>
                                          <p:attrName>ppt_y</p:attrName>
                                        </p:attrNameLst>
                                      </p:cBhvr>
                                      <p:tavLst>
                                        <p:tav tm="0">
                                          <p:val>
                                            <p:strVal val="1+#ppt_h/2"/>
                                          </p:val>
                                        </p:tav>
                                        <p:tav tm="100000">
                                          <p:val>
                                            <p:strVal val="#ppt_y"/>
                                          </p:val>
                                        </p:tav>
                                      </p:tavLst>
                                    </p:anim>
                                  </p:childTnLst>
                                </p:cTn>
                              </p:par>
                            </p:childTnLst>
                          </p:cTn>
                        </p:par>
                      </p:childTnLst>
                    </p:cTn>
                  </p:par>
                  <p:par>
                    <p:cTn id="756" fill="hold">
                      <p:stCondLst>
                        <p:cond delay="indefinite"/>
                      </p:stCondLst>
                      <p:childTnLst>
                        <p:par>
                          <p:cTn id="757" fill="hold">
                            <p:stCondLst>
                              <p:cond delay="0"/>
                            </p:stCondLst>
                            <p:childTnLst>
                              <p:par>
                                <p:cTn id="758" nodeType="clickEffect" fill="hold" presetClass="entr" presetID="45">
                                  <p:stCondLst>
                                    <p:cond delay="0"/>
                                  </p:stCondLst>
                                  <p:childTnLst>
                                    <p:set>
                                      <p:cBhvr>
                                        <p:cTn id="759" dur="1" fill="hold">
                                          <p:stCondLst>
                                            <p:cond delay="0"/>
                                          </p:stCondLst>
                                        </p:cTn>
                                        <p:tgtEl>
                                          <p:spTgt spid="-1"/>
                                        </p:tgtEl>
                                        <p:attrNameLst>
                                          <p:attrName>style.visibility</p:attrName>
                                        </p:attrNameLst>
                                      </p:cBhvr>
                                      <p:to>
                                        <p:strVal val="visible"/>
                                      </p:to>
                                    </p:set>
                                    <p:animEffect filter="fade" transition="in">
                                      <p:cBhvr additive="repl">
                                        <p:cTn id="760" dur="2000"/>
                                        <p:tgtEl>
                                          <p:spTgt spid="-1"/>
                                        </p:tgtEl>
                                      </p:cBhvr>
                                    </p:animEffect>
                                    <p:anim calcmode="lin" valueType="num">
                                      <p:cBhvr additive="repl">
                                        <p:cTn id="761" dur="2000" fill="hold"/>
                                        <p:tgtEl>
                                          <p:spTgt spid="-1"/>
                                        </p:tgtEl>
                                        <p:attrNameLst>
                                          <p:attrName/>
                                        </p:attrNameLst>
                                      </p:cBhvr>
                                      <p:tavLst>
                                        <p:tav tm="0">
                                          <p:val/>
                                        </p:tav>
                                        <p:tav tm="100000">
                                          <p:val/>
                                        </p:tav>
                                      </p:tavLst>
                                    </p:anim>
                                    <p:anim calcmode="lin" valueType="num">
                                      <p:cBhvr additive="repl">
                                        <p:cTn id="762" dur="2000" fill="hold"/>
                                        <p:tgtEl>
                                          <p:spTgt spid="-1"/>
                                        </p:tgtEl>
                                        <p:attrNameLst>
                                          <p:attrName/>
                                        </p:attrNameLst>
                                      </p:cBhvr>
                                      <p:tavLst>
                                        <p:tav tm="0">
                                          <p:val>
                                            <p:strVal val="#ppt_h"/>
                                          </p:val>
                                        </p:tav>
                                        <p:tav tm="100000">
                                          <p:val>
                                            <p:strVal val="#ppt_h"/>
                                          </p:val>
                                        </p:tav>
                                      </p:tavLst>
                                    </p:anim>
                                  </p:childTnLst>
                                </p:cTn>
                              </p:par>
                            </p:childTnLst>
                          </p:cTn>
                        </p:par>
                      </p:childTnLst>
                    </p:cTn>
                  </p:par>
                  <p:par>
                    <p:cTn id="763" fill="hold">
                      <p:stCondLst>
                        <p:cond delay="indefinite"/>
                      </p:stCondLst>
                      <p:childTnLst>
                        <p:par>
                          <p:cTn id="764" fill="hold">
                            <p:stCondLst>
                              <p:cond delay="0"/>
                            </p:stCondLst>
                            <p:childTnLst>
                              <p:par>
                                <p:cTn id="765" nodeType="clickEffect" fill="hold" presetClass="entr" presetID="56">
                                  <p:stCondLst>
                                    <p:cond delay="0"/>
                                  </p:stCondLst>
                                  <p:childTnLst>
                                    <p:set>
                                      <p:cBhvr>
                                        <p:cTn id="766" dur="1" fill="hold">
                                          <p:stCondLst>
                                            <p:cond delay="0"/>
                                          </p:stCondLst>
                                        </p:cTn>
                                        <p:tgtEl>
                                          <p:spTgt spid="330"/>
                                        </p:tgtEl>
                                        <p:attrNameLst>
                                          <p:attrName>style.visibility</p:attrName>
                                        </p:attrNameLst>
                                      </p:cBhvr>
                                      <p:to>
                                        <p:strVal val="visible"/>
                                      </p:to>
                                    </p:set>
                                    <p:anim calcmode="lin" valueType="num">
                                      <p:cBhvr additive="repl">
                                        <p:cTn id="767" dur="500" fill="hold">
                                          <p:stCondLst>
                                            <p:cond delay="0"/>
                                          </p:stCondLst>
                                        </p:cTn>
                                        <p:tgtEl>
                                          <p:spTgt spid="330"/>
                                        </p:tgtEl>
                                        <p:attrNameLst>
                                          <p:attrName/>
                                        </p:attrNameLst>
                                      </p:cBhvr>
                                    </p:anim>
                                    <p:anim calcmode="lin" valueType="num">
                                      <p:cBhvr additive="repl">
                                        <p:cTn id="768" dur="500" fill="hold">
                                          <p:stCondLst>
                                            <p:cond delay="0"/>
                                          </p:stCondLst>
                                        </p:cTn>
                                        <p:tgtEl>
                                          <p:spTgt spid="330"/>
                                        </p:tgtEl>
                                        <p:attrNameLst>
                                          <p:attrName>ppt_x</p:attrName>
                                        </p:attrNameLst>
                                      </p:cBhvr>
                                    </p:anim>
                                    <p:anim calcmode="lin" valueType="num">
                                      <p:cBhvr additive="repl">
                                        <p:cTn id="769" dur="1000" fill="hold">
                                          <p:stCondLst>
                                            <p:cond delay="0"/>
                                          </p:stCondLst>
                                        </p:cTn>
                                        <p:tgtEl>
                                          <p:spTgt spid="330"/>
                                        </p:tgtEl>
                                        <p:attrNameLst>
                                          <p:attrName>ppt_y</p:attrName>
                                        </p:attrNameLst>
                                      </p:cBhvr>
                                      <p:to>
                                        <p:strVal val="(#ppt_#ppt_y)"/>
                                      </p:to>
                                    </p:anim>
                                  </p:childTnLst>
                                </p:cTn>
                              </p:par>
                            </p:childTnLst>
                          </p:cTn>
                        </p:par>
                      </p:childTnLst>
                    </p:cTn>
                  </p:par>
                  <p:par>
                    <p:cTn id="770" fill="hold">
                      <p:stCondLst>
                        <p:cond delay="indefinite"/>
                      </p:stCondLst>
                      <p:childTnLst>
                        <p:par>
                          <p:cTn id="771" fill="hold">
                            <p:stCondLst>
                              <p:cond delay="0"/>
                            </p:stCondLst>
                            <p:childTnLst>
                              <p:par>
                                <p:cTn id="772" nodeType="clickEffect" fill="hold" presetClass="entr" presetID="2" presetSubtype="8">
                                  <p:stCondLst>
                                    <p:cond delay="0"/>
                                  </p:stCondLst>
                                  <p:childTnLst>
                                    <p:set>
                                      <p:cBhvr>
                                        <p:cTn id="773" dur="1" fill="hold">
                                          <p:stCondLst>
                                            <p:cond delay="0"/>
                                          </p:stCondLst>
                                        </p:cTn>
                                        <p:tgtEl>
                                          <p:spTgt spid="331"/>
                                        </p:tgtEl>
                                        <p:attrNameLst>
                                          <p:attrName>style.visibility</p:attrName>
                                        </p:attrNameLst>
                                      </p:cBhvr>
                                      <p:to>
                                        <p:strVal val="visible"/>
                                      </p:to>
                                    </p:set>
                                    <p:anim calcmode="lin" valueType="num">
                                      <p:cBhvr additive="repl">
                                        <p:cTn id="774" dur="500" fill="hold"/>
                                        <p:tgtEl>
                                          <p:spTgt spid="331"/>
                                        </p:tgtEl>
                                        <p:attrNameLst>
                                          <p:attrName>ppt_x</p:attrName>
                                        </p:attrNameLst>
                                      </p:cBhvr>
                                      <p:tavLst>
                                        <p:tav tm="0">
                                          <p:val>
                                            <p:strVal val="0-#ppt_w/2"/>
                                          </p:val>
                                        </p:tav>
                                        <p:tav tm="100000">
                                          <p:val>
                                            <p:strVal val="#ppt_x"/>
                                          </p:val>
                                        </p:tav>
                                      </p:tavLst>
                                    </p:anim>
                                    <p:anim calcmode="lin" valueType="num">
                                      <p:cBhvr additive="repl">
                                        <p:cTn id="775" dur="500" fill="hold"/>
                                        <p:tgtEl>
                                          <p:spTgt spid="331"/>
                                        </p:tgtEl>
                                        <p:attrNameLst>
                                          <p:attrName>ppt_y</p:attrName>
                                        </p:attrNameLst>
                                      </p:cBhvr>
                                      <p:tavLst>
                                        <p:tav tm="0">
                                          <p:val>
                                            <p:strVal val="#ppt_y"/>
                                          </p:val>
                                        </p:tav>
                                        <p:tav tm="100000">
                                          <p:val>
                                            <p:strVal val="#ppt_y"/>
                                          </p:val>
                                        </p:tav>
                                      </p:tavLst>
                                    </p:anim>
                                  </p:childTnLst>
                                </p:cTn>
                              </p:par>
                            </p:childTnLst>
                          </p:cTn>
                        </p:par>
                      </p:childTnLst>
                    </p:cTn>
                  </p:par>
                  <p:par>
                    <p:cTn id="776" fill="hold">
                      <p:stCondLst>
                        <p:cond delay="indefinite"/>
                      </p:stCondLst>
                      <p:childTnLst>
                        <p:par>
                          <p:cTn id="777" fill="hold">
                            <p:stCondLst>
                              <p:cond delay="0"/>
                            </p:stCondLst>
                            <p:childTnLst>
                              <p:par>
                                <p:cTn id="778" nodeType="clickEffect" fill="hold" presetClass="entr" presetID="56">
                                  <p:stCondLst>
                                    <p:cond delay="0"/>
                                  </p:stCondLst>
                                  <p:childTnLst>
                                    <p:set>
                                      <p:cBhvr>
                                        <p:cTn id="779" dur="1" fill="hold">
                                          <p:stCondLst>
                                            <p:cond delay="0"/>
                                          </p:stCondLst>
                                        </p:cTn>
                                        <p:tgtEl>
                                          <p:spTgt spid="329"/>
                                        </p:tgtEl>
                                        <p:attrNameLst>
                                          <p:attrName>style.visibility</p:attrName>
                                        </p:attrNameLst>
                                      </p:cBhvr>
                                      <p:to>
                                        <p:strVal val="visible"/>
                                      </p:to>
                                    </p:set>
                                    <p:anim calcmode="lin" valueType="num">
                                      <p:cBhvr additive="repl">
                                        <p:cTn id="780" dur="500" fill="hold">
                                          <p:stCondLst>
                                            <p:cond delay="0"/>
                                          </p:stCondLst>
                                        </p:cTn>
                                        <p:tgtEl>
                                          <p:spTgt spid="329"/>
                                        </p:tgtEl>
                                        <p:attrNameLst>
                                          <p:attrName/>
                                        </p:attrNameLst>
                                      </p:cBhvr>
                                    </p:anim>
                                    <p:anim calcmode="lin" valueType="num">
                                      <p:cBhvr additive="repl">
                                        <p:cTn id="781" dur="500" fill="hold">
                                          <p:stCondLst>
                                            <p:cond delay="0"/>
                                          </p:stCondLst>
                                        </p:cTn>
                                        <p:tgtEl>
                                          <p:spTgt spid="329"/>
                                        </p:tgtEl>
                                        <p:attrNameLst>
                                          <p:attrName>ppt_x</p:attrName>
                                        </p:attrNameLst>
                                      </p:cBhvr>
                                    </p:anim>
                                    <p:anim calcmode="lin" valueType="num">
                                      <p:cBhvr additive="repl">
                                        <p:cTn id="782" dur="1000" fill="hold">
                                          <p:stCondLst>
                                            <p:cond delay="0"/>
                                          </p:stCondLst>
                                        </p:cTn>
                                        <p:tgtEl>
                                          <p:spTgt spid="329"/>
                                        </p:tgtEl>
                                        <p:attrNameLst>
                                          <p:attrName>ppt_y</p:attrName>
                                        </p:attrNameLst>
                                      </p:cBhvr>
                                      <p:to>
                                        <p:strVal val="(#ppt_#ppt_y)"/>
                                      </p:to>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2" name="图片 2" descr=""/>
          <p:cNvPicPr/>
          <p:nvPr/>
        </p:nvPicPr>
        <p:blipFill>
          <a:blip r:embed="rId1"/>
          <a:srcRect l="35020" t="0" r="16078" b="0"/>
          <a:stretch/>
        </p:blipFill>
        <p:spPr>
          <a:xfrm>
            <a:off x="5115960" y="1427040"/>
            <a:ext cx="2626560" cy="5029560"/>
          </a:xfrm>
          <a:prstGeom prst="rect">
            <a:avLst/>
          </a:prstGeom>
          <a:ln>
            <a:noFill/>
          </a:ln>
        </p:spPr>
      </p:pic>
      <p:sp>
        <p:nvSpPr>
          <p:cNvPr id="333" name="CustomShape 1"/>
          <p:cNvSpPr/>
          <p:nvPr/>
        </p:nvSpPr>
        <p:spPr>
          <a:xfrm>
            <a:off x="5363280" y="1997280"/>
            <a:ext cx="2161080" cy="3759840"/>
          </a:xfrm>
          <a:prstGeom prst="rect">
            <a:avLst/>
          </a:prstGeom>
          <a:blipFill>
            <a:blip r:embed="rId2"/>
            <a:stretch>
              <a:fillRect l="0" t="260" r="0" b="260"/>
            </a:stretch>
          </a:blipFill>
          <a:ln>
            <a:noFill/>
          </a:ln>
        </p:spPr>
        <p:style>
          <a:lnRef idx="2">
            <a:schemeClr val="accent1">
              <a:shade val="50000"/>
            </a:schemeClr>
          </a:lnRef>
          <a:fillRef idx="1">
            <a:schemeClr val="accent1"/>
          </a:fillRef>
          <a:effectRef idx="0">
            <a:schemeClr val="accent1"/>
          </a:effectRef>
          <a:fontRef idx="minor"/>
        </p:style>
      </p:sp>
      <p:sp>
        <p:nvSpPr>
          <p:cNvPr id="334" name="CustomShape 2"/>
          <p:cNvSpPr/>
          <p:nvPr/>
        </p:nvSpPr>
        <p:spPr>
          <a:xfrm>
            <a:off x="720" y="5267880"/>
            <a:ext cx="12857760" cy="1964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35" name="CustomShape 3"/>
          <p:cNvSpPr/>
          <p:nvPr/>
        </p:nvSpPr>
        <p:spPr>
          <a:xfrm>
            <a:off x="5393520" y="5668200"/>
            <a:ext cx="1612800" cy="340200"/>
          </a:xfrm>
          <a:prstGeom prst="rect">
            <a:avLst/>
          </a:prstGeom>
          <a:noFill/>
          <a:ln>
            <a:noFill/>
          </a:ln>
        </p:spPr>
        <p:style>
          <a:lnRef idx="0"/>
          <a:fillRef idx="0"/>
          <a:effectRef idx="0"/>
          <a:fontRef idx="minor"/>
        </p:style>
        <p:txBody>
          <a:bodyPr wrap="none" lIns="96480" rIns="96480" tIns="48240" bIns="48240"/>
          <a:p>
            <a:pPr>
              <a:lnSpc>
                <a:spcPct val="120000"/>
              </a:lnSpc>
            </a:pPr>
            <a:r>
              <a:rPr b="0" lang="en-US" sz="1600" spc="-1" strike="noStrike">
                <a:solidFill>
                  <a:srgbClr val="ffffff"/>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336" name="CustomShape 4"/>
          <p:cNvSpPr/>
          <p:nvPr/>
        </p:nvSpPr>
        <p:spPr>
          <a:xfrm>
            <a:off x="1465200" y="6065640"/>
            <a:ext cx="9928440" cy="413640"/>
          </a:xfrm>
          <a:prstGeom prst="rect">
            <a:avLst/>
          </a:prstGeom>
          <a:noFill/>
          <a:ln>
            <a:noFill/>
          </a:ln>
        </p:spPr>
        <p:style>
          <a:lnRef idx="0"/>
          <a:fillRef idx="0"/>
          <a:effectRef idx="0"/>
          <a:fontRef idx="minor"/>
        </p:style>
        <p:txBody>
          <a:bodyPr lIns="0" rIns="0" tIns="0" bIns="0"/>
          <a:p>
            <a:pPr algn="just">
              <a:lnSpc>
                <a:spcPct val="120000"/>
              </a:lnSpc>
            </a:pPr>
            <a:r>
              <a:rPr b="0" lang="en-US" sz="800" spc="-1" strike="noStrike">
                <a:solidFill>
                  <a:srgbClr val="ffffff"/>
                </a:solidFill>
                <a:uFill>
                  <a:solidFill>
                    <a:srgbClr val="ffffff"/>
                  </a:solidFill>
                </a:uFill>
                <a:latin typeface="Arial"/>
                <a:ea typeface="微软雅黑"/>
              </a:rPr>
              <a:t>Please replace text, click add relevant headline, modify the text content, also can copy your content to this directly. directly. Please replace text, click add relevant headline, modify the text content, also can copy your content to this directly. directly.Please replace text, click add relevant headline, modify the text content, also can copy your content to this directly. directly. Please replace text, click add relevant headline, modify the text content, also can copy your content to this directly. directly.</a:t>
            </a:r>
            <a:endParaRPr b="0" lang="en-US" sz="1800" spc="-1" strike="noStrike">
              <a:solidFill>
                <a:srgbClr val="000000"/>
              </a:solidFill>
              <a:uFill>
                <a:solidFill>
                  <a:srgbClr val="ffffff"/>
                </a:solidFill>
              </a:uFill>
              <a:latin typeface="Arial"/>
            </a:endParaRPr>
          </a:p>
        </p:txBody>
      </p:sp>
      <p:sp>
        <p:nvSpPr>
          <p:cNvPr id="337" name="CustomShape 5"/>
          <p:cNvSpPr/>
          <p:nvPr/>
        </p:nvSpPr>
        <p:spPr>
          <a:xfrm>
            <a:off x="8559360" y="1822320"/>
            <a:ext cx="876240" cy="876240"/>
          </a:xfrm>
          <a:prstGeom prst="ellipse">
            <a:avLst/>
          </a:prstGeom>
          <a:solidFill>
            <a:schemeClr val="accent5"/>
          </a:solidFill>
          <a:ln w="28440">
            <a:noFill/>
          </a:ln>
        </p:spPr>
        <p:style>
          <a:lnRef idx="2">
            <a:schemeClr val="accent1">
              <a:shade val="50000"/>
            </a:schemeClr>
          </a:lnRef>
          <a:fillRef idx="1">
            <a:schemeClr val="accent1"/>
          </a:fillRef>
          <a:effectRef idx="0">
            <a:schemeClr val="accent1"/>
          </a:effectRef>
          <a:fontRef idx="minor"/>
        </p:style>
      </p:sp>
      <p:sp>
        <p:nvSpPr>
          <p:cNvPr id="338" name="CustomShape 6"/>
          <p:cNvSpPr/>
          <p:nvPr/>
        </p:nvSpPr>
        <p:spPr>
          <a:xfrm>
            <a:off x="8794440" y="2058120"/>
            <a:ext cx="404280" cy="405000"/>
          </a:xfrm>
          <a:custGeom>
            <a:avLst/>
            <a:gdLst/>
            <a:ahLst/>
            <a:rect l="l" t="t"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bg1"/>
          </a:solidFill>
          <a:ln w="12600">
            <a:noFill/>
          </a:ln>
        </p:spPr>
        <p:style>
          <a:lnRef idx="0"/>
          <a:fillRef idx="0"/>
          <a:effectRef idx="0"/>
          <a:fontRef idx="minor"/>
        </p:style>
      </p:sp>
      <p:sp>
        <p:nvSpPr>
          <p:cNvPr id="339" name="CustomShape 7"/>
          <p:cNvSpPr/>
          <p:nvPr/>
        </p:nvSpPr>
        <p:spPr>
          <a:xfrm>
            <a:off x="8971560" y="2235240"/>
            <a:ext cx="50040" cy="50040"/>
          </a:xfrm>
          <a:custGeom>
            <a:avLst/>
            <a:gdLst/>
            <a:ahLst/>
            <a:rect l="l" t="t"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bg1"/>
          </a:solidFill>
          <a:ln w="12600">
            <a:noFill/>
          </a:ln>
        </p:spPr>
        <p:style>
          <a:lnRef idx="0"/>
          <a:fillRef idx="0"/>
          <a:effectRef idx="0"/>
          <a:fontRef idx="minor"/>
        </p:style>
      </p:sp>
      <p:sp>
        <p:nvSpPr>
          <p:cNvPr id="340" name="CustomShape 8"/>
          <p:cNvSpPr/>
          <p:nvPr/>
        </p:nvSpPr>
        <p:spPr>
          <a:xfrm>
            <a:off x="8920440" y="2184480"/>
            <a:ext cx="151920" cy="151920"/>
          </a:xfrm>
          <a:custGeom>
            <a:avLst/>
            <a:gdLst/>
            <a:ahLst/>
            <a:rect l="l" t="t"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bg1"/>
          </a:solidFill>
          <a:ln w="12600">
            <a:noFill/>
          </a:ln>
        </p:spPr>
        <p:style>
          <a:lnRef idx="0"/>
          <a:fillRef idx="0"/>
          <a:effectRef idx="0"/>
          <a:fontRef idx="minor"/>
        </p:style>
      </p:sp>
      <p:sp>
        <p:nvSpPr>
          <p:cNvPr id="341" name="CustomShape 9"/>
          <p:cNvSpPr/>
          <p:nvPr/>
        </p:nvSpPr>
        <p:spPr>
          <a:xfrm>
            <a:off x="9021960" y="2285640"/>
            <a:ext cx="62640" cy="64800"/>
          </a:xfrm>
          <a:custGeom>
            <a:avLst/>
            <a:gdLst/>
            <a:ahLst/>
            <a:rect l="l" t="t"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bg1"/>
          </a:solidFill>
          <a:ln w="12600">
            <a:noFill/>
          </a:ln>
        </p:spPr>
        <p:style>
          <a:lnRef idx="0"/>
          <a:fillRef idx="0"/>
          <a:effectRef idx="0"/>
          <a:fontRef idx="minor"/>
        </p:style>
      </p:sp>
      <p:sp>
        <p:nvSpPr>
          <p:cNvPr id="342" name="CustomShape 10"/>
          <p:cNvSpPr/>
          <p:nvPr/>
        </p:nvSpPr>
        <p:spPr>
          <a:xfrm>
            <a:off x="9046800" y="2311200"/>
            <a:ext cx="90360" cy="92520"/>
          </a:xfrm>
          <a:custGeom>
            <a:avLst/>
            <a:gdLst/>
            <a:ahLst/>
            <a:rect l="l" t="t"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bg1"/>
          </a:solidFill>
          <a:ln w="12600">
            <a:noFill/>
          </a:ln>
        </p:spPr>
        <p:style>
          <a:lnRef idx="0"/>
          <a:fillRef idx="0"/>
          <a:effectRef idx="0"/>
          <a:fontRef idx="minor"/>
        </p:style>
      </p:sp>
      <p:sp>
        <p:nvSpPr>
          <p:cNvPr id="343" name="CustomShape 11"/>
          <p:cNvSpPr/>
          <p:nvPr/>
        </p:nvSpPr>
        <p:spPr>
          <a:xfrm>
            <a:off x="9034560" y="2298960"/>
            <a:ext cx="76320" cy="77760"/>
          </a:xfrm>
          <a:custGeom>
            <a:avLst/>
            <a:gdLst/>
            <a:ahLst/>
            <a:rect l="l" t="t"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bg1"/>
          </a:solidFill>
          <a:ln w="12600">
            <a:noFill/>
          </a:ln>
        </p:spPr>
        <p:style>
          <a:lnRef idx="0"/>
          <a:fillRef idx="0"/>
          <a:effectRef idx="0"/>
          <a:fontRef idx="minor"/>
        </p:style>
      </p:sp>
      <p:sp>
        <p:nvSpPr>
          <p:cNvPr id="344" name="CustomShape 12"/>
          <p:cNvSpPr/>
          <p:nvPr/>
        </p:nvSpPr>
        <p:spPr>
          <a:xfrm>
            <a:off x="8907840" y="2172240"/>
            <a:ext cx="63360" cy="64080"/>
          </a:xfrm>
          <a:custGeom>
            <a:avLst/>
            <a:gdLst/>
            <a:ahLst/>
            <a:rect l="l" t="t"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bg1"/>
          </a:solidFill>
          <a:ln w="12600">
            <a:noFill/>
          </a:ln>
        </p:spPr>
        <p:style>
          <a:lnRef idx="0"/>
          <a:fillRef idx="0"/>
          <a:effectRef idx="0"/>
          <a:fontRef idx="minor"/>
        </p:style>
      </p:sp>
      <p:sp>
        <p:nvSpPr>
          <p:cNvPr id="345" name="CustomShape 13"/>
          <p:cNvSpPr/>
          <p:nvPr/>
        </p:nvSpPr>
        <p:spPr>
          <a:xfrm>
            <a:off x="8857440" y="2121840"/>
            <a:ext cx="90360" cy="91800"/>
          </a:xfrm>
          <a:custGeom>
            <a:avLst/>
            <a:gdLst/>
            <a:ahLst/>
            <a:rect l="l" t="t"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bg1"/>
          </a:solidFill>
          <a:ln w="12600">
            <a:noFill/>
          </a:ln>
        </p:spPr>
        <p:style>
          <a:lnRef idx="0"/>
          <a:fillRef idx="0"/>
          <a:effectRef idx="0"/>
          <a:fontRef idx="minor"/>
        </p:style>
      </p:sp>
      <p:sp>
        <p:nvSpPr>
          <p:cNvPr id="346" name="CustomShape 14"/>
          <p:cNvSpPr/>
          <p:nvPr/>
        </p:nvSpPr>
        <p:spPr>
          <a:xfrm>
            <a:off x="8883000" y="2146680"/>
            <a:ext cx="76320" cy="78480"/>
          </a:xfrm>
          <a:custGeom>
            <a:avLst/>
            <a:gdLst/>
            <a:ahLst/>
            <a:rect l="l" t="t"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bg1"/>
          </a:solidFill>
          <a:ln w="12600">
            <a:noFill/>
          </a:ln>
        </p:spPr>
        <p:style>
          <a:lnRef idx="0"/>
          <a:fillRef idx="0"/>
          <a:effectRef idx="0"/>
          <a:fontRef idx="minor"/>
        </p:style>
      </p:sp>
      <p:sp>
        <p:nvSpPr>
          <p:cNvPr id="347" name="CustomShape 15"/>
          <p:cNvSpPr/>
          <p:nvPr/>
        </p:nvSpPr>
        <p:spPr>
          <a:xfrm>
            <a:off x="3423600" y="3616200"/>
            <a:ext cx="876240" cy="876240"/>
          </a:xfrm>
          <a:prstGeom prst="ellipse">
            <a:avLst/>
          </a:prstGeom>
          <a:solidFill>
            <a:schemeClr val="accent3"/>
          </a:solidFill>
          <a:ln w="28440">
            <a:noFill/>
          </a:ln>
        </p:spPr>
        <p:style>
          <a:lnRef idx="2">
            <a:schemeClr val="accent1">
              <a:shade val="50000"/>
            </a:schemeClr>
          </a:lnRef>
          <a:fillRef idx="1">
            <a:schemeClr val="accent1"/>
          </a:fillRef>
          <a:effectRef idx="0">
            <a:schemeClr val="accent1"/>
          </a:effectRef>
          <a:fontRef idx="minor"/>
        </p:style>
      </p:sp>
      <p:sp>
        <p:nvSpPr>
          <p:cNvPr id="348" name="CustomShape 16"/>
          <p:cNvSpPr/>
          <p:nvPr/>
        </p:nvSpPr>
        <p:spPr>
          <a:xfrm>
            <a:off x="3735720" y="3852000"/>
            <a:ext cx="277920" cy="405000"/>
          </a:xfrm>
          <a:custGeom>
            <a:avLst/>
            <a:gdLst/>
            <a:ahLst/>
            <a:rect l="l" t="t"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w="12600">
            <a:noFill/>
          </a:ln>
        </p:spPr>
        <p:style>
          <a:lnRef idx="0"/>
          <a:fillRef idx="0"/>
          <a:effectRef idx="0"/>
          <a:fontRef idx="minor"/>
        </p:style>
      </p:sp>
      <p:sp>
        <p:nvSpPr>
          <p:cNvPr id="349" name="CustomShape 17"/>
          <p:cNvSpPr/>
          <p:nvPr/>
        </p:nvSpPr>
        <p:spPr>
          <a:xfrm>
            <a:off x="3798720" y="3915720"/>
            <a:ext cx="82080" cy="82080"/>
          </a:xfrm>
          <a:custGeom>
            <a:avLst/>
            <a:gdLst/>
            <a:ahLst/>
            <a:rect l="l" t="t"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w="12600">
            <a:noFill/>
          </a:ln>
        </p:spPr>
        <p:style>
          <a:lnRef idx="0"/>
          <a:fillRef idx="0"/>
          <a:effectRef idx="0"/>
          <a:fontRef idx="minor"/>
        </p:style>
      </p:sp>
      <p:sp>
        <p:nvSpPr>
          <p:cNvPr id="350" name="CustomShape 18"/>
          <p:cNvSpPr/>
          <p:nvPr/>
        </p:nvSpPr>
        <p:spPr>
          <a:xfrm>
            <a:off x="8558280" y="3616200"/>
            <a:ext cx="876240" cy="876240"/>
          </a:xfrm>
          <a:prstGeom prst="ellipse">
            <a:avLst/>
          </a:prstGeom>
          <a:solidFill>
            <a:schemeClr val="accent4"/>
          </a:solidFill>
          <a:ln w="28440">
            <a:noFill/>
          </a:ln>
        </p:spPr>
        <p:style>
          <a:lnRef idx="2">
            <a:schemeClr val="accent1">
              <a:shade val="50000"/>
            </a:schemeClr>
          </a:lnRef>
          <a:fillRef idx="1">
            <a:schemeClr val="accent1"/>
          </a:fillRef>
          <a:effectRef idx="0">
            <a:schemeClr val="accent1"/>
          </a:effectRef>
          <a:fontRef idx="minor"/>
        </p:style>
      </p:sp>
      <p:sp>
        <p:nvSpPr>
          <p:cNvPr id="351" name="CustomShape 19"/>
          <p:cNvSpPr/>
          <p:nvPr/>
        </p:nvSpPr>
        <p:spPr>
          <a:xfrm>
            <a:off x="8895240" y="3968280"/>
            <a:ext cx="201600" cy="201600"/>
          </a:xfrm>
          <a:custGeom>
            <a:avLst/>
            <a:gdLst/>
            <a:ahLst/>
            <a:rect l="l" t="t"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w="12600">
            <a:noFill/>
          </a:ln>
        </p:spPr>
        <p:style>
          <a:lnRef idx="0"/>
          <a:fillRef idx="0"/>
          <a:effectRef idx="0"/>
          <a:fontRef idx="minor"/>
        </p:style>
      </p:sp>
      <p:sp>
        <p:nvSpPr>
          <p:cNvPr id="352" name="CustomShape 20"/>
          <p:cNvSpPr/>
          <p:nvPr/>
        </p:nvSpPr>
        <p:spPr>
          <a:xfrm>
            <a:off x="8945640" y="4019040"/>
            <a:ext cx="56520" cy="56520"/>
          </a:xfrm>
          <a:custGeom>
            <a:avLst/>
            <a:gdLst/>
            <a:ahLst/>
            <a:rect l="l" t="t"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w="12600">
            <a:noFill/>
          </a:ln>
        </p:spPr>
        <p:style>
          <a:lnRef idx="0"/>
          <a:fillRef idx="0"/>
          <a:effectRef idx="0"/>
          <a:fontRef idx="minor"/>
        </p:style>
      </p:sp>
      <p:sp>
        <p:nvSpPr>
          <p:cNvPr id="353" name="CustomShape 21"/>
          <p:cNvSpPr/>
          <p:nvPr/>
        </p:nvSpPr>
        <p:spPr>
          <a:xfrm>
            <a:off x="8793720" y="3879720"/>
            <a:ext cx="405000" cy="340560"/>
          </a:xfrm>
          <a:custGeom>
            <a:avLst/>
            <a:gdLst/>
            <a:ahLst/>
            <a:rect l="l" t="t"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w="12600">
            <a:noFill/>
          </a:ln>
        </p:spPr>
        <p:style>
          <a:lnRef idx="0"/>
          <a:fillRef idx="0"/>
          <a:effectRef idx="0"/>
          <a:fontRef idx="minor"/>
        </p:style>
      </p:sp>
      <p:sp>
        <p:nvSpPr>
          <p:cNvPr id="354" name="CustomShape 22"/>
          <p:cNvSpPr/>
          <p:nvPr/>
        </p:nvSpPr>
        <p:spPr>
          <a:xfrm>
            <a:off x="3423600" y="1822320"/>
            <a:ext cx="876240" cy="876240"/>
          </a:xfrm>
          <a:prstGeom prst="ellipse">
            <a:avLst/>
          </a:prstGeom>
          <a:solidFill>
            <a:schemeClr val="accent1"/>
          </a:solidFill>
          <a:ln w="28440">
            <a:noFill/>
          </a:ln>
        </p:spPr>
        <p:style>
          <a:lnRef idx="2">
            <a:schemeClr val="accent1">
              <a:shade val="50000"/>
            </a:schemeClr>
          </a:lnRef>
          <a:fillRef idx="1">
            <a:schemeClr val="accent1"/>
          </a:fillRef>
          <a:effectRef idx="0">
            <a:schemeClr val="accent1"/>
          </a:effectRef>
          <a:fontRef idx="minor"/>
        </p:style>
      </p:sp>
      <p:sp>
        <p:nvSpPr>
          <p:cNvPr id="355" name="CustomShape 23"/>
          <p:cNvSpPr/>
          <p:nvPr/>
        </p:nvSpPr>
        <p:spPr>
          <a:xfrm>
            <a:off x="3874680" y="2106360"/>
            <a:ext cx="132480" cy="132480"/>
          </a:xfrm>
          <a:custGeom>
            <a:avLst/>
            <a:gdLst/>
            <a:ahLst/>
            <a:rect l="l" t="t"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bg1"/>
          </a:solidFill>
          <a:ln>
            <a:noFill/>
          </a:ln>
        </p:spPr>
        <p:style>
          <a:lnRef idx="0"/>
          <a:fillRef idx="0"/>
          <a:effectRef idx="0"/>
          <a:fontRef idx="minor"/>
        </p:style>
      </p:sp>
      <p:sp>
        <p:nvSpPr>
          <p:cNvPr id="356" name="CustomShape 24"/>
          <p:cNvSpPr/>
          <p:nvPr/>
        </p:nvSpPr>
        <p:spPr>
          <a:xfrm>
            <a:off x="3659760" y="2055960"/>
            <a:ext cx="404280" cy="404280"/>
          </a:xfrm>
          <a:custGeom>
            <a:avLst/>
            <a:gdLst/>
            <a:ahLst/>
            <a:rect l="l" t="t"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solidFill>
          <a:ln>
            <a:noFill/>
          </a:ln>
        </p:spPr>
        <p:style>
          <a:lnRef idx="0"/>
          <a:fillRef idx="0"/>
          <a:effectRef idx="0"/>
          <a:fontRef idx="minor"/>
        </p:style>
      </p:sp>
      <p:sp>
        <p:nvSpPr>
          <p:cNvPr id="357" name="CustomShape 25"/>
          <p:cNvSpPr/>
          <p:nvPr/>
        </p:nvSpPr>
        <p:spPr>
          <a:xfrm>
            <a:off x="3874680" y="2055960"/>
            <a:ext cx="189360" cy="189360"/>
          </a:xfrm>
          <a:custGeom>
            <a:avLst/>
            <a:gdLst/>
            <a:ahLst/>
            <a:rect l="l" t="t"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bg1"/>
          </a:solidFill>
          <a:ln>
            <a:noFill/>
          </a:ln>
        </p:spPr>
        <p:style>
          <a:lnRef idx="0"/>
          <a:fillRef idx="0"/>
          <a:effectRef idx="0"/>
          <a:fontRef idx="minor"/>
        </p:style>
      </p:sp>
      <p:sp>
        <p:nvSpPr>
          <p:cNvPr id="358" name="CustomShape 26"/>
          <p:cNvSpPr/>
          <p:nvPr/>
        </p:nvSpPr>
        <p:spPr>
          <a:xfrm>
            <a:off x="1440720" y="1869120"/>
            <a:ext cx="1696680" cy="213840"/>
          </a:xfrm>
          <a:prstGeom prst="rect">
            <a:avLst/>
          </a:prstGeom>
          <a:noFill/>
          <a:ln>
            <a:noFill/>
          </a:ln>
        </p:spPr>
        <p:style>
          <a:lnRef idx="0"/>
          <a:fillRef idx="0"/>
          <a:effectRef idx="0"/>
          <a:fontRef idx="minor"/>
        </p:style>
        <p:txBody>
          <a:bodyPr lIns="0" rIns="0" tIns="0" bIns="0" anchor="ctr"/>
          <a:p>
            <a:pPr algn="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270" spc="-1" strike="noStrike">
              <a:solidFill>
                <a:srgbClr val="000000"/>
              </a:solidFill>
              <a:uFill>
                <a:solidFill>
                  <a:srgbClr val="ffffff"/>
                </a:solidFill>
              </a:uFill>
              <a:latin typeface="Arial"/>
            </a:endParaRPr>
          </a:p>
        </p:txBody>
      </p:sp>
      <p:sp>
        <p:nvSpPr>
          <p:cNvPr id="359" name="CustomShape 27"/>
          <p:cNvSpPr/>
          <p:nvPr/>
        </p:nvSpPr>
        <p:spPr>
          <a:xfrm>
            <a:off x="1028880" y="2183040"/>
            <a:ext cx="2100960" cy="413640"/>
          </a:xfrm>
          <a:prstGeom prst="rect">
            <a:avLst/>
          </a:prstGeom>
          <a:noFill/>
          <a:ln>
            <a:noFill/>
          </a:ln>
        </p:spPr>
        <p:style>
          <a:lnRef idx="0"/>
          <a:fillRef idx="0"/>
          <a:effectRef idx="0"/>
          <a:fontRef idx="minor"/>
        </p:style>
        <p:txBody>
          <a:bodyPr lIns="0" rIns="0" tIns="0" bIns="0"/>
          <a:p>
            <a:pPr algn="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000" spc="-1" strike="noStrike">
              <a:solidFill>
                <a:srgbClr val="000000"/>
              </a:solidFill>
              <a:uFill>
                <a:solidFill>
                  <a:srgbClr val="ffffff"/>
                </a:solidFill>
              </a:uFill>
              <a:latin typeface="Arial"/>
            </a:endParaRPr>
          </a:p>
        </p:txBody>
      </p:sp>
      <p:sp>
        <p:nvSpPr>
          <p:cNvPr id="360" name="CustomShape 28"/>
          <p:cNvSpPr/>
          <p:nvPr/>
        </p:nvSpPr>
        <p:spPr>
          <a:xfrm>
            <a:off x="1471680" y="3656880"/>
            <a:ext cx="1696680" cy="213840"/>
          </a:xfrm>
          <a:prstGeom prst="rect">
            <a:avLst/>
          </a:prstGeom>
          <a:noFill/>
          <a:ln>
            <a:noFill/>
          </a:ln>
        </p:spPr>
        <p:style>
          <a:lnRef idx="0"/>
          <a:fillRef idx="0"/>
          <a:effectRef idx="0"/>
          <a:fontRef idx="minor"/>
        </p:style>
        <p:txBody>
          <a:bodyPr lIns="0" rIns="0" tIns="0" bIns="0" anchor="ctr"/>
          <a:p>
            <a:pPr algn="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270" spc="-1" strike="noStrike">
              <a:solidFill>
                <a:srgbClr val="000000"/>
              </a:solidFill>
              <a:uFill>
                <a:solidFill>
                  <a:srgbClr val="ffffff"/>
                </a:solidFill>
              </a:uFill>
              <a:latin typeface="Arial"/>
            </a:endParaRPr>
          </a:p>
        </p:txBody>
      </p:sp>
      <p:sp>
        <p:nvSpPr>
          <p:cNvPr id="361" name="CustomShape 29"/>
          <p:cNvSpPr/>
          <p:nvPr/>
        </p:nvSpPr>
        <p:spPr>
          <a:xfrm>
            <a:off x="1060200" y="3970440"/>
            <a:ext cx="2100960" cy="413640"/>
          </a:xfrm>
          <a:prstGeom prst="rect">
            <a:avLst/>
          </a:prstGeom>
          <a:noFill/>
          <a:ln>
            <a:noFill/>
          </a:ln>
        </p:spPr>
        <p:style>
          <a:lnRef idx="0"/>
          <a:fillRef idx="0"/>
          <a:effectRef idx="0"/>
          <a:fontRef idx="minor"/>
        </p:style>
        <p:txBody>
          <a:bodyPr lIns="0" rIns="0" tIns="0" bIns="0"/>
          <a:p>
            <a:pPr algn="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000" spc="-1" strike="noStrike">
              <a:solidFill>
                <a:srgbClr val="000000"/>
              </a:solidFill>
              <a:uFill>
                <a:solidFill>
                  <a:srgbClr val="ffffff"/>
                </a:solidFill>
              </a:uFill>
              <a:latin typeface="Arial"/>
            </a:endParaRPr>
          </a:p>
        </p:txBody>
      </p:sp>
      <p:sp>
        <p:nvSpPr>
          <p:cNvPr id="362" name="CustomShape 30"/>
          <p:cNvSpPr/>
          <p:nvPr/>
        </p:nvSpPr>
        <p:spPr>
          <a:xfrm>
            <a:off x="9711360" y="1869120"/>
            <a:ext cx="1696680" cy="213840"/>
          </a:xfrm>
          <a:prstGeom prst="rect">
            <a:avLst/>
          </a:prstGeom>
          <a:noFill/>
          <a:ln>
            <a:noFill/>
          </a:ln>
        </p:spPr>
        <p:style>
          <a:lnRef idx="0"/>
          <a:fillRef idx="0"/>
          <a:effectRef idx="0"/>
          <a:fontRef idx="minor"/>
        </p:style>
        <p:txBody>
          <a:bodyPr lIns="0" rIns="0" tIns="0" bIns="0" anchor="ctr"/>
          <a:p>
            <a:pP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270" spc="-1" strike="noStrike">
              <a:solidFill>
                <a:srgbClr val="000000"/>
              </a:solidFill>
              <a:uFill>
                <a:solidFill>
                  <a:srgbClr val="ffffff"/>
                </a:solidFill>
              </a:uFill>
              <a:latin typeface="Arial"/>
            </a:endParaRPr>
          </a:p>
        </p:txBody>
      </p:sp>
      <p:sp>
        <p:nvSpPr>
          <p:cNvPr id="363" name="CustomShape 31"/>
          <p:cNvSpPr/>
          <p:nvPr/>
        </p:nvSpPr>
        <p:spPr>
          <a:xfrm>
            <a:off x="9689400" y="2183040"/>
            <a:ext cx="2100960" cy="413640"/>
          </a:xfrm>
          <a:prstGeom prst="rect">
            <a:avLst/>
          </a:prstGeom>
          <a:noFill/>
          <a:ln>
            <a:noFill/>
          </a:ln>
        </p:spPr>
        <p:style>
          <a:lnRef idx="0"/>
          <a:fillRef idx="0"/>
          <a:effectRef idx="0"/>
          <a:fontRef idx="minor"/>
        </p:style>
        <p:txBody>
          <a:bodyPr lIns="0" rIns="0" tIns="0" bIns="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000" spc="-1" strike="noStrike">
              <a:solidFill>
                <a:srgbClr val="000000"/>
              </a:solidFill>
              <a:uFill>
                <a:solidFill>
                  <a:srgbClr val="ffffff"/>
                </a:solidFill>
              </a:uFill>
              <a:latin typeface="Arial"/>
            </a:endParaRPr>
          </a:p>
        </p:txBody>
      </p:sp>
      <p:sp>
        <p:nvSpPr>
          <p:cNvPr id="364" name="CustomShape 32"/>
          <p:cNvSpPr/>
          <p:nvPr/>
        </p:nvSpPr>
        <p:spPr>
          <a:xfrm>
            <a:off x="9711360" y="3656880"/>
            <a:ext cx="1696680" cy="213840"/>
          </a:xfrm>
          <a:prstGeom prst="rect">
            <a:avLst/>
          </a:prstGeom>
          <a:noFill/>
          <a:ln>
            <a:noFill/>
          </a:ln>
        </p:spPr>
        <p:style>
          <a:lnRef idx="0"/>
          <a:fillRef idx="0"/>
          <a:effectRef idx="0"/>
          <a:fontRef idx="minor"/>
        </p:style>
        <p:txBody>
          <a:bodyPr lIns="0" rIns="0" tIns="0" bIns="0" anchor="ctr"/>
          <a:p>
            <a:pP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270" spc="-1" strike="noStrike">
              <a:solidFill>
                <a:srgbClr val="000000"/>
              </a:solidFill>
              <a:uFill>
                <a:solidFill>
                  <a:srgbClr val="ffffff"/>
                </a:solidFill>
              </a:uFill>
              <a:latin typeface="Arial"/>
            </a:endParaRPr>
          </a:p>
        </p:txBody>
      </p:sp>
      <p:sp>
        <p:nvSpPr>
          <p:cNvPr id="365" name="CustomShape 33"/>
          <p:cNvSpPr/>
          <p:nvPr/>
        </p:nvSpPr>
        <p:spPr>
          <a:xfrm>
            <a:off x="9689400" y="3970440"/>
            <a:ext cx="2100960" cy="413640"/>
          </a:xfrm>
          <a:prstGeom prst="rect">
            <a:avLst/>
          </a:prstGeom>
          <a:noFill/>
          <a:ln>
            <a:noFill/>
          </a:ln>
        </p:spPr>
        <p:style>
          <a:lnRef idx="0"/>
          <a:fillRef idx="0"/>
          <a:effectRef idx="0"/>
          <a:fontRef idx="minor"/>
        </p:style>
        <p:txBody>
          <a:bodyPr lIns="0" rIns="0" tIns="0" bIns="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000" spc="-1" strike="noStrike">
              <a:solidFill>
                <a:srgbClr val="000000"/>
              </a:solidFill>
              <a:uFill>
                <a:solidFill>
                  <a:srgbClr val="ffffff"/>
                </a:solidFill>
              </a:uFill>
              <a:latin typeface="Arial"/>
            </a:endParaRPr>
          </a:p>
        </p:txBody>
      </p:sp>
      <p:sp>
        <p:nvSpPr>
          <p:cNvPr id="366" name="CustomShape 34"/>
          <p:cNvSpPr/>
          <p:nvPr/>
        </p:nvSpPr>
        <p:spPr>
          <a:xfrm>
            <a:off x="384120" y="362160"/>
            <a:ext cx="2480040" cy="3711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800" spc="-1" strike="noStrike">
                <a:solidFill>
                  <a:srgbClr val="3b3838"/>
                </a:solidFill>
                <a:uFill>
                  <a:solidFill>
                    <a:srgbClr val="ffffff"/>
                  </a:solidFill>
                </a:uFill>
                <a:latin typeface="微软雅黑"/>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367" name="CustomShape 35"/>
          <p:cNvSpPr/>
          <p:nvPr/>
        </p:nvSpPr>
        <p:spPr>
          <a:xfrm>
            <a:off x="383040" y="654840"/>
            <a:ext cx="2332080" cy="2793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200" spc="-1" strike="noStrike">
                <a:solidFill>
                  <a:srgbClr val="3b3838"/>
                </a:solidFill>
                <a:uFill>
                  <a:solidFill>
                    <a:srgbClr val="ffffff"/>
                  </a:solidFill>
                </a:uFill>
                <a:latin typeface="Arial"/>
                <a:ea typeface="宋体"/>
              </a:rPr>
              <a:t>ADD RELATED TITLE WORDS</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783" dur="indefinite" restart="never" nodeType="tmRoot">
          <p:childTnLst>
            <p:seq>
              <p:cTn id="784" dur="indefinite" nodeType="mainSeq">
                <p:childTnLst>
                  <p:par>
                    <p:cTn id="785" fill="hold">
                      <p:stCondLst>
                        <p:cond delay="0"/>
                      </p:stCondLst>
                      <p:childTnLst>
                        <p:par>
                          <p:cTn id="786" fill="hold">
                            <p:stCondLst>
                              <p:cond delay="0"/>
                            </p:stCondLst>
                            <p:childTnLst>
                              <p:par>
                                <p:cTn id="787" nodeType="afterEffect" fill="hold" presetClass="entr" presetID="42">
                                  <p:stCondLst>
                                    <p:cond delay="0"/>
                                  </p:stCondLst>
                                  <p:childTnLst>
                                    <p:set>
                                      <p:cBhvr>
                                        <p:cTn id="788" dur="1" fill="hold">
                                          <p:stCondLst>
                                            <p:cond delay="0"/>
                                          </p:stCondLst>
                                        </p:cTn>
                                        <p:tgtEl>
                                          <p:spTgt spid="334"/>
                                        </p:tgtEl>
                                        <p:attrNameLst>
                                          <p:attrName>style.visibility</p:attrName>
                                        </p:attrNameLst>
                                      </p:cBhvr>
                                      <p:to>
                                        <p:strVal val="visible"/>
                                      </p:to>
                                    </p:set>
                                    <p:animEffect filter="fade" transition="in">
                                      <p:cBhvr additive="repl">
                                        <p:cTn id="789" dur="1000"/>
                                        <p:tgtEl>
                                          <p:spTgt spid="334"/>
                                        </p:tgtEl>
                                      </p:cBhvr>
                                    </p:animEffect>
                                    <p:anim calcmode="lin" valueType="num">
                                      <p:cBhvr additive="repl">
                                        <p:cTn id="790" dur="1000" fill="hold"/>
                                        <p:tgtEl>
                                          <p:spTgt spid="334"/>
                                        </p:tgtEl>
                                        <p:attrNameLst>
                                          <p:attrName>ppt_x</p:attrName>
                                        </p:attrNameLst>
                                      </p:cBhvr>
                                      <p:tavLst>
                                        <p:tav tm="0">
                                          <p:val>
                                            <p:strVal val="#ppt_x"/>
                                          </p:val>
                                        </p:tav>
                                        <p:tav tm="100000">
                                          <p:val>
                                            <p:strVal val="#ppt_x"/>
                                          </p:val>
                                        </p:tav>
                                      </p:tavLst>
                                    </p:anim>
                                    <p:anim calcmode="lin" valueType="num">
                                      <p:cBhvr additive="repl">
                                        <p:cTn id="791" dur="1000" fill="hold"/>
                                        <p:tgtEl>
                                          <p:spTgt spid="334"/>
                                        </p:tgtEl>
                                        <p:attrNameLst>
                                          <p:attrName>ppt_y</p:attrName>
                                        </p:attrNameLst>
                                      </p:cBhvr>
                                      <p:tavLst>
                                        <p:tav tm="0">
                                          <p:val>
                                            <p:strVal val="#ppt_y+.1"/>
                                          </p:val>
                                        </p:tav>
                                        <p:tav tm="100000">
                                          <p:val>
                                            <p:strVal val="#ppt_y"/>
                                          </p:val>
                                        </p:tav>
                                      </p:tavLst>
                                    </p:anim>
                                  </p:childTnLst>
                                </p:cTn>
                              </p:par>
                            </p:childTnLst>
                          </p:cTn>
                        </p:par>
                        <p:par>
                          <p:cTn id="792" fill="hold">
                            <p:stCondLst>
                              <p:cond delay="1000"/>
                            </p:stCondLst>
                            <p:childTnLst>
                              <p:par>
                                <p:cTn id="793" nodeType="afterEffect" fill="hold" presetClass="entr" presetID="10">
                                  <p:stCondLst>
                                    <p:cond delay="0"/>
                                  </p:stCondLst>
                                  <p:childTnLst>
                                    <p:set>
                                      <p:cBhvr>
                                        <p:cTn id="794" dur="1" fill="hold">
                                          <p:stCondLst>
                                            <p:cond delay="0"/>
                                          </p:stCondLst>
                                        </p:cTn>
                                        <p:tgtEl>
                                          <p:spTgt spid="332"/>
                                        </p:tgtEl>
                                        <p:attrNameLst>
                                          <p:attrName>style.visibility</p:attrName>
                                        </p:attrNameLst>
                                      </p:cBhvr>
                                      <p:to>
                                        <p:strVal val="visible"/>
                                      </p:to>
                                    </p:set>
                                    <p:animEffect filter="fade" transition="in">
                                      <p:cBhvr additive="repl">
                                        <p:cTn id="795" dur="500"/>
                                        <p:tgtEl>
                                          <p:spTgt spid="332"/>
                                        </p:tgtEl>
                                      </p:cBhvr>
                                    </p:animEffect>
                                  </p:childTnLst>
                                </p:cTn>
                              </p:par>
                            </p:childTnLst>
                          </p:cTn>
                        </p:par>
                        <p:par>
                          <p:cTn id="796" fill="hold">
                            <p:stCondLst>
                              <p:cond delay="1500"/>
                            </p:stCondLst>
                            <p:childTnLst>
                              <p:par>
                                <p:cTn id="797" nodeType="afterEffect" fill="hold" presetClass="entr" presetID="53" presetSubtype="16">
                                  <p:stCondLst>
                                    <p:cond delay="0"/>
                                  </p:stCondLst>
                                  <p:childTnLst>
                                    <p:set>
                                      <p:cBhvr>
                                        <p:cTn id="798" dur="1" fill="hold">
                                          <p:stCondLst>
                                            <p:cond delay="0"/>
                                          </p:stCondLst>
                                        </p:cTn>
                                        <p:tgtEl>
                                          <p:spTgt spid="-1"/>
                                        </p:tgtEl>
                                        <p:attrNameLst>
                                          <p:attrName>style.visibility</p:attrName>
                                        </p:attrNameLst>
                                      </p:cBhvr>
                                      <p:to>
                                        <p:strVal val="visible"/>
                                      </p:to>
                                    </p:set>
                                    <p:anim calcmode="lin" valueType="num">
                                      <p:cBhvr additive="repl">
                                        <p:cTn id="799" dur="500" fill="hold"/>
                                        <p:tgtEl>
                                          <p:spTgt spid="-1"/>
                                        </p:tgtEl>
                                        <p:attrNameLst>
                                          <p:attrName/>
                                        </p:attrNameLst>
                                      </p:cBhvr>
                                      <p:tavLst>
                                        <p:tav tm="0">
                                          <p:val/>
                                        </p:tav>
                                        <p:tav tm="100000">
                                          <p:val>
                                            <p:strVal val="#ppt_w"/>
                                          </p:val>
                                        </p:tav>
                                      </p:tavLst>
                                    </p:anim>
                                    <p:anim calcmode="lin" valueType="num">
                                      <p:cBhvr additive="repl">
                                        <p:cTn id="800" dur="500" fill="hold"/>
                                        <p:tgtEl>
                                          <p:spTgt spid="-1"/>
                                        </p:tgtEl>
                                        <p:attrNameLst>
                                          <p:attrName/>
                                        </p:attrNameLst>
                                      </p:cBhvr>
                                      <p:tavLst>
                                        <p:tav tm="0">
                                          <p:val/>
                                        </p:tav>
                                        <p:tav tm="100000">
                                          <p:val>
                                            <p:strVal val="#ppt_h"/>
                                          </p:val>
                                        </p:tav>
                                      </p:tavLst>
                                    </p:anim>
                                    <p:animEffect filter="fade" transition="in">
                                      <p:cBhvr additive="repl">
                                        <p:cTn id="801" dur="500"/>
                                        <p:tgtEl>
                                          <p:spTgt spid="-1"/>
                                        </p:tgtEl>
                                      </p:cBhvr>
                                    </p:animEffect>
                                  </p:childTnLst>
                                </p:cTn>
                              </p:par>
                            </p:childTnLst>
                          </p:cTn>
                        </p:par>
                        <p:par>
                          <p:cTn id="802" fill="hold">
                            <p:stCondLst>
                              <p:cond delay="2000"/>
                            </p:stCondLst>
                            <p:childTnLst>
                              <p:par>
                                <p:cTn id="803" nodeType="afterEffect" fill="hold" presetClass="entr" presetID="22" presetSubtype="2">
                                  <p:stCondLst>
                                    <p:cond delay="0"/>
                                  </p:stCondLst>
                                  <p:childTnLst>
                                    <p:set>
                                      <p:cBhvr>
                                        <p:cTn id="804" dur="1" fill="hold">
                                          <p:stCondLst>
                                            <p:cond delay="0"/>
                                          </p:stCondLst>
                                        </p:cTn>
                                        <p:tgtEl>
                                          <p:spTgt spid="358"/>
                                        </p:tgtEl>
                                        <p:attrNameLst>
                                          <p:attrName>style.visibility</p:attrName>
                                        </p:attrNameLst>
                                      </p:cBhvr>
                                      <p:to>
                                        <p:strVal val="visible"/>
                                      </p:to>
                                    </p:set>
                                    <p:animEffect filter="wipe(right)" transition="out">
                                      <p:cBhvr additive="repl">
                                        <p:cTn id="805" dur="500"/>
                                        <p:tgtEl>
                                          <p:spTgt spid="358"/>
                                        </p:tgtEl>
                                      </p:cBhvr>
                                    </p:animEffect>
                                  </p:childTnLst>
                                </p:cTn>
                              </p:par>
                              <p:par>
                                <p:cTn id="806" nodeType="withEffect" fill="hold" presetClass="entr" presetID="22" presetSubtype="2">
                                  <p:stCondLst>
                                    <p:cond delay="0"/>
                                  </p:stCondLst>
                                  <p:childTnLst>
                                    <p:set>
                                      <p:cBhvr>
                                        <p:cTn id="807" dur="1" fill="hold">
                                          <p:stCondLst>
                                            <p:cond delay="0"/>
                                          </p:stCondLst>
                                        </p:cTn>
                                        <p:tgtEl>
                                          <p:spTgt spid="359"/>
                                        </p:tgtEl>
                                        <p:attrNameLst>
                                          <p:attrName>style.visibility</p:attrName>
                                        </p:attrNameLst>
                                      </p:cBhvr>
                                      <p:to>
                                        <p:strVal val="visible"/>
                                      </p:to>
                                    </p:set>
                                    <p:animEffect filter="wipe(right)" transition="out">
                                      <p:cBhvr additive="repl">
                                        <p:cTn id="808" dur="500"/>
                                        <p:tgtEl>
                                          <p:spTgt spid="359"/>
                                        </p:tgtEl>
                                      </p:cBhvr>
                                    </p:animEffect>
                                  </p:childTnLst>
                                </p:cTn>
                              </p:par>
                            </p:childTnLst>
                          </p:cTn>
                        </p:par>
                        <p:par>
                          <p:cTn id="809" fill="hold">
                            <p:stCondLst>
                              <p:cond delay="2500"/>
                            </p:stCondLst>
                            <p:childTnLst>
                              <p:par>
                                <p:cTn id="810" nodeType="afterEffect" fill="hold" presetClass="entr" presetID="53" presetSubtype="16">
                                  <p:stCondLst>
                                    <p:cond delay="0"/>
                                  </p:stCondLst>
                                  <p:childTnLst>
                                    <p:set>
                                      <p:cBhvr>
                                        <p:cTn id="811" dur="1" fill="hold">
                                          <p:stCondLst>
                                            <p:cond delay="0"/>
                                          </p:stCondLst>
                                        </p:cTn>
                                        <p:tgtEl>
                                          <p:spTgt spid="-1"/>
                                        </p:tgtEl>
                                        <p:attrNameLst>
                                          <p:attrName>style.visibility</p:attrName>
                                        </p:attrNameLst>
                                      </p:cBhvr>
                                      <p:to>
                                        <p:strVal val="visible"/>
                                      </p:to>
                                    </p:set>
                                    <p:anim calcmode="lin" valueType="num">
                                      <p:cBhvr additive="repl">
                                        <p:cTn id="812" dur="500" fill="hold"/>
                                        <p:tgtEl>
                                          <p:spTgt spid="-1"/>
                                        </p:tgtEl>
                                        <p:attrNameLst>
                                          <p:attrName/>
                                        </p:attrNameLst>
                                      </p:cBhvr>
                                      <p:tavLst>
                                        <p:tav tm="0">
                                          <p:val/>
                                        </p:tav>
                                        <p:tav tm="100000">
                                          <p:val>
                                            <p:strVal val="#ppt_w"/>
                                          </p:val>
                                        </p:tav>
                                      </p:tavLst>
                                    </p:anim>
                                    <p:anim calcmode="lin" valueType="num">
                                      <p:cBhvr additive="repl">
                                        <p:cTn id="813" dur="500" fill="hold"/>
                                        <p:tgtEl>
                                          <p:spTgt spid="-1"/>
                                        </p:tgtEl>
                                        <p:attrNameLst>
                                          <p:attrName/>
                                        </p:attrNameLst>
                                      </p:cBhvr>
                                      <p:tavLst>
                                        <p:tav tm="0">
                                          <p:val/>
                                        </p:tav>
                                        <p:tav tm="100000">
                                          <p:val>
                                            <p:strVal val="#ppt_h"/>
                                          </p:val>
                                        </p:tav>
                                      </p:tavLst>
                                    </p:anim>
                                    <p:animEffect filter="fade" transition="in">
                                      <p:cBhvr additive="repl">
                                        <p:cTn id="814" dur="500"/>
                                        <p:tgtEl>
                                          <p:spTgt spid="-1"/>
                                        </p:tgtEl>
                                      </p:cBhvr>
                                    </p:animEffect>
                                  </p:childTnLst>
                                </p:cTn>
                              </p:par>
                            </p:childTnLst>
                          </p:cTn>
                        </p:par>
                        <p:par>
                          <p:cTn id="815" fill="hold">
                            <p:stCondLst>
                              <p:cond delay="3000"/>
                            </p:stCondLst>
                            <p:childTnLst>
                              <p:par>
                                <p:cTn id="816" nodeType="afterEffect" fill="hold" presetClass="entr" presetID="22" presetSubtype="2">
                                  <p:stCondLst>
                                    <p:cond delay="0"/>
                                  </p:stCondLst>
                                  <p:childTnLst>
                                    <p:set>
                                      <p:cBhvr>
                                        <p:cTn id="817" dur="1" fill="hold">
                                          <p:stCondLst>
                                            <p:cond delay="0"/>
                                          </p:stCondLst>
                                        </p:cTn>
                                        <p:tgtEl>
                                          <p:spTgt spid="360"/>
                                        </p:tgtEl>
                                        <p:attrNameLst>
                                          <p:attrName>style.visibility</p:attrName>
                                        </p:attrNameLst>
                                      </p:cBhvr>
                                      <p:to>
                                        <p:strVal val="visible"/>
                                      </p:to>
                                    </p:set>
                                    <p:animEffect filter="wipe(right)" transition="out">
                                      <p:cBhvr additive="repl">
                                        <p:cTn id="818" dur="500"/>
                                        <p:tgtEl>
                                          <p:spTgt spid="360"/>
                                        </p:tgtEl>
                                      </p:cBhvr>
                                    </p:animEffect>
                                  </p:childTnLst>
                                </p:cTn>
                              </p:par>
                              <p:par>
                                <p:cTn id="819" nodeType="withEffect" fill="hold" presetClass="entr" presetID="22" presetSubtype="2">
                                  <p:stCondLst>
                                    <p:cond delay="0"/>
                                  </p:stCondLst>
                                  <p:childTnLst>
                                    <p:set>
                                      <p:cBhvr>
                                        <p:cTn id="820" dur="1" fill="hold">
                                          <p:stCondLst>
                                            <p:cond delay="0"/>
                                          </p:stCondLst>
                                        </p:cTn>
                                        <p:tgtEl>
                                          <p:spTgt spid="361"/>
                                        </p:tgtEl>
                                        <p:attrNameLst>
                                          <p:attrName>style.visibility</p:attrName>
                                        </p:attrNameLst>
                                      </p:cBhvr>
                                      <p:to>
                                        <p:strVal val="visible"/>
                                      </p:to>
                                    </p:set>
                                    <p:animEffect filter="wipe(right)" transition="out">
                                      <p:cBhvr additive="repl">
                                        <p:cTn id="821" dur="500"/>
                                        <p:tgtEl>
                                          <p:spTgt spid="361"/>
                                        </p:tgtEl>
                                      </p:cBhvr>
                                    </p:animEffect>
                                  </p:childTnLst>
                                </p:cTn>
                              </p:par>
                            </p:childTnLst>
                          </p:cTn>
                        </p:par>
                        <p:par>
                          <p:cTn id="822" fill="hold">
                            <p:stCondLst>
                              <p:cond delay="3500"/>
                            </p:stCondLst>
                            <p:childTnLst>
                              <p:par>
                                <p:cTn id="823" nodeType="afterEffect" fill="hold" presetClass="entr" presetID="53" presetSubtype="16">
                                  <p:stCondLst>
                                    <p:cond delay="0"/>
                                  </p:stCondLst>
                                  <p:childTnLst>
                                    <p:set>
                                      <p:cBhvr>
                                        <p:cTn id="824" dur="1" fill="hold">
                                          <p:stCondLst>
                                            <p:cond delay="0"/>
                                          </p:stCondLst>
                                        </p:cTn>
                                        <p:tgtEl>
                                          <p:spTgt spid="-1"/>
                                        </p:tgtEl>
                                        <p:attrNameLst>
                                          <p:attrName>style.visibility</p:attrName>
                                        </p:attrNameLst>
                                      </p:cBhvr>
                                      <p:to>
                                        <p:strVal val="visible"/>
                                      </p:to>
                                    </p:set>
                                    <p:anim calcmode="lin" valueType="num">
                                      <p:cBhvr additive="repl">
                                        <p:cTn id="825" dur="500" fill="hold"/>
                                        <p:tgtEl>
                                          <p:spTgt spid="-1"/>
                                        </p:tgtEl>
                                        <p:attrNameLst>
                                          <p:attrName/>
                                        </p:attrNameLst>
                                      </p:cBhvr>
                                      <p:tavLst>
                                        <p:tav tm="0">
                                          <p:val/>
                                        </p:tav>
                                        <p:tav tm="100000">
                                          <p:val>
                                            <p:strVal val="#ppt_w"/>
                                          </p:val>
                                        </p:tav>
                                      </p:tavLst>
                                    </p:anim>
                                    <p:anim calcmode="lin" valueType="num">
                                      <p:cBhvr additive="repl">
                                        <p:cTn id="826" dur="500" fill="hold"/>
                                        <p:tgtEl>
                                          <p:spTgt spid="-1"/>
                                        </p:tgtEl>
                                        <p:attrNameLst>
                                          <p:attrName/>
                                        </p:attrNameLst>
                                      </p:cBhvr>
                                      <p:tavLst>
                                        <p:tav tm="0">
                                          <p:val/>
                                        </p:tav>
                                        <p:tav tm="100000">
                                          <p:val>
                                            <p:strVal val="#ppt_h"/>
                                          </p:val>
                                        </p:tav>
                                      </p:tavLst>
                                    </p:anim>
                                    <p:animEffect filter="fade" transition="in">
                                      <p:cBhvr additive="repl">
                                        <p:cTn id="827" dur="500"/>
                                        <p:tgtEl>
                                          <p:spTgt spid="-1"/>
                                        </p:tgtEl>
                                      </p:cBhvr>
                                    </p:animEffect>
                                  </p:childTnLst>
                                </p:cTn>
                              </p:par>
                            </p:childTnLst>
                          </p:cTn>
                        </p:par>
                        <p:par>
                          <p:cTn id="828" fill="hold">
                            <p:stCondLst>
                              <p:cond delay="4000"/>
                            </p:stCondLst>
                            <p:childTnLst>
                              <p:par>
                                <p:cTn id="829" nodeType="afterEffect" fill="hold" presetClass="entr" presetID="22" presetSubtype="2">
                                  <p:stCondLst>
                                    <p:cond delay="0"/>
                                  </p:stCondLst>
                                  <p:childTnLst>
                                    <p:set>
                                      <p:cBhvr>
                                        <p:cTn id="830" dur="1" fill="hold">
                                          <p:stCondLst>
                                            <p:cond delay="0"/>
                                          </p:stCondLst>
                                        </p:cTn>
                                        <p:tgtEl>
                                          <p:spTgt spid="362"/>
                                        </p:tgtEl>
                                        <p:attrNameLst>
                                          <p:attrName>style.visibility</p:attrName>
                                        </p:attrNameLst>
                                      </p:cBhvr>
                                      <p:to>
                                        <p:strVal val="visible"/>
                                      </p:to>
                                    </p:set>
                                    <p:animEffect filter="wipe(right)" transition="out">
                                      <p:cBhvr additive="repl">
                                        <p:cTn id="831" dur="500"/>
                                        <p:tgtEl>
                                          <p:spTgt spid="362"/>
                                        </p:tgtEl>
                                      </p:cBhvr>
                                    </p:animEffect>
                                  </p:childTnLst>
                                </p:cTn>
                              </p:par>
                              <p:par>
                                <p:cTn id="832" nodeType="withEffect" fill="hold" presetClass="entr" presetID="22" presetSubtype="2">
                                  <p:stCondLst>
                                    <p:cond delay="0"/>
                                  </p:stCondLst>
                                  <p:childTnLst>
                                    <p:set>
                                      <p:cBhvr>
                                        <p:cTn id="833" dur="1" fill="hold">
                                          <p:stCondLst>
                                            <p:cond delay="0"/>
                                          </p:stCondLst>
                                        </p:cTn>
                                        <p:tgtEl>
                                          <p:spTgt spid="363"/>
                                        </p:tgtEl>
                                        <p:attrNameLst>
                                          <p:attrName>style.visibility</p:attrName>
                                        </p:attrNameLst>
                                      </p:cBhvr>
                                      <p:to>
                                        <p:strVal val="visible"/>
                                      </p:to>
                                    </p:set>
                                    <p:animEffect filter="wipe(right)" transition="out">
                                      <p:cBhvr additive="repl">
                                        <p:cTn id="834" dur="500"/>
                                        <p:tgtEl>
                                          <p:spTgt spid="363"/>
                                        </p:tgtEl>
                                      </p:cBhvr>
                                    </p:animEffect>
                                  </p:childTnLst>
                                </p:cTn>
                              </p:par>
                            </p:childTnLst>
                          </p:cTn>
                        </p:par>
                        <p:par>
                          <p:cTn id="835" fill="hold">
                            <p:stCondLst>
                              <p:cond delay="4500"/>
                            </p:stCondLst>
                            <p:childTnLst>
                              <p:par>
                                <p:cTn id="836" nodeType="afterEffect" fill="hold" presetClass="entr" presetID="53" presetSubtype="16">
                                  <p:stCondLst>
                                    <p:cond delay="0"/>
                                  </p:stCondLst>
                                  <p:childTnLst>
                                    <p:set>
                                      <p:cBhvr>
                                        <p:cTn id="837" dur="1" fill="hold">
                                          <p:stCondLst>
                                            <p:cond delay="0"/>
                                          </p:stCondLst>
                                        </p:cTn>
                                        <p:tgtEl>
                                          <p:spTgt spid="-1"/>
                                        </p:tgtEl>
                                        <p:attrNameLst>
                                          <p:attrName>style.visibility</p:attrName>
                                        </p:attrNameLst>
                                      </p:cBhvr>
                                      <p:to>
                                        <p:strVal val="visible"/>
                                      </p:to>
                                    </p:set>
                                    <p:anim calcmode="lin" valueType="num">
                                      <p:cBhvr additive="repl">
                                        <p:cTn id="838" dur="500" fill="hold"/>
                                        <p:tgtEl>
                                          <p:spTgt spid="-1"/>
                                        </p:tgtEl>
                                        <p:attrNameLst>
                                          <p:attrName/>
                                        </p:attrNameLst>
                                      </p:cBhvr>
                                      <p:tavLst>
                                        <p:tav tm="0">
                                          <p:val/>
                                        </p:tav>
                                        <p:tav tm="100000">
                                          <p:val>
                                            <p:strVal val="#ppt_w"/>
                                          </p:val>
                                        </p:tav>
                                      </p:tavLst>
                                    </p:anim>
                                    <p:anim calcmode="lin" valueType="num">
                                      <p:cBhvr additive="repl">
                                        <p:cTn id="839" dur="500" fill="hold"/>
                                        <p:tgtEl>
                                          <p:spTgt spid="-1"/>
                                        </p:tgtEl>
                                        <p:attrNameLst>
                                          <p:attrName/>
                                        </p:attrNameLst>
                                      </p:cBhvr>
                                      <p:tavLst>
                                        <p:tav tm="0">
                                          <p:val/>
                                        </p:tav>
                                        <p:tav tm="100000">
                                          <p:val>
                                            <p:strVal val="#ppt_h"/>
                                          </p:val>
                                        </p:tav>
                                      </p:tavLst>
                                    </p:anim>
                                    <p:animEffect filter="fade" transition="in">
                                      <p:cBhvr additive="repl">
                                        <p:cTn id="840" dur="500"/>
                                        <p:tgtEl>
                                          <p:spTgt spid="-1"/>
                                        </p:tgtEl>
                                      </p:cBhvr>
                                    </p:animEffect>
                                  </p:childTnLst>
                                </p:cTn>
                              </p:par>
                            </p:childTnLst>
                          </p:cTn>
                        </p:par>
                        <p:par>
                          <p:cTn id="841" fill="hold">
                            <p:stCondLst>
                              <p:cond delay="5000"/>
                            </p:stCondLst>
                            <p:childTnLst>
                              <p:par>
                                <p:cTn id="842" nodeType="afterEffect" fill="hold" presetClass="entr" presetID="22" presetSubtype="2">
                                  <p:stCondLst>
                                    <p:cond delay="0"/>
                                  </p:stCondLst>
                                  <p:childTnLst>
                                    <p:set>
                                      <p:cBhvr>
                                        <p:cTn id="843" dur="1" fill="hold">
                                          <p:stCondLst>
                                            <p:cond delay="0"/>
                                          </p:stCondLst>
                                        </p:cTn>
                                        <p:tgtEl>
                                          <p:spTgt spid="364"/>
                                        </p:tgtEl>
                                        <p:attrNameLst>
                                          <p:attrName>style.visibility</p:attrName>
                                        </p:attrNameLst>
                                      </p:cBhvr>
                                      <p:to>
                                        <p:strVal val="visible"/>
                                      </p:to>
                                    </p:set>
                                    <p:animEffect filter="wipe(right)" transition="out">
                                      <p:cBhvr additive="repl">
                                        <p:cTn id="844" dur="500"/>
                                        <p:tgtEl>
                                          <p:spTgt spid="364"/>
                                        </p:tgtEl>
                                      </p:cBhvr>
                                    </p:animEffect>
                                  </p:childTnLst>
                                </p:cTn>
                              </p:par>
                              <p:par>
                                <p:cTn id="845" nodeType="withEffect" fill="hold" presetClass="entr" presetID="22" presetSubtype="2">
                                  <p:stCondLst>
                                    <p:cond delay="0"/>
                                  </p:stCondLst>
                                  <p:childTnLst>
                                    <p:set>
                                      <p:cBhvr>
                                        <p:cTn id="846" dur="1" fill="hold">
                                          <p:stCondLst>
                                            <p:cond delay="0"/>
                                          </p:stCondLst>
                                        </p:cTn>
                                        <p:tgtEl>
                                          <p:spTgt spid="365"/>
                                        </p:tgtEl>
                                        <p:attrNameLst>
                                          <p:attrName>style.visibility</p:attrName>
                                        </p:attrNameLst>
                                      </p:cBhvr>
                                      <p:to>
                                        <p:strVal val="visible"/>
                                      </p:to>
                                    </p:set>
                                    <p:animEffect filter="wipe(right)" transition="out">
                                      <p:cBhvr additive="repl">
                                        <p:cTn id="847" dur="500"/>
                                        <p:tgtEl>
                                          <p:spTgt spid="365"/>
                                        </p:tgtEl>
                                      </p:cBhvr>
                                    </p:animEffect>
                                  </p:childTnLst>
                                </p:cTn>
                              </p:par>
                            </p:childTnLst>
                          </p:cTn>
                        </p:par>
                        <p:par>
                          <p:cTn id="848" fill="hold">
                            <p:stCondLst>
                              <p:cond delay="5500"/>
                            </p:stCondLst>
                            <p:childTnLst>
                              <p:par>
                                <p:cTn id="849" nodeType="afterEffect" fill="hold" presetClass="entr" presetID="52">
                                  <p:stCondLst>
                                    <p:cond delay="0"/>
                                  </p:stCondLst>
                                  <p:childTnLst>
                                    <p:set>
                                      <p:cBhvr>
                                        <p:cTn id="850" dur="1" fill="hold">
                                          <p:stCondLst>
                                            <p:cond delay="0"/>
                                          </p:stCondLst>
                                        </p:cTn>
                                        <p:tgtEl>
                                          <p:spTgt spid="335"/>
                                        </p:tgtEl>
                                        <p:attrNameLst>
                                          <p:attrName>style.visibility</p:attrName>
                                        </p:attrNameLst>
                                      </p:cBhvr>
                                      <p:to>
                                        <p:strVal val="visible"/>
                                      </p:to>
                                    </p:set>
                                    <p:animEffect filter="fade" transition="in">
                                      <p:cBhvr additive="repl">
                                        <p:cTn id="851" dur="1000"/>
                                        <p:tgtEl>
                                          <p:spTgt spid="335"/>
                                        </p:tgtEl>
                                      </p:cBhvr>
                                    </p:animEffect>
                                  </p:childTnLst>
                                </p:cTn>
                              </p:par>
                            </p:childTnLst>
                          </p:cTn>
                        </p:par>
                        <p:par>
                          <p:cTn id="852" fill="hold">
                            <p:stCondLst>
                              <p:cond delay="7100"/>
                            </p:stCondLst>
                            <p:childTnLst>
                              <p:par>
                                <p:cTn id="853" nodeType="afterEffect" fill="hold" presetClass="entr" presetID="16" presetSubtype="21">
                                  <p:stCondLst>
                                    <p:cond delay="0"/>
                                  </p:stCondLst>
                                  <p:childTnLst>
                                    <p:set>
                                      <p:cBhvr>
                                        <p:cTn id="854" dur="1" fill="hold">
                                          <p:stCondLst>
                                            <p:cond delay="0"/>
                                          </p:stCondLst>
                                        </p:cTn>
                                        <p:tgtEl>
                                          <p:spTgt spid="336"/>
                                        </p:tgtEl>
                                        <p:attrNameLst>
                                          <p:attrName>style.visibility</p:attrName>
                                        </p:attrNameLst>
                                      </p:cBhvr>
                                      <p:to>
                                        <p:strVal val="visible"/>
                                      </p:to>
                                    </p:set>
                                    <p:animEffect filter="barn(inVertical)" transition="out">
                                      <p:cBhvr additive="repl">
                                        <p:cTn id="855" dur="500"/>
                                        <p:tgtEl>
                                          <p:spTgt spid="33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2385360" y="2088720"/>
            <a:ext cx="3400920" cy="1109160"/>
          </a:xfrm>
          <a:custGeom>
            <a:avLst/>
            <a:gdLst/>
            <a:ah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p:style>
        <p:txBody>
          <a:bodyPr lIns="219960" rIns="73800" tIns="73800" bIns="73800" anchor="ctr"/>
          <a:p>
            <a:pPr>
              <a:lnSpc>
                <a:spcPct val="120000"/>
              </a:lnSpc>
            </a:pPr>
            <a:endParaRPr b="0" lang="en-US" sz="1800" spc="-1" strike="noStrike">
              <a:solidFill>
                <a:srgbClr val="000000"/>
              </a:solidFill>
              <a:uFill>
                <a:solidFill>
                  <a:srgbClr val="ffffff"/>
                </a:solidFill>
              </a:uFill>
              <a:latin typeface="Arial"/>
            </a:endParaRPr>
          </a:p>
          <a:p>
            <a:pPr>
              <a:lnSpc>
                <a:spcPct val="120000"/>
              </a:lnSpc>
            </a:pPr>
            <a:endParaRPr b="0" lang="en-US" sz="1800" spc="-1" strike="noStrike">
              <a:solidFill>
                <a:srgbClr val="000000"/>
              </a:solidFill>
              <a:uFill>
                <a:solidFill>
                  <a:srgbClr val="ffffff"/>
                </a:solidFill>
              </a:uFill>
              <a:latin typeface="Arial"/>
            </a:endParaRPr>
          </a:p>
        </p:txBody>
      </p:sp>
      <p:sp>
        <p:nvSpPr>
          <p:cNvPr id="369" name="CustomShape 2"/>
          <p:cNvSpPr/>
          <p:nvPr/>
        </p:nvSpPr>
        <p:spPr>
          <a:xfrm>
            <a:off x="2385360" y="3513600"/>
            <a:ext cx="3400920" cy="1109160"/>
          </a:xfrm>
          <a:custGeom>
            <a:avLst/>
            <a:gdLst/>
            <a:ah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p:style>
        <p:txBody>
          <a:bodyPr lIns="219960" rIns="73800" tIns="73800" bIns="73800" anchor="ctr"/>
          <a:p>
            <a:pPr>
              <a:lnSpc>
                <a:spcPct val="120000"/>
              </a:lnSpc>
            </a:pPr>
            <a:endParaRPr b="0" lang="en-US" sz="1800" spc="-1" strike="noStrike">
              <a:solidFill>
                <a:srgbClr val="000000"/>
              </a:solidFill>
              <a:uFill>
                <a:solidFill>
                  <a:srgbClr val="ffffff"/>
                </a:solidFill>
              </a:uFill>
              <a:latin typeface="Arial"/>
            </a:endParaRPr>
          </a:p>
          <a:p>
            <a:pPr>
              <a:lnSpc>
                <a:spcPct val="120000"/>
              </a:lnSpc>
            </a:pPr>
            <a:endParaRPr b="0" lang="en-US" sz="1800" spc="-1" strike="noStrike">
              <a:solidFill>
                <a:srgbClr val="000000"/>
              </a:solidFill>
              <a:uFill>
                <a:solidFill>
                  <a:srgbClr val="ffffff"/>
                </a:solidFill>
              </a:uFill>
              <a:latin typeface="Arial"/>
            </a:endParaRPr>
          </a:p>
        </p:txBody>
      </p:sp>
      <p:sp>
        <p:nvSpPr>
          <p:cNvPr id="370" name="CustomShape 3"/>
          <p:cNvSpPr/>
          <p:nvPr/>
        </p:nvSpPr>
        <p:spPr>
          <a:xfrm>
            <a:off x="2385360" y="4938840"/>
            <a:ext cx="3400920" cy="1109160"/>
          </a:xfrm>
          <a:custGeom>
            <a:avLst/>
            <a:gdLst/>
            <a:ah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p:style>
        <p:txBody>
          <a:bodyPr lIns="219960" rIns="73800" tIns="73800" bIns="73800" anchor="ctr"/>
          <a:p>
            <a:pPr>
              <a:lnSpc>
                <a:spcPct val="120000"/>
              </a:lnSpc>
            </a:pPr>
            <a:endParaRPr b="0" lang="en-US" sz="1800" spc="-1" strike="noStrike">
              <a:solidFill>
                <a:srgbClr val="000000"/>
              </a:solidFill>
              <a:uFill>
                <a:solidFill>
                  <a:srgbClr val="ffffff"/>
                </a:solidFill>
              </a:uFill>
              <a:latin typeface="Arial"/>
            </a:endParaRPr>
          </a:p>
          <a:p>
            <a:pPr>
              <a:lnSpc>
                <a:spcPct val="120000"/>
              </a:lnSpc>
            </a:pPr>
            <a:endParaRPr b="0" lang="en-US" sz="1800" spc="-1" strike="noStrike">
              <a:solidFill>
                <a:srgbClr val="000000"/>
              </a:solidFill>
              <a:uFill>
                <a:solidFill>
                  <a:srgbClr val="ffffff"/>
                </a:solidFill>
              </a:uFill>
              <a:latin typeface="Arial"/>
            </a:endParaRPr>
          </a:p>
        </p:txBody>
      </p:sp>
      <p:sp>
        <p:nvSpPr>
          <p:cNvPr id="371" name="CustomShape 4"/>
          <p:cNvSpPr/>
          <p:nvPr/>
        </p:nvSpPr>
        <p:spPr>
          <a:xfrm flipH="1">
            <a:off x="7071480" y="2088720"/>
            <a:ext cx="3400920" cy="1109160"/>
          </a:xfrm>
          <a:custGeom>
            <a:avLst/>
            <a:gdLst/>
            <a:ah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p:style>
        <p:txBody>
          <a:bodyPr lIns="219960" rIns="73800" tIns="73800" bIns="73800" anchor="ctr"/>
          <a:p>
            <a:pPr>
              <a:lnSpc>
                <a:spcPct val="120000"/>
              </a:lnSpc>
            </a:pPr>
            <a:endParaRPr b="0" lang="en-US" sz="1800" spc="-1" strike="noStrike">
              <a:solidFill>
                <a:srgbClr val="000000"/>
              </a:solidFill>
              <a:uFill>
                <a:solidFill>
                  <a:srgbClr val="ffffff"/>
                </a:solidFill>
              </a:uFill>
              <a:latin typeface="Arial"/>
            </a:endParaRPr>
          </a:p>
          <a:p>
            <a:pPr>
              <a:lnSpc>
                <a:spcPct val="120000"/>
              </a:lnSpc>
            </a:pPr>
            <a:endParaRPr b="0" lang="en-US" sz="1800" spc="-1" strike="noStrike">
              <a:solidFill>
                <a:srgbClr val="000000"/>
              </a:solidFill>
              <a:uFill>
                <a:solidFill>
                  <a:srgbClr val="ffffff"/>
                </a:solidFill>
              </a:uFill>
              <a:latin typeface="Arial"/>
            </a:endParaRPr>
          </a:p>
        </p:txBody>
      </p:sp>
      <p:sp>
        <p:nvSpPr>
          <p:cNvPr id="372" name="CustomShape 5"/>
          <p:cNvSpPr/>
          <p:nvPr/>
        </p:nvSpPr>
        <p:spPr>
          <a:xfrm flipH="1">
            <a:off x="7071480" y="3513600"/>
            <a:ext cx="3400920" cy="1109160"/>
          </a:xfrm>
          <a:custGeom>
            <a:avLst/>
            <a:gdLst/>
            <a:ah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p:style>
        <p:txBody>
          <a:bodyPr lIns="219960" rIns="73800" tIns="73800" bIns="73800" anchor="ctr"/>
          <a:p>
            <a:pPr>
              <a:lnSpc>
                <a:spcPct val="120000"/>
              </a:lnSpc>
            </a:pPr>
            <a:endParaRPr b="0" lang="en-US" sz="1800" spc="-1" strike="noStrike">
              <a:solidFill>
                <a:srgbClr val="000000"/>
              </a:solidFill>
              <a:uFill>
                <a:solidFill>
                  <a:srgbClr val="ffffff"/>
                </a:solidFill>
              </a:uFill>
              <a:latin typeface="Arial"/>
            </a:endParaRPr>
          </a:p>
          <a:p>
            <a:pPr>
              <a:lnSpc>
                <a:spcPct val="120000"/>
              </a:lnSpc>
            </a:pPr>
            <a:endParaRPr b="0" lang="en-US" sz="1800" spc="-1" strike="noStrike">
              <a:solidFill>
                <a:srgbClr val="000000"/>
              </a:solidFill>
              <a:uFill>
                <a:solidFill>
                  <a:srgbClr val="ffffff"/>
                </a:solidFill>
              </a:uFill>
              <a:latin typeface="Arial"/>
            </a:endParaRPr>
          </a:p>
        </p:txBody>
      </p:sp>
      <p:sp>
        <p:nvSpPr>
          <p:cNvPr id="373" name="CustomShape 6"/>
          <p:cNvSpPr/>
          <p:nvPr/>
        </p:nvSpPr>
        <p:spPr>
          <a:xfrm flipH="1">
            <a:off x="7071480" y="4938840"/>
            <a:ext cx="3400920" cy="1109160"/>
          </a:xfrm>
          <a:custGeom>
            <a:avLst/>
            <a:gdLst/>
            <a:ah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p:style>
        <p:txBody>
          <a:bodyPr lIns="219960" rIns="73800" tIns="73800" bIns="73800" anchor="ctr"/>
          <a:p>
            <a:pPr>
              <a:lnSpc>
                <a:spcPct val="120000"/>
              </a:lnSpc>
            </a:pPr>
            <a:endParaRPr b="0" lang="en-US" sz="1800" spc="-1" strike="noStrike">
              <a:solidFill>
                <a:srgbClr val="000000"/>
              </a:solidFill>
              <a:uFill>
                <a:solidFill>
                  <a:srgbClr val="ffffff"/>
                </a:solidFill>
              </a:uFill>
              <a:latin typeface="Arial"/>
            </a:endParaRPr>
          </a:p>
          <a:p>
            <a:pPr>
              <a:lnSpc>
                <a:spcPct val="120000"/>
              </a:lnSpc>
            </a:pPr>
            <a:endParaRPr b="0" lang="en-US" sz="1800" spc="-1" strike="noStrike">
              <a:solidFill>
                <a:srgbClr val="000000"/>
              </a:solidFill>
              <a:uFill>
                <a:solidFill>
                  <a:srgbClr val="ffffff"/>
                </a:solidFill>
              </a:uFill>
              <a:latin typeface="Arial"/>
            </a:endParaRPr>
          </a:p>
        </p:txBody>
      </p:sp>
      <p:sp>
        <p:nvSpPr>
          <p:cNvPr id="374" name="CustomShape 7"/>
          <p:cNvSpPr/>
          <p:nvPr/>
        </p:nvSpPr>
        <p:spPr>
          <a:xfrm>
            <a:off x="5948280" y="2441880"/>
            <a:ext cx="1018440" cy="402840"/>
          </a:xfrm>
          <a:prstGeom prst="leftRightArrow">
            <a:avLst>
              <a:gd name="adj1" fmla="val 50000"/>
              <a:gd name="adj2" fmla="val 65081"/>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75" name="CustomShape 8"/>
          <p:cNvSpPr/>
          <p:nvPr/>
        </p:nvSpPr>
        <p:spPr>
          <a:xfrm>
            <a:off x="5948280" y="3866760"/>
            <a:ext cx="1018440" cy="402840"/>
          </a:xfrm>
          <a:prstGeom prst="leftRightArrow">
            <a:avLst>
              <a:gd name="adj1" fmla="val 50000"/>
              <a:gd name="adj2" fmla="val 65081"/>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76" name="CustomShape 9"/>
          <p:cNvSpPr/>
          <p:nvPr/>
        </p:nvSpPr>
        <p:spPr>
          <a:xfrm>
            <a:off x="5948280" y="5292000"/>
            <a:ext cx="1018440" cy="402840"/>
          </a:xfrm>
          <a:prstGeom prst="leftRightArrow">
            <a:avLst>
              <a:gd name="adj1" fmla="val 50000"/>
              <a:gd name="adj2" fmla="val 65081"/>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77" name="CustomShape 10"/>
          <p:cNvSpPr/>
          <p:nvPr/>
        </p:nvSpPr>
        <p:spPr>
          <a:xfrm>
            <a:off x="3102120" y="2293200"/>
            <a:ext cx="2362320" cy="650880"/>
          </a:xfrm>
          <a:prstGeom prst="rect">
            <a:avLst/>
          </a:prstGeom>
          <a:noFill/>
          <a:ln>
            <a:noFill/>
          </a:ln>
        </p:spPr>
        <p:style>
          <a:lnRef idx="0"/>
          <a:fillRef idx="0"/>
          <a:effectRef idx="0"/>
          <a:fontRef idx="minor"/>
        </p:style>
        <p:txBody>
          <a:bodyPr lIns="0" rIns="0" tIns="0" bIns="0"/>
          <a:p>
            <a:pPr>
              <a:lnSpc>
                <a:spcPct val="120000"/>
              </a:lnSpc>
            </a:pPr>
            <a:r>
              <a:rPr b="0" lang="en-US" sz="1400" spc="-1" strike="noStrike">
                <a:solidFill>
                  <a:srgbClr val="a6a6a6"/>
                </a:solidFill>
                <a:uFill>
                  <a:solidFill>
                    <a:srgbClr val="ffffff"/>
                  </a:solidFill>
                </a:uFill>
                <a:latin typeface="Arial"/>
                <a:ea typeface="微软雅黑"/>
              </a:rPr>
              <a:t>请替换文字内容</a:t>
            </a:r>
            <a:r>
              <a:rPr b="0" lang="en-US" sz="800" spc="-1" strike="noStrike">
                <a:solidFill>
                  <a:srgbClr val="a6a6a6"/>
                </a:solidFill>
                <a:uFill>
                  <a:solidFill>
                    <a:srgbClr val="ffffff"/>
                  </a:solidFill>
                </a:uFill>
                <a:latin typeface="Arial"/>
                <a:ea typeface="微软雅黑"/>
              </a:rPr>
              <a:t>
</a:t>
            </a: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 </a:t>
            </a:r>
            <a:endParaRPr b="0" lang="en-US" sz="1800" spc="-1" strike="noStrike">
              <a:solidFill>
                <a:srgbClr val="000000"/>
              </a:solidFill>
              <a:uFill>
                <a:solidFill>
                  <a:srgbClr val="ffffff"/>
                </a:solidFill>
              </a:uFill>
              <a:latin typeface="Arial"/>
            </a:endParaRPr>
          </a:p>
        </p:txBody>
      </p:sp>
      <p:sp>
        <p:nvSpPr>
          <p:cNvPr id="378" name="CustomShape 11"/>
          <p:cNvSpPr/>
          <p:nvPr/>
        </p:nvSpPr>
        <p:spPr>
          <a:xfrm>
            <a:off x="2545200" y="2460600"/>
            <a:ext cx="437040" cy="437040"/>
          </a:xfrm>
          <a:custGeom>
            <a:avLst/>
            <a:gdLst/>
            <a:ahLst/>
            <a:rect l="l" t="t"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360">
            <a:noFill/>
          </a:ln>
        </p:spPr>
        <p:style>
          <a:lnRef idx="0"/>
          <a:fillRef idx="0"/>
          <a:effectRef idx="0"/>
          <a:fontRef idx="minor"/>
        </p:style>
      </p:sp>
      <p:sp>
        <p:nvSpPr>
          <p:cNvPr id="379" name="CustomShape 12"/>
          <p:cNvSpPr/>
          <p:nvPr/>
        </p:nvSpPr>
        <p:spPr>
          <a:xfrm>
            <a:off x="3102120" y="3713760"/>
            <a:ext cx="2362320" cy="650880"/>
          </a:xfrm>
          <a:prstGeom prst="rect">
            <a:avLst/>
          </a:prstGeom>
          <a:noFill/>
          <a:ln>
            <a:noFill/>
          </a:ln>
        </p:spPr>
        <p:style>
          <a:lnRef idx="0"/>
          <a:fillRef idx="0"/>
          <a:effectRef idx="0"/>
          <a:fontRef idx="minor"/>
        </p:style>
        <p:txBody>
          <a:bodyPr lIns="0" rIns="0" tIns="0" bIns="0"/>
          <a:p>
            <a:pPr>
              <a:lnSpc>
                <a:spcPct val="120000"/>
              </a:lnSpc>
            </a:pPr>
            <a:r>
              <a:rPr b="0" lang="en-US" sz="1400" spc="-1" strike="noStrike">
                <a:solidFill>
                  <a:srgbClr val="a6a6a6"/>
                </a:solidFill>
                <a:uFill>
                  <a:solidFill>
                    <a:srgbClr val="ffffff"/>
                  </a:solidFill>
                </a:uFill>
                <a:latin typeface="Arial"/>
                <a:ea typeface="微软雅黑"/>
              </a:rPr>
              <a:t>请替换文字内容</a:t>
            </a:r>
            <a:r>
              <a:rPr b="0" lang="en-US" sz="800" spc="-1" strike="noStrike">
                <a:solidFill>
                  <a:srgbClr val="a6a6a6"/>
                </a:solidFill>
                <a:uFill>
                  <a:solidFill>
                    <a:srgbClr val="ffffff"/>
                  </a:solidFill>
                </a:uFill>
                <a:latin typeface="Arial"/>
                <a:ea typeface="微软雅黑"/>
              </a:rPr>
              <a:t>
</a:t>
            </a: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 </a:t>
            </a:r>
            <a:endParaRPr b="0" lang="en-US" sz="1800" spc="-1" strike="noStrike">
              <a:solidFill>
                <a:srgbClr val="000000"/>
              </a:solidFill>
              <a:uFill>
                <a:solidFill>
                  <a:srgbClr val="ffffff"/>
                </a:solidFill>
              </a:uFill>
              <a:latin typeface="Arial"/>
            </a:endParaRPr>
          </a:p>
        </p:txBody>
      </p:sp>
      <p:sp>
        <p:nvSpPr>
          <p:cNvPr id="380" name="CustomShape 13"/>
          <p:cNvSpPr/>
          <p:nvPr/>
        </p:nvSpPr>
        <p:spPr>
          <a:xfrm>
            <a:off x="2545200" y="3880800"/>
            <a:ext cx="437040" cy="437040"/>
          </a:xfrm>
          <a:custGeom>
            <a:avLst/>
            <a:gdLst/>
            <a:ahLst/>
            <a:rect l="l" t="t"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360">
            <a:noFill/>
          </a:ln>
        </p:spPr>
        <p:style>
          <a:lnRef idx="0"/>
          <a:fillRef idx="0"/>
          <a:effectRef idx="0"/>
          <a:fontRef idx="minor"/>
        </p:style>
      </p:sp>
      <p:sp>
        <p:nvSpPr>
          <p:cNvPr id="381" name="CustomShape 14"/>
          <p:cNvSpPr/>
          <p:nvPr/>
        </p:nvSpPr>
        <p:spPr>
          <a:xfrm>
            <a:off x="3102120" y="5150880"/>
            <a:ext cx="2362320" cy="650880"/>
          </a:xfrm>
          <a:prstGeom prst="rect">
            <a:avLst/>
          </a:prstGeom>
          <a:noFill/>
          <a:ln>
            <a:noFill/>
          </a:ln>
        </p:spPr>
        <p:style>
          <a:lnRef idx="0"/>
          <a:fillRef idx="0"/>
          <a:effectRef idx="0"/>
          <a:fontRef idx="minor"/>
        </p:style>
        <p:txBody>
          <a:bodyPr lIns="0" rIns="0" tIns="0" bIns="0"/>
          <a:p>
            <a:pPr>
              <a:lnSpc>
                <a:spcPct val="120000"/>
              </a:lnSpc>
            </a:pPr>
            <a:r>
              <a:rPr b="0" lang="en-US" sz="1400" spc="-1" strike="noStrike">
                <a:solidFill>
                  <a:srgbClr val="a6a6a6"/>
                </a:solidFill>
                <a:uFill>
                  <a:solidFill>
                    <a:srgbClr val="ffffff"/>
                  </a:solidFill>
                </a:uFill>
                <a:latin typeface="Arial"/>
                <a:ea typeface="微软雅黑"/>
              </a:rPr>
              <a:t>请替换文字内容</a:t>
            </a:r>
            <a:r>
              <a:rPr b="0" lang="en-US" sz="800" spc="-1" strike="noStrike">
                <a:solidFill>
                  <a:srgbClr val="a6a6a6"/>
                </a:solidFill>
                <a:uFill>
                  <a:solidFill>
                    <a:srgbClr val="ffffff"/>
                  </a:solidFill>
                </a:uFill>
                <a:latin typeface="Arial"/>
                <a:ea typeface="微软雅黑"/>
              </a:rPr>
              <a:t>
</a:t>
            </a: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 </a:t>
            </a:r>
            <a:endParaRPr b="0" lang="en-US" sz="1800" spc="-1" strike="noStrike">
              <a:solidFill>
                <a:srgbClr val="000000"/>
              </a:solidFill>
              <a:uFill>
                <a:solidFill>
                  <a:srgbClr val="ffffff"/>
                </a:solidFill>
              </a:uFill>
              <a:latin typeface="Arial"/>
            </a:endParaRPr>
          </a:p>
        </p:txBody>
      </p:sp>
      <p:sp>
        <p:nvSpPr>
          <p:cNvPr id="382" name="CustomShape 15"/>
          <p:cNvSpPr/>
          <p:nvPr/>
        </p:nvSpPr>
        <p:spPr>
          <a:xfrm>
            <a:off x="2545200" y="5318280"/>
            <a:ext cx="437040" cy="437040"/>
          </a:xfrm>
          <a:custGeom>
            <a:avLst/>
            <a:gdLst/>
            <a:ahLst/>
            <a:rect l="l" t="t"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360">
            <a:noFill/>
          </a:ln>
        </p:spPr>
        <p:style>
          <a:lnRef idx="0"/>
          <a:fillRef idx="0"/>
          <a:effectRef idx="0"/>
          <a:fontRef idx="minor"/>
        </p:style>
      </p:sp>
      <p:sp>
        <p:nvSpPr>
          <p:cNvPr id="383" name="CustomShape 16"/>
          <p:cNvSpPr/>
          <p:nvPr/>
        </p:nvSpPr>
        <p:spPr>
          <a:xfrm>
            <a:off x="9849600" y="2460600"/>
            <a:ext cx="437040" cy="437040"/>
          </a:xfrm>
          <a:custGeom>
            <a:avLst/>
            <a:gdLst/>
            <a:ahLst/>
            <a:rect l="l" t="t"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360">
            <a:noFill/>
          </a:ln>
        </p:spPr>
        <p:style>
          <a:lnRef idx="0"/>
          <a:fillRef idx="0"/>
          <a:effectRef idx="0"/>
          <a:fontRef idx="minor"/>
        </p:style>
      </p:sp>
      <p:sp>
        <p:nvSpPr>
          <p:cNvPr id="384" name="CustomShape 17"/>
          <p:cNvSpPr/>
          <p:nvPr/>
        </p:nvSpPr>
        <p:spPr>
          <a:xfrm>
            <a:off x="7388280" y="2293200"/>
            <a:ext cx="2362320" cy="650880"/>
          </a:xfrm>
          <a:prstGeom prst="rect">
            <a:avLst/>
          </a:prstGeom>
          <a:noFill/>
          <a:ln>
            <a:noFill/>
          </a:ln>
        </p:spPr>
        <p:style>
          <a:lnRef idx="0"/>
          <a:fillRef idx="0"/>
          <a:effectRef idx="0"/>
          <a:fontRef idx="minor"/>
        </p:style>
        <p:txBody>
          <a:bodyPr lIns="0" rIns="0" tIns="0" bIns="0"/>
          <a:p>
            <a:pPr algn="r">
              <a:lnSpc>
                <a:spcPct val="120000"/>
              </a:lnSpc>
            </a:pPr>
            <a:r>
              <a:rPr b="1" lang="en-US" sz="1400" spc="-1" strike="noStrike">
                <a:solidFill>
                  <a:srgbClr val="a6a6a6"/>
                </a:solidFill>
                <a:uFill>
                  <a:solidFill>
                    <a:srgbClr val="ffffff"/>
                  </a:solidFill>
                </a:uFill>
                <a:latin typeface="Arial"/>
                <a:ea typeface="微软雅黑"/>
              </a:rPr>
              <a:t>请替换文字内容</a:t>
            </a:r>
            <a:r>
              <a:rPr b="0" lang="en-US" sz="1400" spc="-1" strike="noStrike">
                <a:solidFill>
                  <a:srgbClr val="a6a6a6"/>
                </a:solidFill>
                <a:uFill>
                  <a:solidFill>
                    <a:srgbClr val="ffffff"/>
                  </a:solidFill>
                </a:uFill>
                <a:latin typeface="Arial"/>
                <a:ea typeface="微软雅黑"/>
              </a:rPr>
              <a:t>
</a:t>
            </a: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 </a:t>
            </a:r>
            <a:endParaRPr b="0" lang="en-US" sz="1800" spc="-1" strike="noStrike">
              <a:solidFill>
                <a:srgbClr val="000000"/>
              </a:solidFill>
              <a:uFill>
                <a:solidFill>
                  <a:srgbClr val="ffffff"/>
                </a:solidFill>
              </a:uFill>
              <a:latin typeface="Arial"/>
            </a:endParaRPr>
          </a:p>
        </p:txBody>
      </p:sp>
      <p:sp>
        <p:nvSpPr>
          <p:cNvPr id="385" name="CustomShape 18"/>
          <p:cNvSpPr/>
          <p:nvPr/>
        </p:nvSpPr>
        <p:spPr>
          <a:xfrm>
            <a:off x="9849600" y="3880800"/>
            <a:ext cx="437040" cy="437040"/>
          </a:xfrm>
          <a:custGeom>
            <a:avLst/>
            <a:gdLst/>
            <a:ahLst/>
            <a:rect l="l" t="t"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360">
            <a:noFill/>
          </a:ln>
        </p:spPr>
        <p:style>
          <a:lnRef idx="0"/>
          <a:fillRef idx="0"/>
          <a:effectRef idx="0"/>
          <a:fontRef idx="minor"/>
        </p:style>
      </p:sp>
      <p:sp>
        <p:nvSpPr>
          <p:cNvPr id="386" name="CustomShape 19"/>
          <p:cNvSpPr/>
          <p:nvPr/>
        </p:nvSpPr>
        <p:spPr>
          <a:xfrm>
            <a:off x="7388280" y="3713760"/>
            <a:ext cx="2362320" cy="650880"/>
          </a:xfrm>
          <a:prstGeom prst="rect">
            <a:avLst/>
          </a:prstGeom>
          <a:noFill/>
          <a:ln>
            <a:noFill/>
          </a:ln>
        </p:spPr>
        <p:style>
          <a:lnRef idx="0"/>
          <a:fillRef idx="0"/>
          <a:effectRef idx="0"/>
          <a:fontRef idx="minor"/>
        </p:style>
        <p:txBody>
          <a:bodyPr lIns="0" rIns="0" tIns="0" bIns="0"/>
          <a:p>
            <a:pPr algn="r">
              <a:lnSpc>
                <a:spcPct val="120000"/>
              </a:lnSpc>
            </a:pPr>
            <a:r>
              <a:rPr b="1" lang="en-US" sz="1400" spc="-1" strike="noStrike">
                <a:solidFill>
                  <a:srgbClr val="a6a6a6"/>
                </a:solidFill>
                <a:uFill>
                  <a:solidFill>
                    <a:srgbClr val="ffffff"/>
                  </a:solidFill>
                </a:uFill>
                <a:latin typeface="Arial"/>
                <a:ea typeface="微软雅黑"/>
              </a:rPr>
              <a:t>请替换文字内容</a:t>
            </a:r>
            <a:r>
              <a:rPr b="0" lang="en-US" sz="1400" spc="-1" strike="noStrike">
                <a:solidFill>
                  <a:srgbClr val="a6a6a6"/>
                </a:solidFill>
                <a:uFill>
                  <a:solidFill>
                    <a:srgbClr val="ffffff"/>
                  </a:solidFill>
                </a:uFill>
                <a:latin typeface="Arial"/>
                <a:ea typeface="微软雅黑"/>
              </a:rPr>
              <a:t>
</a:t>
            </a: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 </a:t>
            </a:r>
            <a:endParaRPr b="0" lang="en-US" sz="1800" spc="-1" strike="noStrike">
              <a:solidFill>
                <a:srgbClr val="000000"/>
              </a:solidFill>
              <a:uFill>
                <a:solidFill>
                  <a:srgbClr val="ffffff"/>
                </a:solidFill>
              </a:uFill>
              <a:latin typeface="Arial"/>
            </a:endParaRPr>
          </a:p>
        </p:txBody>
      </p:sp>
      <p:sp>
        <p:nvSpPr>
          <p:cNvPr id="387" name="CustomShape 20"/>
          <p:cNvSpPr/>
          <p:nvPr/>
        </p:nvSpPr>
        <p:spPr>
          <a:xfrm>
            <a:off x="9849600" y="5330880"/>
            <a:ext cx="437040" cy="437040"/>
          </a:xfrm>
          <a:custGeom>
            <a:avLst/>
            <a:gdLst/>
            <a:ahLst/>
            <a:rect l="l" t="t"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6"/>
          </a:solidFill>
          <a:ln w="9360">
            <a:noFill/>
          </a:ln>
        </p:spPr>
        <p:style>
          <a:lnRef idx="0"/>
          <a:fillRef idx="0"/>
          <a:effectRef idx="0"/>
          <a:fontRef idx="minor"/>
        </p:style>
      </p:sp>
      <p:sp>
        <p:nvSpPr>
          <p:cNvPr id="388" name="CustomShape 21"/>
          <p:cNvSpPr/>
          <p:nvPr/>
        </p:nvSpPr>
        <p:spPr>
          <a:xfrm>
            <a:off x="7388280" y="5163480"/>
            <a:ext cx="2362320" cy="650880"/>
          </a:xfrm>
          <a:prstGeom prst="rect">
            <a:avLst/>
          </a:prstGeom>
          <a:noFill/>
          <a:ln>
            <a:noFill/>
          </a:ln>
        </p:spPr>
        <p:style>
          <a:lnRef idx="0"/>
          <a:fillRef idx="0"/>
          <a:effectRef idx="0"/>
          <a:fontRef idx="minor"/>
        </p:style>
        <p:txBody>
          <a:bodyPr lIns="0" rIns="0" tIns="0" bIns="0"/>
          <a:p>
            <a:pPr algn="r">
              <a:lnSpc>
                <a:spcPct val="120000"/>
              </a:lnSpc>
            </a:pPr>
            <a:r>
              <a:rPr b="1" lang="en-US" sz="1400" spc="-1" strike="noStrike">
                <a:solidFill>
                  <a:srgbClr val="a6a6a6"/>
                </a:solidFill>
                <a:uFill>
                  <a:solidFill>
                    <a:srgbClr val="ffffff"/>
                  </a:solidFill>
                </a:uFill>
                <a:latin typeface="Arial"/>
                <a:ea typeface="微软雅黑"/>
              </a:rPr>
              <a:t>请替换文字内容</a:t>
            </a:r>
            <a:r>
              <a:rPr b="0" lang="en-US" sz="1400" spc="-1" strike="noStrike">
                <a:solidFill>
                  <a:srgbClr val="a6a6a6"/>
                </a:solidFill>
                <a:uFill>
                  <a:solidFill>
                    <a:srgbClr val="ffffff"/>
                  </a:solidFill>
                </a:uFill>
                <a:latin typeface="Arial"/>
                <a:ea typeface="微软雅黑"/>
              </a:rPr>
              <a:t>
</a:t>
            </a: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 </a:t>
            </a:r>
            <a:endParaRPr b="0" lang="en-US" sz="1800" spc="-1" strike="noStrike">
              <a:solidFill>
                <a:srgbClr val="000000"/>
              </a:solidFill>
              <a:uFill>
                <a:solidFill>
                  <a:srgbClr val="ffffff"/>
                </a:solidFill>
              </a:uFill>
              <a:latin typeface="Arial"/>
            </a:endParaRPr>
          </a:p>
        </p:txBody>
      </p:sp>
      <p:sp>
        <p:nvSpPr>
          <p:cNvPr id="389" name="CustomShape 22"/>
          <p:cNvSpPr/>
          <p:nvPr/>
        </p:nvSpPr>
        <p:spPr>
          <a:xfrm>
            <a:off x="964800" y="2009160"/>
            <a:ext cx="1431360" cy="1276560"/>
          </a:xfrm>
          <a:prstGeom prst="roundRect">
            <a:avLst>
              <a:gd name="adj" fmla="val 16667"/>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0" rIns="0" tIns="0" bIns="0" anchor="ctr"/>
          <a:p>
            <a:pPr algn="ctr">
              <a:lnSpc>
                <a:spcPct val="120000"/>
              </a:lnSpc>
            </a:pPr>
            <a:r>
              <a:rPr b="0" lang="en-US" sz="2000" spc="-1" strike="noStrike">
                <a:solidFill>
                  <a:srgbClr val="ffffff"/>
                </a:solidFill>
                <a:uFill>
                  <a:solidFill>
                    <a:srgbClr val="ffffff"/>
                  </a:solidFill>
                </a:uFill>
                <a:latin typeface="Arial"/>
                <a:ea typeface="微软雅黑"/>
              </a:rPr>
              <a:t>01</a:t>
            </a:r>
            <a:endParaRPr b="0" lang="en-US" sz="1800" spc="-1" strike="noStrike">
              <a:solidFill>
                <a:srgbClr val="000000"/>
              </a:solidFill>
              <a:uFill>
                <a:solidFill>
                  <a:srgbClr val="ffffff"/>
                </a:solidFill>
              </a:uFill>
              <a:latin typeface="Arial"/>
            </a:endParaRPr>
          </a:p>
        </p:txBody>
      </p:sp>
      <p:sp>
        <p:nvSpPr>
          <p:cNvPr id="390" name="CustomShape 23"/>
          <p:cNvSpPr/>
          <p:nvPr/>
        </p:nvSpPr>
        <p:spPr>
          <a:xfrm>
            <a:off x="964800" y="3434040"/>
            <a:ext cx="1431360" cy="1276560"/>
          </a:xfrm>
          <a:prstGeom prst="roundRect">
            <a:avLst>
              <a:gd name="adj" fmla="val 16667"/>
            </a:avLst>
          </a:prstGeom>
          <a:solidFill>
            <a:schemeClr val="accent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0" rIns="0" tIns="0" bIns="0" anchor="ctr"/>
          <a:p>
            <a:pPr algn="ctr">
              <a:lnSpc>
                <a:spcPct val="120000"/>
              </a:lnSpc>
            </a:pPr>
            <a:r>
              <a:rPr b="0" lang="en-US" sz="2000" spc="-1" strike="noStrike">
                <a:solidFill>
                  <a:srgbClr val="ffffff"/>
                </a:solidFill>
                <a:uFill>
                  <a:solidFill>
                    <a:srgbClr val="ffffff"/>
                  </a:solidFill>
                </a:uFill>
                <a:latin typeface="Arial"/>
                <a:ea typeface="微软雅黑"/>
              </a:rPr>
              <a:t>02</a:t>
            </a:r>
            <a:endParaRPr b="0" lang="en-US" sz="1800" spc="-1" strike="noStrike">
              <a:solidFill>
                <a:srgbClr val="000000"/>
              </a:solidFill>
              <a:uFill>
                <a:solidFill>
                  <a:srgbClr val="ffffff"/>
                </a:solidFill>
              </a:uFill>
              <a:latin typeface="Arial"/>
            </a:endParaRPr>
          </a:p>
        </p:txBody>
      </p:sp>
      <p:sp>
        <p:nvSpPr>
          <p:cNvPr id="391" name="CustomShape 24"/>
          <p:cNvSpPr/>
          <p:nvPr/>
        </p:nvSpPr>
        <p:spPr>
          <a:xfrm>
            <a:off x="964800" y="4859280"/>
            <a:ext cx="1431360" cy="1276560"/>
          </a:xfrm>
          <a:prstGeom prst="roundRect">
            <a:avLst>
              <a:gd name="adj" fmla="val 16667"/>
            </a:avLst>
          </a:prstGeom>
          <a:solidFill>
            <a:schemeClr val="accent3"/>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0" rIns="0" tIns="0" bIns="0" anchor="ctr"/>
          <a:p>
            <a:pPr algn="ctr">
              <a:lnSpc>
                <a:spcPct val="120000"/>
              </a:lnSpc>
            </a:pPr>
            <a:r>
              <a:rPr b="0" lang="en-US" sz="2000" spc="-1" strike="noStrike">
                <a:solidFill>
                  <a:srgbClr val="ffffff"/>
                </a:solidFill>
                <a:uFill>
                  <a:solidFill>
                    <a:srgbClr val="ffffff"/>
                  </a:solidFill>
                </a:uFill>
                <a:latin typeface="Arial"/>
                <a:ea typeface="微软雅黑"/>
              </a:rPr>
              <a:t>03</a:t>
            </a:r>
            <a:endParaRPr b="0" lang="en-US" sz="1800" spc="-1" strike="noStrike">
              <a:solidFill>
                <a:srgbClr val="000000"/>
              </a:solidFill>
              <a:uFill>
                <a:solidFill>
                  <a:srgbClr val="ffffff"/>
                </a:solidFill>
              </a:uFill>
              <a:latin typeface="Arial"/>
            </a:endParaRPr>
          </a:p>
        </p:txBody>
      </p:sp>
      <p:sp>
        <p:nvSpPr>
          <p:cNvPr id="392" name="CustomShape 25"/>
          <p:cNvSpPr/>
          <p:nvPr/>
        </p:nvSpPr>
        <p:spPr>
          <a:xfrm flipH="1">
            <a:off x="10462320" y="2009160"/>
            <a:ext cx="1431360" cy="1276560"/>
          </a:xfrm>
          <a:prstGeom prst="roundRect">
            <a:avLst>
              <a:gd name="adj" fmla="val 16667"/>
            </a:avLst>
          </a:prstGeom>
          <a:solidFill>
            <a:schemeClr val="accent4"/>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0" rIns="0" tIns="0" bIns="0" anchor="ctr"/>
          <a:p>
            <a:pPr algn="ctr">
              <a:lnSpc>
                <a:spcPct val="120000"/>
              </a:lnSpc>
            </a:pPr>
            <a:r>
              <a:rPr b="0" lang="en-US" sz="2000" spc="-1" strike="noStrike">
                <a:solidFill>
                  <a:srgbClr val="ffffff"/>
                </a:solidFill>
                <a:uFill>
                  <a:solidFill>
                    <a:srgbClr val="ffffff"/>
                  </a:solidFill>
                </a:uFill>
                <a:latin typeface="Arial"/>
                <a:ea typeface="微软雅黑"/>
              </a:rPr>
              <a:t>04</a:t>
            </a:r>
            <a:endParaRPr b="0" lang="en-US" sz="1800" spc="-1" strike="noStrike">
              <a:solidFill>
                <a:srgbClr val="000000"/>
              </a:solidFill>
              <a:uFill>
                <a:solidFill>
                  <a:srgbClr val="ffffff"/>
                </a:solidFill>
              </a:uFill>
              <a:latin typeface="Arial"/>
            </a:endParaRPr>
          </a:p>
        </p:txBody>
      </p:sp>
      <p:sp>
        <p:nvSpPr>
          <p:cNvPr id="393" name="CustomShape 26"/>
          <p:cNvSpPr/>
          <p:nvPr/>
        </p:nvSpPr>
        <p:spPr>
          <a:xfrm flipH="1">
            <a:off x="10462320" y="3434040"/>
            <a:ext cx="1431360" cy="1276560"/>
          </a:xfrm>
          <a:prstGeom prst="roundRect">
            <a:avLst>
              <a:gd name="adj" fmla="val 16667"/>
            </a:avLst>
          </a:prstGeom>
          <a:solidFill>
            <a:schemeClr val="accent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0" rIns="0" tIns="0" bIns="0" anchor="ctr"/>
          <a:p>
            <a:pPr algn="ctr">
              <a:lnSpc>
                <a:spcPct val="120000"/>
              </a:lnSpc>
            </a:pPr>
            <a:r>
              <a:rPr b="0" lang="en-US" sz="2000" spc="-1" strike="noStrike">
                <a:solidFill>
                  <a:srgbClr val="ffffff"/>
                </a:solidFill>
                <a:uFill>
                  <a:solidFill>
                    <a:srgbClr val="ffffff"/>
                  </a:solidFill>
                </a:uFill>
                <a:latin typeface="Arial"/>
                <a:ea typeface="微软雅黑"/>
              </a:rPr>
              <a:t>05</a:t>
            </a:r>
            <a:endParaRPr b="0" lang="en-US" sz="1800" spc="-1" strike="noStrike">
              <a:solidFill>
                <a:srgbClr val="000000"/>
              </a:solidFill>
              <a:uFill>
                <a:solidFill>
                  <a:srgbClr val="ffffff"/>
                </a:solidFill>
              </a:uFill>
              <a:latin typeface="Arial"/>
            </a:endParaRPr>
          </a:p>
        </p:txBody>
      </p:sp>
      <p:sp>
        <p:nvSpPr>
          <p:cNvPr id="394" name="CustomShape 27"/>
          <p:cNvSpPr/>
          <p:nvPr/>
        </p:nvSpPr>
        <p:spPr>
          <a:xfrm flipH="1">
            <a:off x="10462320" y="4859280"/>
            <a:ext cx="1431360" cy="1276560"/>
          </a:xfrm>
          <a:prstGeom prst="roundRect">
            <a:avLst>
              <a:gd name="adj" fmla="val 16667"/>
            </a:avLst>
          </a:prstGeom>
          <a:solidFill>
            <a:schemeClr val="accent6"/>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0" rIns="0" tIns="0" bIns="0" anchor="ctr"/>
          <a:p>
            <a:pPr algn="ctr">
              <a:lnSpc>
                <a:spcPct val="120000"/>
              </a:lnSpc>
            </a:pPr>
            <a:r>
              <a:rPr b="0" lang="en-US" sz="2000" spc="-1" strike="noStrike">
                <a:solidFill>
                  <a:srgbClr val="ffffff"/>
                </a:solidFill>
                <a:uFill>
                  <a:solidFill>
                    <a:srgbClr val="ffffff"/>
                  </a:solidFill>
                </a:uFill>
                <a:latin typeface="Arial"/>
                <a:ea typeface="微软雅黑"/>
              </a:rPr>
              <a:t>06</a:t>
            </a:r>
            <a:endParaRPr b="0" lang="en-US" sz="1800" spc="-1" strike="noStrike">
              <a:solidFill>
                <a:srgbClr val="000000"/>
              </a:solidFill>
              <a:uFill>
                <a:solidFill>
                  <a:srgbClr val="ffffff"/>
                </a:solidFill>
              </a:uFill>
              <a:latin typeface="Arial"/>
            </a:endParaRPr>
          </a:p>
        </p:txBody>
      </p:sp>
      <p:sp>
        <p:nvSpPr>
          <p:cNvPr id="395" name="CustomShape 28"/>
          <p:cNvSpPr/>
          <p:nvPr/>
        </p:nvSpPr>
        <p:spPr>
          <a:xfrm>
            <a:off x="384120" y="362160"/>
            <a:ext cx="2480040" cy="3711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800" spc="-1" strike="noStrike">
                <a:solidFill>
                  <a:srgbClr val="3b3838"/>
                </a:solidFill>
                <a:uFill>
                  <a:solidFill>
                    <a:srgbClr val="ffffff"/>
                  </a:solidFill>
                </a:uFill>
                <a:latin typeface="微软雅黑"/>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396" name="CustomShape 29"/>
          <p:cNvSpPr/>
          <p:nvPr/>
        </p:nvSpPr>
        <p:spPr>
          <a:xfrm>
            <a:off x="383040" y="654840"/>
            <a:ext cx="2332080" cy="2793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200" spc="-1" strike="noStrike">
                <a:solidFill>
                  <a:srgbClr val="3b3838"/>
                </a:solidFill>
                <a:uFill>
                  <a:solidFill>
                    <a:srgbClr val="ffffff"/>
                  </a:solidFill>
                </a:uFill>
                <a:latin typeface="Arial"/>
                <a:ea typeface="宋体"/>
              </a:rPr>
              <a:t>ADD RELATED TITLE WORDS</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856" dur="indefinite" restart="never" nodeType="tmRoot">
          <p:childTnLst>
            <p:seq>
              <p:cTn id="857" dur="indefinite" nodeType="mainSeq">
                <p:childTnLst>
                  <p:par>
                    <p:cTn id="858" fill="hold">
                      <p:stCondLst>
                        <p:cond delay="0"/>
                      </p:stCondLst>
                      <p:childTnLst>
                        <p:par>
                          <p:cTn id="859" fill="hold">
                            <p:stCondLst>
                              <p:cond delay="0"/>
                            </p:stCondLst>
                            <p:childTnLst>
                              <p:par>
                                <p:cTn id="860" nodeType="afterEffect" fill="hold" presetClass="entr" presetID="2" presetSubtype="1">
                                  <p:stCondLst>
                                    <p:cond delay="0"/>
                                  </p:stCondLst>
                                  <p:childTnLst>
                                    <p:set>
                                      <p:cBhvr>
                                        <p:cTn id="861" dur="1" fill="hold">
                                          <p:stCondLst>
                                            <p:cond delay="0"/>
                                          </p:stCondLst>
                                        </p:cTn>
                                        <p:tgtEl>
                                          <p:spTgt spid="389"/>
                                        </p:tgtEl>
                                        <p:attrNameLst>
                                          <p:attrName>style.visibility</p:attrName>
                                        </p:attrNameLst>
                                      </p:cBhvr>
                                      <p:to>
                                        <p:strVal val="visible"/>
                                      </p:to>
                                    </p:set>
                                    <p:anim calcmode="lin" valueType="num">
                                      <p:cBhvr additive="repl">
                                        <p:cTn id="862" dur="500" fill="hold"/>
                                        <p:tgtEl>
                                          <p:spTgt spid="389"/>
                                        </p:tgtEl>
                                        <p:attrNameLst>
                                          <p:attrName>ppt_x</p:attrName>
                                        </p:attrNameLst>
                                      </p:cBhvr>
                                      <p:tavLst>
                                        <p:tav tm="0">
                                          <p:val>
                                            <p:strVal val="#ppt_x"/>
                                          </p:val>
                                        </p:tav>
                                        <p:tav tm="100000">
                                          <p:val>
                                            <p:strVal val="#ppt_x"/>
                                          </p:val>
                                        </p:tav>
                                      </p:tavLst>
                                    </p:anim>
                                    <p:anim calcmode="lin" valueType="num">
                                      <p:cBhvr additive="repl">
                                        <p:cTn id="863" dur="500" fill="hold"/>
                                        <p:tgtEl>
                                          <p:spTgt spid="389"/>
                                        </p:tgtEl>
                                        <p:attrNameLst>
                                          <p:attrName>ppt_y</p:attrName>
                                        </p:attrNameLst>
                                      </p:cBhvr>
                                      <p:tavLst>
                                        <p:tav tm="0">
                                          <p:val>
                                            <p:strVal val="0-#ppt_h/2"/>
                                          </p:val>
                                        </p:tav>
                                        <p:tav tm="100000">
                                          <p:val>
                                            <p:strVal val="#ppt_y"/>
                                          </p:val>
                                        </p:tav>
                                      </p:tavLst>
                                    </p:anim>
                                  </p:childTnLst>
                                </p:cTn>
                              </p:par>
                            </p:childTnLst>
                          </p:cTn>
                        </p:par>
                        <p:par>
                          <p:cTn id="864" fill="hold">
                            <p:stCondLst>
                              <p:cond delay="500"/>
                            </p:stCondLst>
                            <p:childTnLst>
                              <p:par>
                                <p:cTn id="865" nodeType="afterEffect" fill="hold" presetClass="entr" presetID="22" presetSubtype="8">
                                  <p:stCondLst>
                                    <p:cond delay="0"/>
                                  </p:stCondLst>
                                  <p:childTnLst>
                                    <p:set>
                                      <p:cBhvr>
                                        <p:cTn id="866" dur="1" fill="hold">
                                          <p:stCondLst>
                                            <p:cond delay="0"/>
                                          </p:stCondLst>
                                        </p:cTn>
                                        <p:tgtEl>
                                          <p:spTgt spid="368"/>
                                        </p:tgtEl>
                                        <p:attrNameLst>
                                          <p:attrName>style.visibility</p:attrName>
                                        </p:attrNameLst>
                                      </p:cBhvr>
                                      <p:to>
                                        <p:strVal val="visible"/>
                                      </p:to>
                                    </p:set>
                                    <p:animEffect filter="wipe(left)" transition="in">
                                      <p:cBhvr additive="repl">
                                        <p:cTn id="867" dur="500"/>
                                        <p:tgtEl>
                                          <p:spTgt spid="368"/>
                                        </p:tgtEl>
                                      </p:cBhvr>
                                    </p:animEffect>
                                  </p:childTnLst>
                                </p:cTn>
                              </p:par>
                            </p:childTnLst>
                          </p:cTn>
                        </p:par>
                        <p:par>
                          <p:cTn id="868" fill="hold">
                            <p:stCondLst>
                              <p:cond delay="1000"/>
                            </p:stCondLst>
                            <p:childTnLst>
                              <p:par>
                                <p:cTn id="869" nodeType="afterEffect" fill="hold" presetClass="entr" presetID="53">
                                  <p:stCondLst>
                                    <p:cond delay="0"/>
                                  </p:stCondLst>
                                  <p:childTnLst>
                                    <p:set>
                                      <p:cBhvr>
                                        <p:cTn id="870" dur="1" fill="hold">
                                          <p:stCondLst>
                                            <p:cond delay="0"/>
                                          </p:stCondLst>
                                        </p:cTn>
                                        <p:tgtEl>
                                          <p:spTgt spid="378"/>
                                        </p:tgtEl>
                                        <p:attrNameLst>
                                          <p:attrName>style.visibility</p:attrName>
                                        </p:attrNameLst>
                                      </p:cBhvr>
                                      <p:to>
                                        <p:strVal val="visible"/>
                                      </p:to>
                                    </p:set>
                                    <p:anim calcmode="lin" valueType="num">
                                      <p:cBhvr additive="repl">
                                        <p:cTn id="871" dur="500" fill="hold"/>
                                        <p:tgtEl>
                                          <p:spTgt spid="378"/>
                                        </p:tgtEl>
                                        <p:attrNameLst>
                                          <p:attrName/>
                                        </p:attrNameLst>
                                      </p:cBhvr>
                                      <p:tavLst>
                                        <p:tav tm="0">
                                          <p:val/>
                                        </p:tav>
                                        <p:tav tm="100000">
                                          <p:val>
                                            <p:strVal val="#ppt_w"/>
                                          </p:val>
                                        </p:tav>
                                      </p:tavLst>
                                    </p:anim>
                                    <p:anim calcmode="lin" valueType="num">
                                      <p:cBhvr additive="repl">
                                        <p:cTn id="872" dur="500" fill="hold"/>
                                        <p:tgtEl>
                                          <p:spTgt spid="378"/>
                                        </p:tgtEl>
                                        <p:attrNameLst>
                                          <p:attrName/>
                                        </p:attrNameLst>
                                      </p:cBhvr>
                                      <p:tavLst>
                                        <p:tav tm="0">
                                          <p:val/>
                                        </p:tav>
                                        <p:tav tm="100000">
                                          <p:val>
                                            <p:strVal val="#ppt_h"/>
                                          </p:val>
                                        </p:tav>
                                      </p:tavLst>
                                    </p:anim>
                                    <p:animEffect filter="fade" transition="in">
                                      <p:cBhvr additive="repl">
                                        <p:cTn id="873" dur="500"/>
                                        <p:tgtEl>
                                          <p:spTgt spid="378"/>
                                        </p:tgtEl>
                                      </p:cBhvr>
                                    </p:animEffect>
                                  </p:childTnLst>
                                </p:cTn>
                              </p:par>
                            </p:childTnLst>
                          </p:cTn>
                        </p:par>
                        <p:par>
                          <p:cTn id="874" fill="hold">
                            <p:stCondLst>
                              <p:cond delay="1500"/>
                            </p:stCondLst>
                            <p:childTnLst>
                              <p:par>
                                <p:cTn id="875" nodeType="afterEffect" fill="hold" presetClass="entr" presetID="22" presetSubtype="8">
                                  <p:stCondLst>
                                    <p:cond delay="0"/>
                                  </p:stCondLst>
                                  <p:childTnLst>
                                    <p:set>
                                      <p:cBhvr>
                                        <p:cTn id="876" dur="1" fill="hold">
                                          <p:stCondLst>
                                            <p:cond delay="0"/>
                                          </p:stCondLst>
                                        </p:cTn>
                                        <p:tgtEl>
                                          <p:spTgt spid="377"/>
                                        </p:tgtEl>
                                        <p:attrNameLst>
                                          <p:attrName>style.visibility</p:attrName>
                                        </p:attrNameLst>
                                      </p:cBhvr>
                                      <p:to>
                                        <p:strVal val="visible"/>
                                      </p:to>
                                    </p:set>
                                    <p:animEffect filter="wipe(left)" transition="in">
                                      <p:cBhvr additive="repl">
                                        <p:cTn id="877" dur="500"/>
                                        <p:tgtEl>
                                          <p:spTgt spid="377"/>
                                        </p:tgtEl>
                                      </p:cBhvr>
                                    </p:animEffect>
                                  </p:childTnLst>
                                </p:cTn>
                              </p:par>
                            </p:childTnLst>
                          </p:cTn>
                        </p:par>
                        <p:par>
                          <p:cTn id="878" fill="hold">
                            <p:stCondLst>
                              <p:cond delay="2000"/>
                            </p:stCondLst>
                            <p:childTnLst>
                              <p:par>
                                <p:cTn id="879" nodeType="afterEffect" fill="hold" presetClass="entr" presetID="16" presetSubtype="37">
                                  <p:stCondLst>
                                    <p:cond delay="0"/>
                                  </p:stCondLst>
                                  <p:childTnLst>
                                    <p:set>
                                      <p:cBhvr>
                                        <p:cTn id="880" dur="1" fill="hold">
                                          <p:stCondLst>
                                            <p:cond delay="0"/>
                                          </p:stCondLst>
                                        </p:cTn>
                                        <p:tgtEl>
                                          <p:spTgt spid="374"/>
                                        </p:tgtEl>
                                        <p:attrNameLst>
                                          <p:attrName>style.visibility</p:attrName>
                                        </p:attrNameLst>
                                      </p:cBhvr>
                                      <p:to>
                                        <p:strVal val="visible"/>
                                      </p:to>
                                    </p:set>
                                    <p:animEffect filter="barn(outVertical)" transition="in">
                                      <p:cBhvr additive="repl">
                                        <p:cTn id="881" dur="500"/>
                                        <p:tgtEl>
                                          <p:spTgt spid="374"/>
                                        </p:tgtEl>
                                      </p:cBhvr>
                                    </p:animEffect>
                                  </p:childTnLst>
                                </p:cTn>
                              </p:par>
                            </p:childTnLst>
                          </p:cTn>
                        </p:par>
                        <p:par>
                          <p:cTn id="882" fill="hold">
                            <p:stCondLst>
                              <p:cond delay="2500"/>
                            </p:stCondLst>
                            <p:childTnLst>
                              <p:par>
                                <p:cTn id="883" nodeType="afterEffect" fill="hold" presetClass="entr" presetID="2" presetSubtype="1">
                                  <p:stCondLst>
                                    <p:cond delay="0"/>
                                  </p:stCondLst>
                                  <p:childTnLst>
                                    <p:set>
                                      <p:cBhvr>
                                        <p:cTn id="884" dur="1" fill="hold">
                                          <p:stCondLst>
                                            <p:cond delay="0"/>
                                          </p:stCondLst>
                                        </p:cTn>
                                        <p:tgtEl>
                                          <p:spTgt spid="392"/>
                                        </p:tgtEl>
                                        <p:attrNameLst>
                                          <p:attrName>style.visibility</p:attrName>
                                        </p:attrNameLst>
                                      </p:cBhvr>
                                      <p:to>
                                        <p:strVal val="visible"/>
                                      </p:to>
                                    </p:set>
                                    <p:anim calcmode="lin" valueType="num">
                                      <p:cBhvr additive="repl">
                                        <p:cTn id="885" dur="500" fill="hold"/>
                                        <p:tgtEl>
                                          <p:spTgt spid="392"/>
                                        </p:tgtEl>
                                        <p:attrNameLst>
                                          <p:attrName>ppt_x</p:attrName>
                                        </p:attrNameLst>
                                      </p:cBhvr>
                                      <p:tavLst>
                                        <p:tav tm="0">
                                          <p:val>
                                            <p:strVal val="#ppt_x"/>
                                          </p:val>
                                        </p:tav>
                                        <p:tav tm="100000">
                                          <p:val>
                                            <p:strVal val="#ppt_x"/>
                                          </p:val>
                                        </p:tav>
                                      </p:tavLst>
                                    </p:anim>
                                    <p:anim calcmode="lin" valueType="num">
                                      <p:cBhvr additive="repl">
                                        <p:cTn id="886" dur="500" fill="hold"/>
                                        <p:tgtEl>
                                          <p:spTgt spid="392"/>
                                        </p:tgtEl>
                                        <p:attrNameLst>
                                          <p:attrName>ppt_y</p:attrName>
                                        </p:attrNameLst>
                                      </p:cBhvr>
                                      <p:tavLst>
                                        <p:tav tm="0">
                                          <p:val>
                                            <p:strVal val="0-#ppt_h/2"/>
                                          </p:val>
                                        </p:tav>
                                        <p:tav tm="100000">
                                          <p:val>
                                            <p:strVal val="#ppt_y"/>
                                          </p:val>
                                        </p:tav>
                                      </p:tavLst>
                                    </p:anim>
                                  </p:childTnLst>
                                </p:cTn>
                              </p:par>
                            </p:childTnLst>
                          </p:cTn>
                        </p:par>
                        <p:par>
                          <p:cTn id="887" fill="hold">
                            <p:stCondLst>
                              <p:cond delay="3000"/>
                            </p:stCondLst>
                            <p:childTnLst>
                              <p:par>
                                <p:cTn id="888" nodeType="afterEffect" fill="hold" presetClass="entr" presetID="22" presetSubtype="2">
                                  <p:stCondLst>
                                    <p:cond delay="0"/>
                                  </p:stCondLst>
                                  <p:childTnLst>
                                    <p:set>
                                      <p:cBhvr>
                                        <p:cTn id="889" dur="1" fill="hold">
                                          <p:stCondLst>
                                            <p:cond delay="0"/>
                                          </p:stCondLst>
                                        </p:cTn>
                                        <p:tgtEl>
                                          <p:spTgt spid="371"/>
                                        </p:tgtEl>
                                        <p:attrNameLst>
                                          <p:attrName>style.visibility</p:attrName>
                                        </p:attrNameLst>
                                      </p:cBhvr>
                                      <p:to>
                                        <p:strVal val="visible"/>
                                      </p:to>
                                    </p:set>
                                    <p:animEffect filter="wipe(right)" transition="out">
                                      <p:cBhvr additive="repl">
                                        <p:cTn id="890" dur="500"/>
                                        <p:tgtEl>
                                          <p:spTgt spid="371"/>
                                        </p:tgtEl>
                                      </p:cBhvr>
                                    </p:animEffect>
                                  </p:childTnLst>
                                </p:cTn>
                              </p:par>
                            </p:childTnLst>
                          </p:cTn>
                        </p:par>
                        <p:par>
                          <p:cTn id="891" fill="hold">
                            <p:stCondLst>
                              <p:cond delay="3500"/>
                            </p:stCondLst>
                            <p:childTnLst>
                              <p:par>
                                <p:cTn id="892" nodeType="afterEffect" fill="hold" presetClass="entr" presetID="53">
                                  <p:stCondLst>
                                    <p:cond delay="0"/>
                                  </p:stCondLst>
                                  <p:childTnLst>
                                    <p:set>
                                      <p:cBhvr>
                                        <p:cTn id="893" dur="1" fill="hold">
                                          <p:stCondLst>
                                            <p:cond delay="0"/>
                                          </p:stCondLst>
                                        </p:cTn>
                                        <p:tgtEl>
                                          <p:spTgt spid="383"/>
                                        </p:tgtEl>
                                        <p:attrNameLst>
                                          <p:attrName>style.visibility</p:attrName>
                                        </p:attrNameLst>
                                      </p:cBhvr>
                                      <p:to>
                                        <p:strVal val="visible"/>
                                      </p:to>
                                    </p:set>
                                    <p:anim calcmode="lin" valueType="num">
                                      <p:cBhvr additive="repl">
                                        <p:cTn id="894" dur="500" fill="hold"/>
                                        <p:tgtEl>
                                          <p:spTgt spid="383"/>
                                        </p:tgtEl>
                                        <p:attrNameLst>
                                          <p:attrName/>
                                        </p:attrNameLst>
                                      </p:cBhvr>
                                      <p:tavLst>
                                        <p:tav tm="0">
                                          <p:val/>
                                        </p:tav>
                                        <p:tav tm="100000">
                                          <p:val>
                                            <p:strVal val="#ppt_w"/>
                                          </p:val>
                                        </p:tav>
                                      </p:tavLst>
                                    </p:anim>
                                    <p:anim calcmode="lin" valueType="num">
                                      <p:cBhvr additive="repl">
                                        <p:cTn id="895" dur="500" fill="hold"/>
                                        <p:tgtEl>
                                          <p:spTgt spid="383"/>
                                        </p:tgtEl>
                                        <p:attrNameLst>
                                          <p:attrName/>
                                        </p:attrNameLst>
                                      </p:cBhvr>
                                      <p:tavLst>
                                        <p:tav tm="0">
                                          <p:val/>
                                        </p:tav>
                                        <p:tav tm="100000">
                                          <p:val>
                                            <p:strVal val="#ppt_h"/>
                                          </p:val>
                                        </p:tav>
                                      </p:tavLst>
                                    </p:anim>
                                    <p:animEffect filter="fade" transition="in">
                                      <p:cBhvr additive="repl">
                                        <p:cTn id="896" dur="500"/>
                                        <p:tgtEl>
                                          <p:spTgt spid="383"/>
                                        </p:tgtEl>
                                      </p:cBhvr>
                                    </p:animEffect>
                                  </p:childTnLst>
                                </p:cTn>
                              </p:par>
                            </p:childTnLst>
                          </p:cTn>
                        </p:par>
                        <p:par>
                          <p:cTn id="897" fill="hold">
                            <p:stCondLst>
                              <p:cond delay="4000"/>
                            </p:stCondLst>
                            <p:childTnLst>
                              <p:par>
                                <p:cTn id="898" nodeType="afterEffect" fill="hold" presetClass="entr" presetID="22" presetSubtype="2">
                                  <p:stCondLst>
                                    <p:cond delay="0"/>
                                  </p:stCondLst>
                                  <p:childTnLst>
                                    <p:set>
                                      <p:cBhvr>
                                        <p:cTn id="899" dur="1" fill="hold">
                                          <p:stCondLst>
                                            <p:cond delay="0"/>
                                          </p:stCondLst>
                                        </p:cTn>
                                        <p:tgtEl>
                                          <p:spTgt spid="384"/>
                                        </p:tgtEl>
                                        <p:attrNameLst>
                                          <p:attrName>style.visibility</p:attrName>
                                        </p:attrNameLst>
                                      </p:cBhvr>
                                      <p:to>
                                        <p:strVal val="visible"/>
                                      </p:to>
                                    </p:set>
                                    <p:animEffect filter="wipe(right)" transition="out">
                                      <p:cBhvr additive="repl">
                                        <p:cTn id="900" dur="500"/>
                                        <p:tgtEl>
                                          <p:spTgt spid="384"/>
                                        </p:tgtEl>
                                      </p:cBhvr>
                                    </p:animEffect>
                                  </p:childTnLst>
                                </p:cTn>
                              </p:par>
                            </p:childTnLst>
                          </p:cTn>
                        </p:par>
                        <p:par>
                          <p:cTn id="901" fill="hold">
                            <p:stCondLst>
                              <p:cond delay="4500"/>
                            </p:stCondLst>
                            <p:childTnLst>
                              <p:par>
                                <p:cTn id="902" nodeType="afterEffect" fill="hold" presetClass="entr" presetID="2" presetSubtype="1">
                                  <p:stCondLst>
                                    <p:cond delay="0"/>
                                  </p:stCondLst>
                                  <p:childTnLst>
                                    <p:set>
                                      <p:cBhvr>
                                        <p:cTn id="903" dur="1" fill="hold">
                                          <p:stCondLst>
                                            <p:cond delay="0"/>
                                          </p:stCondLst>
                                        </p:cTn>
                                        <p:tgtEl>
                                          <p:spTgt spid="390"/>
                                        </p:tgtEl>
                                        <p:attrNameLst>
                                          <p:attrName>style.visibility</p:attrName>
                                        </p:attrNameLst>
                                      </p:cBhvr>
                                      <p:to>
                                        <p:strVal val="visible"/>
                                      </p:to>
                                    </p:set>
                                    <p:anim calcmode="lin" valueType="num">
                                      <p:cBhvr additive="repl">
                                        <p:cTn id="904" dur="500" fill="hold"/>
                                        <p:tgtEl>
                                          <p:spTgt spid="390"/>
                                        </p:tgtEl>
                                        <p:attrNameLst>
                                          <p:attrName>ppt_x</p:attrName>
                                        </p:attrNameLst>
                                      </p:cBhvr>
                                      <p:tavLst>
                                        <p:tav tm="0">
                                          <p:val>
                                            <p:strVal val="#ppt_x"/>
                                          </p:val>
                                        </p:tav>
                                        <p:tav tm="100000">
                                          <p:val>
                                            <p:strVal val="#ppt_x"/>
                                          </p:val>
                                        </p:tav>
                                      </p:tavLst>
                                    </p:anim>
                                    <p:anim calcmode="lin" valueType="num">
                                      <p:cBhvr additive="repl">
                                        <p:cTn id="905" dur="500" fill="hold"/>
                                        <p:tgtEl>
                                          <p:spTgt spid="390"/>
                                        </p:tgtEl>
                                        <p:attrNameLst>
                                          <p:attrName>ppt_y</p:attrName>
                                        </p:attrNameLst>
                                      </p:cBhvr>
                                      <p:tavLst>
                                        <p:tav tm="0">
                                          <p:val>
                                            <p:strVal val="0-#ppt_h/2"/>
                                          </p:val>
                                        </p:tav>
                                        <p:tav tm="100000">
                                          <p:val>
                                            <p:strVal val="#ppt_y"/>
                                          </p:val>
                                        </p:tav>
                                      </p:tavLst>
                                    </p:anim>
                                  </p:childTnLst>
                                </p:cTn>
                              </p:par>
                            </p:childTnLst>
                          </p:cTn>
                        </p:par>
                        <p:par>
                          <p:cTn id="906" fill="hold">
                            <p:stCondLst>
                              <p:cond delay="5000"/>
                            </p:stCondLst>
                            <p:childTnLst>
                              <p:par>
                                <p:cTn id="907" nodeType="afterEffect" fill="hold" presetClass="entr" presetID="22" presetSubtype="8">
                                  <p:stCondLst>
                                    <p:cond delay="0"/>
                                  </p:stCondLst>
                                  <p:childTnLst>
                                    <p:set>
                                      <p:cBhvr>
                                        <p:cTn id="908" dur="1" fill="hold">
                                          <p:stCondLst>
                                            <p:cond delay="0"/>
                                          </p:stCondLst>
                                        </p:cTn>
                                        <p:tgtEl>
                                          <p:spTgt spid="369"/>
                                        </p:tgtEl>
                                        <p:attrNameLst>
                                          <p:attrName>style.visibility</p:attrName>
                                        </p:attrNameLst>
                                      </p:cBhvr>
                                      <p:to>
                                        <p:strVal val="visible"/>
                                      </p:to>
                                    </p:set>
                                    <p:animEffect filter="wipe(left)" transition="in">
                                      <p:cBhvr additive="repl">
                                        <p:cTn id="909" dur="500"/>
                                        <p:tgtEl>
                                          <p:spTgt spid="369"/>
                                        </p:tgtEl>
                                      </p:cBhvr>
                                    </p:animEffect>
                                  </p:childTnLst>
                                </p:cTn>
                              </p:par>
                            </p:childTnLst>
                          </p:cTn>
                        </p:par>
                        <p:par>
                          <p:cTn id="910" fill="hold">
                            <p:stCondLst>
                              <p:cond delay="5500"/>
                            </p:stCondLst>
                            <p:childTnLst>
                              <p:par>
                                <p:cTn id="911" nodeType="afterEffect" fill="hold" presetClass="entr" presetID="53">
                                  <p:stCondLst>
                                    <p:cond delay="0"/>
                                  </p:stCondLst>
                                  <p:childTnLst>
                                    <p:set>
                                      <p:cBhvr>
                                        <p:cTn id="912" dur="1" fill="hold">
                                          <p:stCondLst>
                                            <p:cond delay="0"/>
                                          </p:stCondLst>
                                        </p:cTn>
                                        <p:tgtEl>
                                          <p:spTgt spid="380"/>
                                        </p:tgtEl>
                                        <p:attrNameLst>
                                          <p:attrName>style.visibility</p:attrName>
                                        </p:attrNameLst>
                                      </p:cBhvr>
                                      <p:to>
                                        <p:strVal val="visible"/>
                                      </p:to>
                                    </p:set>
                                    <p:anim calcmode="lin" valueType="num">
                                      <p:cBhvr additive="repl">
                                        <p:cTn id="913" dur="500" fill="hold"/>
                                        <p:tgtEl>
                                          <p:spTgt spid="380"/>
                                        </p:tgtEl>
                                        <p:attrNameLst>
                                          <p:attrName/>
                                        </p:attrNameLst>
                                      </p:cBhvr>
                                      <p:tavLst>
                                        <p:tav tm="0">
                                          <p:val/>
                                        </p:tav>
                                        <p:tav tm="100000">
                                          <p:val>
                                            <p:strVal val="#ppt_w"/>
                                          </p:val>
                                        </p:tav>
                                      </p:tavLst>
                                    </p:anim>
                                    <p:anim calcmode="lin" valueType="num">
                                      <p:cBhvr additive="repl">
                                        <p:cTn id="914" dur="500" fill="hold"/>
                                        <p:tgtEl>
                                          <p:spTgt spid="380"/>
                                        </p:tgtEl>
                                        <p:attrNameLst>
                                          <p:attrName/>
                                        </p:attrNameLst>
                                      </p:cBhvr>
                                      <p:tavLst>
                                        <p:tav tm="0">
                                          <p:val/>
                                        </p:tav>
                                        <p:tav tm="100000">
                                          <p:val>
                                            <p:strVal val="#ppt_h"/>
                                          </p:val>
                                        </p:tav>
                                      </p:tavLst>
                                    </p:anim>
                                    <p:animEffect filter="fade" transition="in">
                                      <p:cBhvr additive="repl">
                                        <p:cTn id="915" dur="500"/>
                                        <p:tgtEl>
                                          <p:spTgt spid="380"/>
                                        </p:tgtEl>
                                      </p:cBhvr>
                                    </p:animEffect>
                                  </p:childTnLst>
                                </p:cTn>
                              </p:par>
                            </p:childTnLst>
                          </p:cTn>
                        </p:par>
                        <p:par>
                          <p:cTn id="916" fill="hold">
                            <p:stCondLst>
                              <p:cond delay="6000"/>
                            </p:stCondLst>
                            <p:childTnLst>
                              <p:par>
                                <p:cTn id="917" nodeType="afterEffect" fill="hold" presetClass="entr" presetID="22" presetSubtype="8">
                                  <p:stCondLst>
                                    <p:cond delay="0"/>
                                  </p:stCondLst>
                                  <p:childTnLst>
                                    <p:set>
                                      <p:cBhvr>
                                        <p:cTn id="918" dur="1" fill="hold">
                                          <p:stCondLst>
                                            <p:cond delay="0"/>
                                          </p:stCondLst>
                                        </p:cTn>
                                        <p:tgtEl>
                                          <p:spTgt spid="379"/>
                                        </p:tgtEl>
                                        <p:attrNameLst>
                                          <p:attrName>style.visibility</p:attrName>
                                        </p:attrNameLst>
                                      </p:cBhvr>
                                      <p:to>
                                        <p:strVal val="visible"/>
                                      </p:to>
                                    </p:set>
                                    <p:animEffect filter="wipe(left)" transition="in">
                                      <p:cBhvr additive="repl">
                                        <p:cTn id="919" dur="500"/>
                                        <p:tgtEl>
                                          <p:spTgt spid="379"/>
                                        </p:tgtEl>
                                      </p:cBhvr>
                                    </p:animEffect>
                                  </p:childTnLst>
                                </p:cTn>
                              </p:par>
                            </p:childTnLst>
                          </p:cTn>
                        </p:par>
                        <p:par>
                          <p:cTn id="920" fill="hold">
                            <p:stCondLst>
                              <p:cond delay="6500"/>
                            </p:stCondLst>
                            <p:childTnLst>
                              <p:par>
                                <p:cTn id="921" nodeType="afterEffect" fill="hold" presetClass="entr" presetID="16" presetSubtype="37">
                                  <p:stCondLst>
                                    <p:cond delay="0"/>
                                  </p:stCondLst>
                                  <p:childTnLst>
                                    <p:set>
                                      <p:cBhvr>
                                        <p:cTn id="922" dur="1" fill="hold">
                                          <p:stCondLst>
                                            <p:cond delay="0"/>
                                          </p:stCondLst>
                                        </p:cTn>
                                        <p:tgtEl>
                                          <p:spTgt spid="375"/>
                                        </p:tgtEl>
                                        <p:attrNameLst>
                                          <p:attrName>style.visibility</p:attrName>
                                        </p:attrNameLst>
                                      </p:cBhvr>
                                      <p:to>
                                        <p:strVal val="visible"/>
                                      </p:to>
                                    </p:set>
                                    <p:animEffect filter="barn(outVertical)" transition="in">
                                      <p:cBhvr additive="repl">
                                        <p:cTn id="923" dur="500"/>
                                        <p:tgtEl>
                                          <p:spTgt spid="375"/>
                                        </p:tgtEl>
                                      </p:cBhvr>
                                    </p:animEffect>
                                  </p:childTnLst>
                                </p:cTn>
                              </p:par>
                            </p:childTnLst>
                          </p:cTn>
                        </p:par>
                        <p:par>
                          <p:cTn id="924" fill="hold">
                            <p:stCondLst>
                              <p:cond delay="7000"/>
                            </p:stCondLst>
                            <p:childTnLst>
                              <p:par>
                                <p:cTn id="925" nodeType="afterEffect" fill="hold" presetClass="entr" presetID="2" presetSubtype="1">
                                  <p:stCondLst>
                                    <p:cond delay="0"/>
                                  </p:stCondLst>
                                  <p:childTnLst>
                                    <p:set>
                                      <p:cBhvr>
                                        <p:cTn id="926" dur="1" fill="hold">
                                          <p:stCondLst>
                                            <p:cond delay="0"/>
                                          </p:stCondLst>
                                        </p:cTn>
                                        <p:tgtEl>
                                          <p:spTgt spid="393"/>
                                        </p:tgtEl>
                                        <p:attrNameLst>
                                          <p:attrName>style.visibility</p:attrName>
                                        </p:attrNameLst>
                                      </p:cBhvr>
                                      <p:to>
                                        <p:strVal val="visible"/>
                                      </p:to>
                                    </p:set>
                                    <p:anim calcmode="lin" valueType="num">
                                      <p:cBhvr additive="repl">
                                        <p:cTn id="927" dur="500" fill="hold"/>
                                        <p:tgtEl>
                                          <p:spTgt spid="393"/>
                                        </p:tgtEl>
                                        <p:attrNameLst>
                                          <p:attrName>ppt_x</p:attrName>
                                        </p:attrNameLst>
                                      </p:cBhvr>
                                      <p:tavLst>
                                        <p:tav tm="0">
                                          <p:val>
                                            <p:strVal val="#ppt_x"/>
                                          </p:val>
                                        </p:tav>
                                        <p:tav tm="100000">
                                          <p:val>
                                            <p:strVal val="#ppt_x"/>
                                          </p:val>
                                        </p:tav>
                                      </p:tavLst>
                                    </p:anim>
                                    <p:anim calcmode="lin" valueType="num">
                                      <p:cBhvr additive="repl">
                                        <p:cTn id="928" dur="500" fill="hold"/>
                                        <p:tgtEl>
                                          <p:spTgt spid="393"/>
                                        </p:tgtEl>
                                        <p:attrNameLst>
                                          <p:attrName>ppt_y</p:attrName>
                                        </p:attrNameLst>
                                      </p:cBhvr>
                                      <p:tavLst>
                                        <p:tav tm="0">
                                          <p:val>
                                            <p:strVal val="0-#ppt_h/2"/>
                                          </p:val>
                                        </p:tav>
                                        <p:tav tm="100000">
                                          <p:val>
                                            <p:strVal val="#ppt_y"/>
                                          </p:val>
                                        </p:tav>
                                      </p:tavLst>
                                    </p:anim>
                                  </p:childTnLst>
                                </p:cTn>
                              </p:par>
                            </p:childTnLst>
                          </p:cTn>
                        </p:par>
                        <p:par>
                          <p:cTn id="929" fill="hold">
                            <p:stCondLst>
                              <p:cond delay="7500"/>
                            </p:stCondLst>
                            <p:childTnLst>
                              <p:par>
                                <p:cTn id="930" nodeType="afterEffect" fill="hold" presetClass="entr" presetID="22" presetSubtype="2">
                                  <p:stCondLst>
                                    <p:cond delay="0"/>
                                  </p:stCondLst>
                                  <p:childTnLst>
                                    <p:set>
                                      <p:cBhvr>
                                        <p:cTn id="931" dur="1" fill="hold">
                                          <p:stCondLst>
                                            <p:cond delay="0"/>
                                          </p:stCondLst>
                                        </p:cTn>
                                        <p:tgtEl>
                                          <p:spTgt spid="372"/>
                                        </p:tgtEl>
                                        <p:attrNameLst>
                                          <p:attrName>style.visibility</p:attrName>
                                        </p:attrNameLst>
                                      </p:cBhvr>
                                      <p:to>
                                        <p:strVal val="visible"/>
                                      </p:to>
                                    </p:set>
                                    <p:animEffect filter="wipe(right)" transition="out">
                                      <p:cBhvr additive="repl">
                                        <p:cTn id="932" dur="500"/>
                                        <p:tgtEl>
                                          <p:spTgt spid="372"/>
                                        </p:tgtEl>
                                      </p:cBhvr>
                                    </p:animEffect>
                                  </p:childTnLst>
                                </p:cTn>
                              </p:par>
                            </p:childTnLst>
                          </p:cTn>
                        </p:par>
                        <p:par>
                          <p:cTn id="933" fill="hold">
                            <p:stCondLst>
                              <p:cond delay="8000"/>
                            </p:stCondLst>
                            <p:childTnLst>
                              <p:par>
                                <p:cTn id="934" nodeType="afterEffect" fill="hold" presetClass="entr" presetID="53">
                                  <p:stCondLst>
                                    <p:cond delay="0"/>
                                  </p:stCondLst>
                                  <p:childTnLst>
                                    <p:set>
                                      <p:cBhvr>
                                        <p:cTn id="935" dur="1" fill="hold">
                                          <p:stCondLst>
                                            <p:cond delay="0"/>
                                          </p:stCondLst>
                                        </p:cTn>
                                        <p:tgtEl>
                                          <p:spTgt spid="385"/>
                                        </p:tgtEl>
                                        <p:attrNameLst>
                                          <p:attrName>style.visibility</p:attrName>
                                        </p:attrNameLst>
                                      </p:cBhvr>
                                      <p:to>
                                        <p:strVal val="visible"/>
                                      </p:to>
                                    </p:set>
                                    <p:anim calcmode="lin" valueType="num">
                                      <p:cBhvr additive="repl">
                                        <p:cTn id="936" dur="500" fill="hold"/>
                                        <p:tgtEl>
                                          <p:spTgt spid="385"/>
                                        </p:tgtEl>
                                        <p:attrNameLst>
                                          <p:attrName/>
                                        </p:attrNameLst>
                                      </p:cBhvr>
                                      <p:tavLst>
                                        <p:tav tm="0">
                                          <p:val/>
                                        </p:tav>
                                        <p:tav tm="100000">
                                          <p:val>
                                            <p:strVal val="#ppt_w"/>
                                          </p:val>
                                        </p:tav>
                                      </p:tavLst>
                                    </p:anim>
                                    <p:anim calcmode="lin" valueType="num">
                                      <p:cBhvr additive="repl">
                                        <p:cTn id="937" dur="500" fill="hold"/>
                                        <p:tgtEl>
                                          <p:spTgt spid="385"/>
                                        </p:tgtEl>
                                        <p:attrNameLst>
                                          <p:attrName/>
                                        </p:attrNameLst>
                                      </p:cBhvr>
                                      <p:tavLst>
                                        <p:tav tm="0">
                                          <p:val/>
                                        </p:tav>
                                        <p:tav tm="100000">
                                          <p:val>
                                            <p:strVal val="#ppt_h"/>
                                          </p:val>
                                        </p:tav>
                                      </p:tavLst>
                                    </p:anim>
                                    <p:animEffect filter="fade" transition="in">
                                      <p:cBhvr additive="repl">
                                        <p:cTn id="938" dur="500"/>
                                        <p:tgtEl>
                                          <p:spTgt spid="385"/>
                                        </p:tgtEl>
                                      </p:cBhvr>
                                    </p:animEffect>
                                  </p:childTnLst>
                                </p:cTn>
                              </p:par>
                            </p:childTnLst>
                          </p:cTn>
                        </p:par>
                        <p:par>
                          <p:cTn id="939" fill="hold">
                            <p:stCondLst>
                              <p:cond delay="8500"/>
                            </p:stCondLst>
                            <p:childTnLst>
                              <p:par>
                                <p:cTn id="940" nodeType="afterEffect" fill="hold" presetClass="entr" presetID="22" presetSubtype="2">
                                  <p:stCondLst>
                                    <p:cond delay="0"/>
                                  </p:stCondLst>
                                  <p:childTnLst>
                                    <p:set>
                                      <p:cBhvr>
                                        <p:cTn id="941" dur="1" fill="hold">
                                          <p:stCondLst>
                                            <p:cond delay="0"/>
                                          </p:stCondLst>
                                        </p:cTn>
                                        <p:tgtEl>
                                          <p:spTgt spid="386"/>
                                        </p:tgtEl>
                                        <p:attrNameLst>
                                          <p:attrName>style.visibility</p:attrName>
                                        </p:attrNameLst>
                                      </p:cBhvr>
                                      <p:to>
                                        <p:strVal val="visible"/>
                                      </p:to>
                                    </p:set>
                                    <p:animEffect filter="wipe(right)" transition="out">
                                      <p:cBhvr additive="repl">
                                        <p:cTn id="942" dur="500"/>
                                        <p:tgtEl>
                                          <p:spTgt spid="386"/>
                                        </p:tgtEl>
                                      </p:cBhvr>
                                    </p:animEffect>
                                  </p:childTnLst>
                                </p:cTn>
                              </p:par>
                            </p:childTnLst>
                          </p:cTn>
                        </p:par>
                        <p:par>
                          <p:cTn id="943" fill="hold">
                            <p:stCondLst>
                              <p:cond delay="9000"/>
                            </p:stCondLst>
                            <p:childTnLst>
                              <p:par>
                                <p:cTn id="944" nodeType="afterEffect" fill="hold" presetClass="entr" presetID="2" presetSubtype="1">
                                  <p:stCondLst>
                                    <p:cond delay="0"/>
                                  </p:stCondLst>
                                  <p:childTnLst>
                                    <p:set>
                                      <p:cBhvr>
                                        <p:cTn id="945" dur="1" fill="hold">
                                          <p:stCondLst>
                                            <p:cond delay="0"/>
                                          </p:stCondLst>
                                        </p:cTn>
                                        <p:tgtEl>
                                          <p:spTgt spid="391"/>
                                        </p:tgtEl>
                                        <p:attrNameLst>
                                          <p:attrName>style.visibility</p:attrName>
                                        </p:attrNameLst>
                                      </p:cBhvr>
                                      <p:to>
                                        <p:strVal val="visible"/>
                                      </p:to>
                                    </p:set>
                                    <p:anim calcmode="lin" valueType="num">
                                      <p:cBhvr additive="repl">
                                        <p:cTn id="946" dur="500" fill="hold"/>
                                        <p:tgtEl>
                                          <p:spTgt spid="391"/>
                                        </p:tgtEl>
                                        <p:attrNameLst>
                                          <p:attrName>ppt_x</p:attrName>
                                        </p:attrNameLst>
                                      </p:cBhvr>
                                      <p:tavLst>
                                        <p:tav tm="0">
                                          <p:val>
                                            <p:strVal val="#ppt_x"/>
                                          </p:val>
                                        </p:tav>
                                        <p:tav tm="100000">
                                          <p:val>
                                            <p:strVal val="#ppt_x"/>
                                          </p:val>
                                        </p:tav>
                                      </p:tavLst>
                                    </p:anim>
                                    <p:anim calcmode="lin" valueType="num">
                                      <p:cBhvr additive="repl">
                                        <p:cTn id="947" dur="500" fill="hold"/>
                                        <p:tgtEl>
                                          <p:spTgt spid="391"/>
                                        </p:tgtEl>
                                        <p:attrNameLst>
                                          <p:attrName>ppt_y</p:attrName>
                                        </p:attrNameLst>
                                      </p:cBhvr>
                                      <p:tavLst>
                                        <p:tav tm="0">
                                          <p:val>
                                            <p:strVal val="0-#ppt_h/2"/>
                                          </p:val>
                                        </p:tav>
                                        <p:tav tm="100000">
                                          <p:val>
                                            <p:strVal val="#ppt_y"/>
                                          </p:val>
                                        </p:tav>
                                      </p:tavLst>
                                    </p:anim>
                                  </p:childTnLst>
                                </p:cTn>
                              </p:par>
                            </p:childTnLst>
                          </p:cTn>
                        </p:par>
                        <p:par>
                          <p:cTn id="948" fill="hold">
                            <p:stCondLst>
                              <p:cond delay="9500"/>
                            </p:stCondLst>
                            <p:childTnLst>
                              <p:par>
                                <p:cTn id="949" nodeType="afterEffect" fill="hold" presetClass="entr" presetID="22" presetSubtype="8">
                                  <p:stCondLst>
                                    <p:cond delay="0"/>
                                  </p:stCondLst>
                                  <p:childTnLst>
                                    <p:set>
                                      <p:cBhvr>
                                        <p:cTn id="950" dur="1" fill="hold">
                                          <p:stCondLst>
                                            <p:cond delay="0"/>
                                          </p:stCondLst>
                                        </p:cTn>
                                        <p:tgtEl>
                                          <p:spTgt spid="370"/>
                                        </p:tgtEl>
                                        <p:attrNameLst>
                                          <p:attrName>style.visibility</p:attrName>
                                        </p:attrNameLst>
                                      </p:cBhvr>
                                      <p:to>
                                        <p:strVal val="visible"/>
                                      </p:to>
                                    </p:set>
                                    <p:animEffect filter="wipe(left)" transition="in">
                                      <p:cBhvr additive="repl">
                                        <p:cTn id="951" dur="500"/>
                                        <p:tgtEl>
                                          <p:spTgt spid="370"/>
                                        </p:tgtEl>
                                      </p:cBhvr>
                                    </p:animEffect>
                                  </p:childTnLst>
                                </p:cTn>
                              </p:par>
                            </p:childTnLst>
                          </p:cTn>
                        </p:par>
                        <p:par>
                          <p:cTn id="952" fill="hold">
                            <p:stCondLst>
                              <p:cond delay="10000"/>
                            </p:stCondLst>
                            <p:childTnLst>
                              <p:par>
                                <p:cTn id="953" nodeType="afterEffect" fill="hold" presetClass="entr" presetID="53">
                                  <p:stCondLst>
                                    <p:cond delay="0"/>
                                  </p:stCondLst>
                                  <p:childTnLst>
                                    <p:set>
                                      <p:cBhvr>
                                        <p:cTn id="954" dur="1" fill="hold">
                                          <p:stCondLst>
                                            <p:cond delay="0"/>
                                          </p:stCondLst>
                                        </p:cTn>
                                        <p:tgtEl>
                                          <p:spTgt spid="382"/>
                                        </p:tgtEl>
                                        <p:attrNameLst>
                                          <p:attrName>style.visibility</p:attrName>
                                        </p:attrNameLst>
                                      </p:cBhvr>
                                      <p:to>
                                        <p:strVal val="visible"/>
                                      </p:to>
                                    </p:set>
                                    <p:anim calcmode="lin" valueType="num">
                                      <p:cBhvr additive="repl">
                                        <p:cTn id="955" dur="500" fill="hold"/>
                                        <p:tgtEl>
                                          <p:spTgt spid="382"/>
                                        </p:tgtEl>
                                        <p:attrNameLst>
                                          <p:attrName/>
                                        </p:attrNameLst>
                                      </p:cBhvr>
                                      <p:tavLst>
                                        <p:tav tm="0">
                                          <p:val/>
                                        </p:tav>
                                        <p:tav tm="100000">
                                          <p:val>
                                            <p:strVal val="#ppt_w"/>
                                          </p:val>
                                        </p:tav>
                                      </p:tavLst>
                                    </p:anim>
                                    <p:anim calcmode="lin" valueType="num">
                                      <p:cBhvr additive="repl">
                                        <p:cTn id="956" dur="500" fill="hold"/>
                                        <p:tgtEl>
                                          <p:spTgt spid="382"/>
                                        </p:tgtEl>
                                        <p:attrNameLst>
                                          <p:attrName/>
                                        </p:attrNameLst>
                                      </p:cBhvr>
                                      <p:tavLst>
                                        <p:tav tm="0">
                                          <p:val/>
                                        </p:tav>
                                        <p:tav tm="100000">
                                          <p:val>
                                            <p:strVal val="#ppt_h"/>
                                          </p:val>
                                        </p:tav>
                                      </p:tavLst>
                                    </p:anim>
                                    <p:animEffect filter="fade" transition="in">
                                      <p:cBhvr additive="repl">
                                        <p:cTn id="957" dur="500"/>
                                        <p:tgtEl>
                                          <p:spTgt spid="382"/>
                                        </p:tgtEl>
                                      </p:cBhvr>
                                    </p:animEffect>
                                  </p:childTnLst>
                                </p:cTn>
                              </p:par>
                            </p:childTnLst>
                          </p:cTn>
                        </p:par>
                        <p:par>
                          <p:cTn id="958" fill="hold">
                            <p:stCondLst>
                              <p:cond delay="10500"/>
                            </p:stCondLst>
                            <p:childTnLst>
                              <p:par>
                                <p:cTn id="959" nodeType="afterEffect" fill="hold" presetClass="entr" presetID="22" presetSubtype="8">
                                  <p:stCondLst>
                                    <p:cond delay="0"/>
                                  </p:stCondLst>
                                  <p:childTnLst>
                                    <p:set>
                                      <p:cBhvr>
                                        <p:cTn id="960" dur="1" fill="hold">
                                          <p:stCondLst>
                                            <p:cond delay="0"/>
                                          </p:stCondLst>
                                        </p:cTn>
                                        <p:tgtEl>
                                          <p:spTgt spid="381"/>
                                        </p:tgtEl>
                                        <p:attrNameLst>
                                          <p:attrName>style.visibility</p:attrName>
                                        </p:attrNameLst>
                                      </p:cBhvr>
                                      <p:to>
                                        <p:strVal val="visible"/>
                                      </p:to>
                                    </p:set>
                                    <p:animEffect filter="wipe(left)" transition="in">
                                      <p:cBhvr additive="repl">
                                        <p:cTn id="961" dur="500"/>
                                        <p:tgtEl>
                                          <p:spTgt spid="381"/>
                                        </p:tgtEl>
                                      </p:cBhvr>
                                    </p:animEffect>
                                  </p:childTnLst>
                                </p:cTn>
                              </p:par>
                            </p:childTnLst>
                          </p:cTn>
                        </p:par>
                        <p:par>
                          <p:cTn id="962" fill="hold">
                            <p:stCondLst>
                              <p:cond delay="11000"/>
                            </p:stCondLst>
                            <p:childTnLst>
                              <p:par>
                                <p:cTn id="963" nodeType="afterEffect" fill="hold" presetClass="entr" presetID="16" presetSubtype="37">
                                  <p:stCondLst>
                                    <p:cond delay="0"/>
                                  </p:stCondLst>
                                  <p:childTnLst>
                                    <p:set>
                                      <p:cBhvr>
                                        <p:cTn id="964" dur="1" fill="hold">
                                          <p:stCondLst>
                                            <p:cond delay="0"/>
                                          </p:stCondLst>
                                        </p:cTn>
                                        <p:tgtEl>
                                          <p:spTgt spid="376"/>
                                        </p:tgtEl>
                                        <p:attrNameLst>
                                          <p:attrName>style.visibility</p:attrName>
                                        </p:attrNameLst>
                                      </p:cBhvr>
                                      <p:to>
                                        <p:strVal val="visible"/>
                                      </p:to>
                                    </p:set>
                                    <p:animEffect filter="barn(outVertical)" transition="in">
                                      <p:cBhvr additive="repl">
                                        <p:cTn id="965" dur="500"/>
                                        <p:tgtEl>
                                          <p:spTgt spid="376"/>
                                        </p:tgtEl>
                                      </p:cBhvr>
                                    </p:animEffect>
                                  </p:childTnLst>
                                </p:cTn>
                              </p:par>
                            </p:childTnLst>
                          </p:cTn>
                        </p:par>
                        <p:par>
                          <p:cTn id="966" fill="hold">
                            <p:stCondLst>
                              <p:cond delay="11500"/>
                            </p:stCondLst>
                            <p:childTnLst>
                              <p:par>
                                <p:cTn id="967" nodeType="afterEffect" fill="hold" presetClass="entr" presetID="2" presetSubtype="1">
                                  <p:stCondLst>
                                    <p:cond delay="0"/>
                                  </p:stCondLst>
                                  <p:childTnLst>
                                    <p:set>
                                      <p:cBhvr>
                                        <p:cTn id="968" dur="1" fill="hold">
                                          <p:stCondLst>
                                            <p:cond delay="0"/>
                                          </p:stCondLst>
                                        </p:cTn>
                                        <p:tgtEl>
                                          <p:spTgt spid="394"/>
                                        </p:tgtEl>
                                        <p:attrNameLst>
                                          <p:attrName>style.visibility</p:attrName>
                                        </p:attrNameLst>
                                      </p:cBhvr>
                                      <p:to>
                                        <p:strVal val="visible"/>
                                      </p:to>
                                    </p:set>
                                    <p:anim calcmode="lin" valueType="num">
                                      <p:cBhvr additive="repl">
                                        <p:cTn id="969" dur="500" fill="hold"/>
                                        <p:tgtEl>
                                          <p:spTgt spid="394"/>
                                        </p:tgtEl>
                                        <p:attrNameLst>
                                          <p:attrName>ppt_x</p:attrName>
                                        </p:attrNameLst>
                                      </p:cBhvr>
                                      <p:tavLst>
                                        <p:tav tm="0">
                                          <p:val>
                                            <p:strVal val="#ppt_x"/>
                                          </p:val>
                                        </p:tav>
                                        <p:tav tm="100000">
                                          <p:val>
                                            <p:strVal val="#ppt_x"/>
                                          </p:val>
                                        </p:tav>
                                      </p:tavLst>
                                    </p:anim>
                                    <p:anim calcmode="lin" valueType="num">
                                      <p:cBhvr additive="repl">
                                        <p:cTn id="970" dur="500" fill="hold"/>
                                        <p:tgtEl>
                                          <p:spTgt spid="394"/>
                                        </p:tgtEl>
                                        <p:attrNameLst>
                                          <p:attrName>ppt_y</p:attrName>
                                        </p:attrNameLst>
                                      </p:cBhvr>
                                      <p:tavLst>
                                        <p:tav tm="0">
                                          <p:val>
                                            <p:strVal val="0-#ppt_h/2"/>
                                          </p:val>
                                        </p:tav>
                                        <p:tav tm="100000">
                                          <p:val>
                                            <p:strVal val="#ppt_y"/>
                                          </p:val>
                                        </p:tav>
                                      </p:tavLst>
                                    </p:anim>
                                  </p:childTnLst>
                                </p:cTn>
                              </p:par>
                            </p:childTnLst>
                          </p:cTn>
                        </p:par>
                        <p:par>
                          <p:cTn id="971" fill="hold">
                            <p:stCondLst>
                              <p:cond delay="12000"/>
                            </p:stCondLst>
                            <p:childTnLst>
                              <p:par>
                                <p:cTn id="972" nodeType="afterEffect" fill="hold" presetClass="entr" presetID="22" presetSubtype="2">
                                  <p:stCondLst>
                                    <p:cond delay="0"/>
                                  </p:stCondLst>
                                  <p:childTnLst>
                                    <p:set>
                                      <p:cBhvr>
                                        <p:cTn id="973" dur="1" fill="hold">
                                          <p:stCondLst>
                                            <p:cond delay="0"/>
                                          </p:stCondLst>
                                        </p:cTn>
                                        <p:tgtEl>
                                          <p:spTgt spid="373"/>
                                        </p:tgtEl>
                                        <p:attrNameLst>
                                          <p:attrName>style.visibility</p:attrName>
                                        </p:attrNameLst>
                                      </p:cBhvr>
                                      <p:to>
                                        <p:strVal val="visible"/>
                                      </p:to>
                                    </p:set>
                                    <p:animEffect filter="wipe(right)" transition="out">
                                      <p:cBhvr additive="repl">
                                        <p:cTn id="974" dur="500"/>
                                        <p:tgtEl>
                                          <p:spTgt spid="373"/>
                                        </p:tgtEl>
                                      </p:cBhvr>
                                    </p:animEffect>
                                  </p:childTnLst>
                                </p:cTn>
                              </p:par>
                            </p:childTnLst>
                          </p:cTn>
                        </p:par>
                        <p:par>
                          <p:cTn id="975" fill="hold">
                            <p:stCondLst>
                              <p:cond delay="12500"/>
                            </p:stCondLst>
                            <p:childTnLst>
                              <p:par>
                                <p:cTn id="976" nodeType="afterEffect" fill="hold" presetClass="entr" presetID="53">
                                  <p:stCondLst>
                                    <p:cond delay="0"/>
                                  </p:stCondLst>
                                  <p:childTnLst>
                                    <p:set>
                                      <p:cBhvr>
                                        <p:cTn id="977" dur="1" fill="hold">
                                          <p:stCondLst>
                                            <p:cond delay="0"/>
                                          </p:stCondLst>
                                        </p:cTn>
                                        <p:tgtEl>
                                          <p:spTgt spid="387"/>
                                        </p:tgtEl>
                                        <p:attrNameLst>
                                          <p:attrName>style.visibility</p:attrName>
                                        </p:attrNameLst>
                                      </p:cBhvr>
                                      <p:to>
                                        <p:strVal val="visible"/>
                                      </p:to>
                                    </p:set>
                                    <p:anim calcmode="lin" valueType="num">
                                      <p:cBhvr additive="repl">
                                        <p:cTn id="978" dur="500" fill="hold"/>
                                        <p:tgtEl>
                                          <p:spTgt spid="387"/>
                                        </p:tgtEl>
                                        <p:attrNameLst>
                                          <p:attrName/>
                                        </p:attrNameLst>
                                      </p:cBhvr>
                                      <p:tavLst>
                                        <p:tav tm="0">
                                          <p:val/>
                                        </p:tav>
                                        <p:tav tm="100000">
                                          <p:val>
                                            <p:strVal val="#ppt_w"/>
                                          </p:val>
                                        </p:tav>
                                      </p:tavLst>
                                    </p:anim>
                                    <p:anim calcmode="lin" valueType="num">
                                      <p:cBhvr additive="repl">
                                        <p:cTn id="979" dur="500" fill="hold"/>
                                        <p:tgtEl>
                                          <p:spTgt spid="387"/>
                                        </p:tgtEl>
                                        <p:attrNameLst>
                                          <p:attrName/>
                                        </p:attrNameLst>
                                      </p:cBhvr>
                                      <p:tavLst>
                                        <p:tav tm="0">
                                          <p:val/>
                                        </p:tav>
                                        <p:tav tm="100000">
                                          <p:val>
                                            <p:strVal val="#ppt_h"/>
                                          </p:val>
                                        </p:tav>
                                      </p:tavLst>
                                    </p:anim>
                                    <p:animEffect filter="fade" transition="in">
                                      <p:cBhvr additive="repl">
                                        <p:cTn id="980" dur="500"/>
                                        <p:tgtEl>
                                          <p:spTgt spid="387"/>
                                        </p:tgtEl>
                                      </p:cBhvr>
                                    </p:animEffect>
                                  </p:childTnLst>
                                </p:cTn>
                              </p:par>
                            </p:childTnLst>
                          </p:cTn>
                        </p:par>
                        <p:par>
                          <p:cTn id="981" fill="hold">
                            <p:stCondLst>
                              <p:cond delay="13000"/>
                            </p:stCondLst>
                            <p:childTnLst>
                              <p:par>
                                <p:cTn id="982" nodeType="afterEffect" fill="hold" presetClass="entr" presetID="22" presetSubtype="2">
                                  <p:stCondLst>
                                    <p:cond delay="0"/>
                                  </p:stCondLst>
                                  <p:childTnLst>
                                    <p:set>
                                      <p:cBhvr>
                                        <p:cTn id="983" dur="1" fill="hold">
                                          <p:stCondLst>
                                            <p:cond delay="0"/>
                                          </p:stCondLst>
                                        </p:cTn>
                                        <p:tgtEl>
                                          <p:spTgt spid="388"/>
                                        </p:tgtEl>
                                        <p:attrNameLst>
                                          <p:attrName>style.visibility</p:attrName>
                                        </p:attrNameLst>
                                      </p:cBhvr>
                                      <p:to>
                                        <p:strVal val="visible"/>
                                      </p:to>
                                    </p:set>
                                    <p:animEffect filter="wipe(right)" transition="out">
                                      <p:cBhvr additive="repl">
                                        <p:cTn id="984" dur="500"/>
                                        <p:tgtEl>
                                          <p:spTgt spid="38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rot="19805400">
            <a:off x="1536120" y="1636560"/>
            <a:ext cx="9860400" cy="4638960"/>
          </a:xfrm>
          <a:custGeom>
            <a:avLst/>
            <a:gdLst/>
            <a:ahLst/>
            <a:rect l="l" t="t" r="r" b="b"/>
            <a:pathLst>
              <a:path w="9350488" h="4399344">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398" name="CustomShape 2"/>
          <p:cNvSpPr/>
          <p:nvPr/>
        </p:nvSpPr>
        <p:spPr>
          <a:xfrm rot="19805400">
            <a:off x="1161360" y="4178160"/>
            <a:ext cx="669240" cy="66852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99" name="CustomShape 3"/>
          <p:cNvSpPr/>
          <p:nvPr/>
        </p:nvSpPr>
        <p:spPr>
          <a:xfrm rot="19805400">
            <a:off x="3139560" y="3065760"/>
            <a:ext cx="669240" cy="6685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00" name="CustomShape 4"/>
          <p:cNvSpPr/>
          <p:nvPr/>
        </p:nvSpPr>
        <p:spPr>
          <a:xfrm rot="19805400">
            <a:off x="5122080" y="4182480"/>
            <a:ext cx="669240" cy="66852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01" name="CustomShape 5"/>
          <p:cNvSpPr/>
          <p:nvPr/>
        </p:nvSpPr>
        <p:spPr>
          <a:xfrm rot="19805400">
            <a:off x="7119360" y="3065760"/>
            <a:ext cx="669240" cy="66852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02" name="CustomShape 6"/>
          <p:cNvSpPr/>
          <p:nvPr/>
        </p:nvSpPr>
        <p:spPr>
          <a:xfrm rot="19805400">
            <a:off x="11093040" y="3065760"/>
            <a:ext cx="669240" cy="66852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403" name="CustomShape 7"/>
          <p:cNvSpPr/>
          <p:nvPr/>
        </p:nvSpPr>
        <p:spPr>
          <a:xfrm rot="19805400">
            <a:off x="9085680" y="4178160"/>
            <a:ext cx="669240" cy="66852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404" name="CustomShape 8"/>
          <p:cNvSpPr/>
          <p:nvPr/>
        </p:nvSpPr>
        <p:spPr>
          <a:xfrm>
            <a:off x="3270240" y="3197160"/>
            <a:ext cx="408240" cy="406080"/>
          </a:xfrm>
          <a:custGeom>
            <a:avLst/>
            <a:gdLst/>
            <a:ahLst/>
            <a:rect l="l" t="t"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style>
          <a:lnRef idx="0"/>
          <a:fillRef idx="0"/>
          <a:effectRef idx="0"/>
          <a:fontRef idx="minor"/>
        </p:style>
      </p:sp>
      <p:sp>
        <p:nvSpPr>
          <p:cNvPr id="405" name="CustomShape 9"/>
          <p:cNvSpPr/>
          <p:nvPr/>
        </p:nvSpPr>
        <p:spPr>
          <a:xfrm>
            <a:off x="7255080" y="3197160"/>
            <a:ext cx="398160" cy="381960"/>
          </a:xfrm>
          <a:custGeom>
            <a:avLst/>
            <a:gdLst/>
            <a:ahLst/>
            <a:rect l="l" t="t"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1"/>
          </a:solidFill>
          <a:ln>
            <a:noFill/>
          </a:ln>
        </p:spPr>
        <p:style>
          <a:lnRef idx="0"/>
          <a:fillRef idx="0"/>
          <a:effectRef idx="0"/>
          <a:fontRef idx="minor"/>
        </p:style>
      </p:sp>
      <p:sp>
        <p:nvSpPr>
          <p:cNvPr id="406" name="CustomShape 10"/>
          <p:cNvSpPr/>
          <p:nvPr/>
        </p:nvSpPr>
        <p:spPr>
          <a:xfrm>
            <a:off x="5279040" y="4338720"/>
            <a:ext cx="355680" cy="347760"/>
          </a:xfrm>
          <a:custGeom>
            <a:avLst/>
            <a:gdLst/>
            <a:ahLst/>
            <a:rect l="l" t="t"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p:spPr>
        <p:style>
          <a:lnRef idx="0"/>
          <a:fillRef idx="0"/>
          <a:effectRef idx="0"/>
          <a:fontRef idx="minor"/>
        </p:style>
      </p:sp>
      <p:sp>
        <p:nvSpPr>
          <p:cNvPr id="407" name="CustomShape 11"/>
          <p:cNvSpPr/>
          <p:nvPr/>
        </p:nvSpPr>
        <p:spPr>
          <a:xfrm>
            <a:off x="9253440" y="4310640"/>
            <a:ext cx="333720" cy="404280"/>
          </a:xfrm>
          <a:custGeom>
            <a:avLst/>
            <a:gdLst/>
            <a:ahLst/>
            <a:rect l="l" t="t"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style>
          <a:lnRef idx="0"/>
          <a:fillRef idx="0"/>
          <a:effectRef idx="0"/>
          <a:fontRef idx="minor"/>
        </p:style>
      </p:sp>
      <p:sp>
        <p:nvSpPr>
          <p:cNvPr id="408" name="CustomShape 12"/>
          <p:cNvSpPr/>
          <p:nvPr/>
        </p:nvSpPr>
        <p:spPr>
          <a:xfrm>
            <a:off x="3474720" y="3956400"/>
            <a:ext cx="360" cy="1013040"/>
          </a:xfrm>
          <a:custGeom>
            <a:avLst/>
            <a:gdLst/>
            <a:ahLst/>
            <a:rect l="l" t="t" r="r" b="b"/>
            <a:pathLst>
              <a:path w="21600" h="21600">
                <a:moveTo>
                  <a:pt x="0" y="0"/>
                </a:moveTo>
                <a:lnTo>
                  <a:pt x="21600" y="21600"/>
                </a:lnTo>
              </a:path>
            </a:pathLst>
          </a:custGeom>
          <a:noFill/>
          <a:ln>
            <a:solidFill>
              <a:schemeClr val="bg1">
                <a:lumMod val="65000"/>
              </a:schemeClr>
            </a:solidFill>
            <a:custDash>
              <a:ds d="500000" sp="100000"/>
            </a:custDash>
            <a:tailEnd len="med" type="triangle" w="med"/>
          </a:ln>
        </p:spPr>
        <p:style>
          <a:lnRef idx="1">
            <a:schemeClr val="accent1"/>
          </a:lnRef>
          <a:fillRef idx="0">
            <a:schemeClr val="accent1"/>
          </a:fillRef>
          <a:effectRef idx="0">
            <a:schemeClr val="accent1"/>
          </a:effectRef>
          <a:fontRef idx="minor"/>
        </p:style>
      </p:sp>
      <p:sp>
        <p:nvSpPr>
          <p:cNvPr id="409" name="CustomShape 13"/>
          <p:cNvSpPr/>
          <p:nvPr/>
        </p:nvSpPr>
        <p:spPr>
          <a:xfrm>
            <a:off x="7454160" y="3956400"/>
            <a:ext cx="360" cy="1013040"/>
          </a:xfrm>
          <a:custGeom>
            <a:avLst/>
            <a:gdLst/>
            <a:ahLst/>
            <a:rect l="l" t="t" r="r" b="b"/>
            <a:pathLst>
              <a:path w="21600" h="21600">
                <a:moveTo>
                  <a:pt x="0" y="0"/>
                </a:moveTo>
                <a:lnTo>
                  <a:pt x="21600" y="21600"/>
                </a:lnTo>
              </a:path>
            </a:pathLst>
          </a:custGeom>
          <a:noFill/>
          <a:ln>
            <a:solidFill>
              <a:schemeClr val="bg1">
                <a:lumMod val="65000"/>
              </a:schemeClr>
            </a:solidFill>
            <a:custDash>
              <a:ds d="500000" sp="100000"/>
            </a:custDash>
            <a:tailEnd len="med" type="triangle" w="med"/>
          </a:ln>
        </p:spPr>
        <p:style>
          <a:lnRef idx="1">
            <a:schemeClr val="accent1"/>
          </a:lnRef>
          <a:fillRef idx="0">
            <a:schemeClr val="accent1"/>
          </a:fillRef>
          <a:effectRef idx="0">
            <a:schemeClr val="accent1"/>
          </a:effectRef>
          <a:fontRef idx="minor"/>
        </p:style>
      </p:sp>
      <p:sp>
        <p:nvSpPr>
          <p:cNvPr id="410" name="CustomShape 14"/>
          <p:cNvSpPr/>
          <p:nvPr/>
        </p:nvSpPr>
        <p:spPr>
          <a:xfrm flipV="1">
            <a:off x="9440640" y="2943360"/>
            <a:ext cx="360" cy="1013040"/>
          </a:xfrm>
          <a:custGeom>
            <a:avLst/>
            <a:gdLst/>
            <a:ahLst/>
            <a:rect l="l" t="t" r="r" b="b"/>
            <a:pathLst>
              <a:path w="21600" h="21600">
                <a:moveTo>
                  <a:pt x="0" y="0"/>
                </a:moveTo>
                <a:lnTo>
                  <a:pt x="21600" y="21600"/>
                </a:lnTo>
              </a:path>
            </a:pathLst>
          </a:custGeom>
          <a:noFill/>
          <a:ln>
            <a:solidFill>
              <a:schemeClr val="bg1">
                <a:lumMod val="65000"/>
              </a:schemeClr>
            </a:solidFill>
            <a:custDash>
              <a:ds d="500000" sp="100000"/>
            </a:custDash>
            <a:tailEnd len="med" type="triangle" w="med"/>
          </a:ln>
        </p:spPr>
        <p:style>
          <a:lnRef idx="1">
            <a:schemeClr val="accent1"/>
          </a:lnRef>
          <a:fillRef idx="0">
            <a:schemeClr val="accent1"/>
          </a:fillRef>
          <a:effectRef idx="0">
            <a:schemeClr val="accent1"/>
          </a:effectRef>
          <a:fontRef idx="minor"/>
        </p:style>
      </p:sp>
      <p:sp>
        <p:nvSpPr>
          <p:cNvPr id="411" name="CustomShape 15"/>
          <p:cNvSpPr/>
          <p:nvPr/>
        </p:nvSpPr>
        <p:spPr>
          <a:xfrm flipV="1">
            <a:off x="5476680" y="2943360"/>
            <a:ext cx="360" cy="1013040"/>
          </a:xfrm>
          <a:custGeom>
            <a:avLst/>
            <a:gdLst/>
            <a:ahLst/>
            <a:rect l="l" t="t" r="r" b="b"/>
            <a:pathLst>
              <a:path w="21600" h="21600">
                <a:moveTo>
                  <a:pt x="0" y="0"/>
                </a:moveTo>
                <a:lnTo>
                  <a:pt x="21600" y="21600"/>
                </a:lnTo>
              </a:path>
            </a:pathLst>
          </a:custGeom>
          <a:noFill/>
          <a:ln>
            <a:solidFill>
              <a:schemeClr val="bg1">
                <a:lumMod val="65000"/>
              </a:schemeClr>
            </a:solidFill>
            <a:custDash>
              <a:ds d="500000" sp="100000"/>
            </a:custDash>
            <a:tailEnd len="med" type="triangle" w="med"/>
          </a:ln>
        </p:spPr>
        <p:style>
          <a:lnRef idx="1">
            <a:schemeClr val="accent1"/>
          </a:lnRef>
          <a:fillRef idx="0">
            <a:schemeClr val="accent1"/>
          </a:fillRef>
          <a:effectRef idx="0">
            <a:schemeClr val="accent1"/>
          </a:effectRef>
          <a:fontRef idx="minor"/>
        </p:style>
      </p:sp>
      <p:sp>
        <p:nvSpPr>
          <p:cNvPr id="412" name="CustomShape 16"/>
          <p:cNvSpPr/>
          <p:nvPr/>
        </p:nvSpPr>
        <p:spPr>
          <a:xfrm>
            <a:off x="2759760" y="5176440"/>
            <a:ext cx="1429200" cy="303480"/>
          </a:xfrm>
          <a:prstGeom prst="rect">
            <a:avLst/>
          </a:prstGeom>
          <a:noFill/>
          <a:ln>
            <a:noFill/>
          </a:ln>
        </p:spPr>
        <p:style>
          <a:lnRef idx="0"/>
          <a:fillRef idx="0"/>
          <a:effectRef idx="0"/>
          <a:fontRef idx="minor"/>
        </p:style>
        <p:txBody>
          <a:bodyPr wrap="none" lIns="90000" rIns="90000" tIns="45000" bIns="45000"/>
          <a:p>
            <a:pPr algn="ct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413" name="CustomShape 17"/>
          <p:cNvSpPr/>
          <p:nvPr/>
        </p:nvSpPr>
        <p:spPr>
          <a:xfrm>
            <a:off x="2205720" y="5479200"/>
            <a:ext cx="2537280" cy="503640"/>
          </a:xfrm>
          <a:prstGeom prst="rect">
            <a:avLst/>
          </a:prstGeom>
          <a:noFill/>
          <a:ln>
            <a:noFill/>
          </a:ln>
        </p:spPr>
        <p:style>
          <a:lnRef idx="0"/>
          <a:fillRef idx="0"/>
          <a:effectRef idx="0"/>
          <a:fontRef idx="minor"/>
        </p:style>
        <p:txBody>
          <a:bodyPr lIns="90000" rIns="90000" tIns="45000" bIns="4500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414" name="CustomShape 18"/>
          <p:cNvSpPr/>
          <p:nvPr/>
        </p:nvSpPr>
        <p:spPr>
          <a:xfrm>
            <a:off x="6739200" y="5201280"/>
            <a:ext cx="1429200" cy="303480"/>
          </a:xfrm>
          <a:prstGeom prst="rect">
            <a:avLst/>
          </a:prstGeom>
          <a:noFill/>
          <a:ln>
            <a:noFill/>
          </a:ln>
        </p:spPr>
        <p:style>
          <a:lnRef idx="0"/>
          <a:fillRef idx="0"/>
          <a:effectRef idx="0"/>
          <a:fontRef idx="minor"/>
        </p:style>
        <p:txBody>
          <a:bodyPr wrap="none" lIns="90000" rIns="90000" tIns="45000" bIns="45000"/>
          <a:p>
            <a:pPr algn="ct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415" name="CustomShape 19"/>
          <p:cNvSpPr/>
          <p:nvPr/>
        </p:nvSpPr>
        <p:spPr>
          <a:xfrm>
            <a:off x="6185520" y="5479200"/>
            <a:ext cx="2537280" cy="503640"/>
          </a:xfrm>
          <a:prstGeom prst="rect">
            <a:avLst/>
          </a:prstGeom>
          <a:noFill/>
          <a:ln>
            <a:noFill/>
          </a:ln>
        </p:spPr>
        <p:style>
          <a:lnRef idx="0"/>
          <a:fillRef idx="0"/>
          <a:effectRef idx="0"/>
          <a:fontRef idx="minor"/>
        </p:style>
        <p:txBody>
          <a:bodyPr lIns="90000" rIns="90000" tIns="45000" bIns="4500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416" name="CustomShape 20"/>
          <p:cNvSpPr/>
          <p:nvPr/>
        </p:nvSpPr>
        <p:spPr>
          <a:xfrm>
            <a:off x="4759200" y="1709640"/>
            <a:ext cx="1429200" cy="303480"/>
          </a:xfrm>
          <a:prstGeom prst="rect">
            <a:avLst/>
          </a:prstGeom>
          <a:noFill/>
          <a:ln>
            <a:noFill/>
          </a:ln>
        </p:spPr>
        <p:style>
          <a:lnRef idx="0"/>
          <a:fillRef idx="0"/>
          <a:effectRef idx="0"/>
          <a:fontRef idx="minor"/>
        </p:style>
        <p:txBody>
          <a:bodyPr wrap="none" lIns="90000" rIns="90000" tIns="45000" bIns="45000"/>
          <a:p>
            <a:pPr algn="ct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417" name="CustomShape 21"/>
          <p:cNvSpPr/>
          <p:nvPr/>
        </p:nvSpPr>
        <p:spPr>
          <a:xfrm>
            <a:off x="4168800" y="2003040"/>
            <a:ext cx="2610720" cy="503640"/>
          </a:xfrm>
          <a:prstGeom prst="rect">
            <a:avLst/>
          </a:prstGeom>
          <a:noFill/>
          <a:ln>
            <a:noFill/>
          </a:ln>
        </p:spPr>
        <p:style>
          <a:lnRef idx="0"/>
          <a:fillRef idx="0"/>
          <a:effectRef idx="0"/>
          <a:fontRef idx="minor"/>
        </p:style>
        <p:txBody>
          <a:bodyPr lIns="90000" rIns="90000" tIns="45000" bIns="4500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418" name="CustomShape 22"/>
          <p:cNvSpPr/>
          <p:nvPr/>
        </p:nvSpPr>
        <p:spPr>
          <a:xfrm>
            <a:off x="8705520" y="1721520"/>
            <a:ext cx="1429200" cy="303480"/>
          </a:xfrm>
          <a:prstGeom prst="rect">
            <a:avLst/>
          </a:prstGeom>
          <a:noFill/>
          <a:ln>
            <a:noFill/>
          </a:ln>
        </p:spPr>
        <p:style>
          <a:lnRef idx="0"/>
          <a:fillRef idx="0"/>
          <a:effectRef idx="0"/>
          <a:fontRef idx="minor"/>
        </p:style>
        <p:txBody>
          <a:bodyPr wrap="none" lIns="90000" rIns="90000" tIns="45000" bIns="45000"/>
          <a:p>
            <a:pPr algn="ct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419" name="CustomShape 23"/>
          <p:cNvSpPr/>
          <p:nvPr/>
        </p:nvSpPr>
        <p:spPr>
          <a:xfrm>
            <a:off x="8114760" y="2003040"/>
            <a:ext cx="2610720" cy="503640"/>
          </a:xfrm>
          <a:prstGeom prst="rect">
            <a:avLst/>
          </a:prstGeom>
          <a:noFill/>
          <a:ln>
            <a:noFill/>
          </a:ln>
        </p:spPr>
        <p:style>
          <a:lnRef idx="0"/>
          <a:fillRef idx="0"/>
          <a:effectRef idx="0"/>
          <a:fontRef idx="minor"/>
        </p:style>
        <p:txBody>
          <a:bodyPr lIns="90000" rIns="90000" tIns="45000" bIns="4500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420" name="CustomShape 24"/>
          <p:cNvSpPr/>
          <p:nvPr/>
        </p:nvSpPr>
        <p:spPr>
          <a:xfrm>
            <a:off x="384120" y="362160"/>
            <a:ext cx="2480040" cy="3711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800" spc="-1" strike="noStrike">
                <a:solidFill>
                  <a:srgbClr val="3b3838"/>
                </a:solidFill>
                <a:uFill>
                  <a:solidFill>
                    <a:srgbClr val="ffffff"/>
                  </a:solidFill>
                </a:uFill>
                <a:latin typeface="微软雅黑"/>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421" name="CustomShape 25"/>
          <p:cNvSpPr/>
          <p:nvPr/>
        </p:nvSpPr>
        <p:spPr>
          <a:xfrm>
            <a:off x="383040" y="654840"/>
            <a:ext cx="2332080" cy="2793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200" spc="-1" strike="noStrike">
                <a:solidFill>
                  <a:srgbClr val="3b3838"/>
                </a:solidFill>
                <a:uFill>
                  <a:solidFill>
                    <a:srgbClr val="ffffff"/>
                  </a:solidFill>
                </a:uFill>
                <a:latin typeface="Arial"/>
                <a:ea typeface="宋体"/>
              </a:rPr>
              <a:t>ADD RELATED TITLE WORDS</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985" dur="indefinite" restart="never" nodeType="tmRoot">
          <p:childTnLst>
            <p:seq>
              <p:cTn id="986" dur="indefinite" nodeType="mainSeq">
                <p:childTnLst>
                  <p:par>
                    <p:cTn id="987" fill="hold">
                      <p:stCondLst>
                        <p:cond delay="0"/>
                      </p:stCondLst>
                      <p:childTnLst>
                        <p:par>
                          <p:cTn id="988" fill="hold">
                            <p:stCondLst>
                              <p:cond delay="0"/>
                            </p:stCondLst>
                            <p:childTnLst>
                              <p:par>
                                <p:cTn id="989" nodeType="afterEffect" fill="hold" presetClass="entr" presetID="22" presetSubtype="8">
                                  <p:stCondLst>
                                    <p:cond delay="0"/>
                                  </p:stCondLst>
                                  <p:childTnLst>
                                    <p:set>
                                      <p:cBhvr>
                                        <p:cTn id="990" dur="1" fill="hold">
                                          <p:stCondLst>
                                            <p:cond delay="0"/>
                                          </p:stCondLst>
                                        </p:cTn>
                                        <p:tgtEl>
                                          <p:spTgt spid="-1"/>
                                        </p:tgtEl>
                                        <p:attrNameLst>
                                          <p:attrName>style.visibility</p:attrName>
                                        </p:attrNameLst>
                                      </p:cBhvr>
                                      <p:to>
                                        <p:strVal val="visible"/>
                                      </p:to>
                                    </p:set>
                                    <p:animEffect filter="wipe(left)" transition="in">
                                      <p:cBhvr additive="repl">
                                        <p:cTn id="991" dur="500"/>
                                        <p:tgtEl>
                                          <p:spTgt spid="-1"/>
                                        </p:tgtEl>
                                      </p:cBhvr>
                                    </p:animEffect>
                                  </p:childTnLst>
                                </p:cTn>
                              </p:par>
                            </p:childTnLst>
                          </p:cTn>
                        </p:par>
                        <p:par>
                          <p:cTn id="992" fill="hold">
                            <p:stCondLst>
                              <p:cond delay="500"/>
                            </p:stCondLst>
                            <p:childTnLst>
                              <p:par>
                                <p:cTn id="993" nodeType="afterEffect" fill="hold" presetClass="entr" presetID="22" presetSubtype="1">
                                  <p:stCondLst>
                                    <p:cond delay="0"/>
                                  </p:stCondLst>
                                  <p:childTnLst>
                                    <p:set>
                                      <p:cBhvr>
                                        <p:cTn id="994" dur="1" fill="hold">
                                          <p:stCondLst>
                                            <p:cond delay="0"/>
                                          </p:stCondLst>
                                        </p:cTn>
                                        <p:tgtEl>
                                          <p:spTgt spid="408"/>
                                        </p:tgtEl>
                                        <p:attrNameLst>
                                          <p:attrName>style.visibility</p:attrName>
                                        </p:attrNameLst>
                                      </p:cBhvr>
                                      <p:to>
                                        <p:strVal val="visible"/>
                                      </p:to>
                                    </p:set>
                                    <p:animEffect filter="wipe(up)" transition="in">
                                      <p:cBhvr additive="repl">
                                        <p:cTn id="995" dur="500"/>
                                        <p:tgtEl>
                                          <p:spTgt spid="408"/>
                                        </p:tgtEl>
                                      </p:cBhvr>
                                    </p:animEffect>
                                  </p:childTnLst>
                                </p:cTn>
                              </p:par>
                            </p:childTnLst>
                          </p:cTn>
                        </p:par>
                        <p:par>
                          <p:cTn id="996" fill="hold">
                            <p:stCondLst>
                              <p:cond delay="1000"/>
                            </p:stCondLst>
                            <p:childTnLst>
                              <p:par>
                                <p:cTn id="997" nodeType="afterEffect" fill="hold" presetClass="entr" presetID="10">
                                  <p:stCondLst>
                                    <p:cond delay="0"/>
                                  </p:stCondLst>
                                  <p:childTnLst>
                                    <p:set>
                                      <p:cBhvr>
                                        <p:cTn id="998" dur="1" fill="hold">
                                          <p:stCondLst>
                                            <p:cond delay="0"/>
                                          </p:stCondLst>
                                        </p:cTn>
                                        <p:tgtEl>
                                          <p:spTgt spid="-1"/>
                                        </p:tgtEl>
                                        <p:attrNameLst>
                                          <p:attrName>style.visibility</p:attrName>
                                        </p:attrNameLst>
                                      </p:cBhvr>
                                      <p:to>
                                        <p:strVal val="visible"/>
                                      </p:to>
                                    </p:set>
                                    <p:animEffect filter="fade" transition="in">
                                      <p:cBhvr additive="repl">
                                        <p:cTn id="999" dur="500"/>
                                        <p:tgtEl>
                                          <p:spTgt spid="-1"/>
                                        </p:tgtEl>
                                      </p:cBhvr>
                                    </p:animEffect>
                                  </p:childTnLst>
                                </p:cTn>
                              </p:par>
                            </p:childTnLst>
                          </p:cTn>
                        </p:par>
                        <p:par>
                          <p:cTn id="1000" fill="hold">
                            <p:stCondLst>
                              <p:cond delay="1500"/>
                            </p:stCondLst>
                            <p:childTnLst>
                              <p:par>
                                <p:cTn id="1001" nodeType="afterEffect" fill="hold" presetClass="entr" presetID="22" presetSubtype="4">
                                  <p:stCondLst>
                                    <p:cond delay="0"/>
                                  </p:stCondLst>
                                  <p:childTnLst>
                                    <p:set>
                                      <p:cBhvr>
                                        <p:cTn id="1002" dur="1" fill="hold">
                                          <p:stCondLst>
                                            <p:cond delay="0"/>
                                          </p:stCondLst>
                                        </p:cTn>
                                        <p:tgtEl>
                                          <p:spTgt spid="411"/>
                                        </p:tgtEl>
                                        <p:attrNameLst>
                                          <p:attrName>style.visibility</p:attrName>
                                        </p:attrNameLst>
                                      </p:cBhvr>
                                      <p:to>
                                        <p:strVal val="visible"/>
                                      </p:to>
                                    </p:set>
                                    <p:animEffect filter="wipe(down)" transition="out">
                                      <p:cBhvr additive="repl">
                                        <p:cTn id="1003" dur="500"/>
                                        <p:tgtEl>
                                          <p:spTgt spid="411"/>
                                        </p:tgtEl>
                                      </p:cBhvr>
                                    </p:animEffect>
                                  </p:childTnLst>
                                </p:cTn>
                              </p:par>
                            </p:childTnLst>
                          </p:cTn>
                        </p:par>
                        <p:par>
                          <p:cTn id="1004" fill="hold">
                            <p:stCondLst>
                              <p:cond delay="2000"/>
                            </p:stCondLst>
                            <p:childTnLst>
                              <p:par>
                                <p:cTn id="1005" nodeType="afterEffect" fill="hold" presetClass="entr" presetID="10">
                                  <p:stCondLst>
                                    <p:cond delay="0"/>
                                  </p:stCondLst>
                                  <p:childTnLst>
                                    <p:set>
                                      <p:cBhvr>
                                        <p:cTn id="1006" dur="1" fill="hold">
                                          <p:stCondLst>
                                            <p:cond delay="0"/>
                                          </p:stCondLst>
                                        </p:cTn>
                                        <p:tgtEl>
                                          <p:spTgt spid="-1"/>
                                        </p:tgtEl>
                                        <p:attrNameLst>
                                          <p:attrName>style.visibility</p:attrName>
                                        </p:attrNameLst>
                                      </p:cBhvr>
                                      <p:to>
                                        <p:strVal val="visible"/>
                                      </p:to>
                                    </p:set>
                                    <p:animEffect filter="fade" transition="in">
                                      <p:cBhvr additive="repl">
                                        <p:cTn id="1007" dur="500"/>
                                        <p:tgtEl>
                                          <p:spTgt spid="-1"/>
                                        </p:tgtEl>
                                      </p:cBhvr>
                                    </p:animEffect>
                                  </p:childTnLst>
                                </p:cTn>
                              </p:par>
                            </p:childTnLst>
                          </p:cTn>
                        </p:par>
                        <p:par>
                          <p:cTn id="1008" fill="hold">
                            <p:stCondLst>
                              <p:cond delay="2500"/>
                            </p:stCondLst>
                            <p:childTnLst>
                              <p:par>
                                <p:cTn id="1009" nodeType="afterEffect" fill="hold" presetClass="entr" presetID="22" presetSubtype="1">
                                  <p:stCondLst>
                                    <p:cond delay="0"/>
                                  </p:stCondLst>
                                  <p:childTnLst>
                                    <p:set>
                                      <p:cBhvr>
                                        <p:cTn id="1010" dur="1" fill="hold">
                                          <p:stCondLst>
                                            <p:cond delay="0"/>
                                          </p:stCondLst>
                                        </p:cTn>
                                        <p:tgtEl>
                                          <p:spTgt spid="409"/>
                                        </p:tgtEl>
                                        <p:attrNameLst>
                                          <p:attrName>style.visibility</p:attrName>
                                        </p:attrNameLst>
                                      </p:cBhvr>
                                      <p:to>
                                        <p:strVal val="visible"/>
                                      </p:to>
                                    </p:set>
                                    <p:animEffect filter="wipe(up)" transition="in">
                                      <p:cBhvr additive="repl">
                                        <p:cTn id="1011" dur="500"/>
                                        <p:tgtEl>
                                          <p:spTgt spid="409"/>
                                        </p:tgtEl>
                                      </p:cBhvr>
                                    </p:animEffect>
                                  </p:childTnLst>
                                </p:cTn>
                              </p:par>
                            </p:childTnLst>
                          </p:cTn>
                        </p:par>
                        <p:par>
                          <p:cTn id="1012" fill="hold">
                            <p:stCondLst>
                              <p:cond delay="3000"/>
                            </p:stCondLst>
                            <p:childTnLst>
                              <p:par>
                                <p:cTn id="1013" nodeType="afterEffect" fill="hold" presetClass="entr" presetID="10">
                                  <p:stCondLst>
                                    <p:cond delay="0"/>
                                  </p:stCondLst>
                                  <p:childTnLst>
                                    <p:set>
                                      <p:cBhvr>
                                        <p:cTn id="1014" dur="1" fill="hold">
                                          <p:stCondLst>
                                            <p:cond delay="0"/>
                                          </p:stCondLst>
                                        </p:cTn>
                                        <p:tgtEl>
                                          <p:spTgt spid="-1"/>
                                        </p:tgtEl>
                                        <p:attrNameLst>
                                          <p:attrName>style.visibility</p:attrName>
                                        </p:attrNameLst>
                                      </p:cBhvr>
                                      <p:to>
                                        <p:strVal val="visible"/>
                                      </p:to>
                                    </p:set>
                                    <p:animEffect filter="fade" transition="in">
                                      <p:cBhvr additive="repl">
                                        <p:cTn id="1015" dur="500"/>
                                        <p:tgtEl>
                                          <p:spTgt spid="-1"/>
                                        </p:tgtEl>
                                      </p:cBhvr>
                                    </p:animEffect>
                                  </p:childTnLst>
                                </p:cTn>
                              </p:par>
                            </p:childTnLst>
                          </p:cTn>
                        </p:par>
                        <p:par>
                          <p:cTn id="1016" fill="hold">
                            <p:stCondLst>
                              <p:cond delay="3500"/>
                            </p:stCondLst>
                            <p:childTnLst>
                              <p:par>
                                <p:cTn id="1017" nodeType="afterEffect" fill="hold" presetClass="entr" presetID="22" presetSubtype="4">
                                  <p:stCondLst>
                                    <p:cond delay="0"/>
                                  </p:stCondLst>
                                  <p:childTnLst>
                                    <p:set>
                                      <p:cBhvr>
                                        <p:cTn id="1018" dur="1" fill="hold">
                                          <p:stCondLst>
                                            <p:cond delay="0"/>
                                          </p:stCondLst>
                                        </p:cTn>
                                        <p:tgtEl>
                                          <p:spTgt spid="410"/>
                                        </p:tgtEl>
                                        <p:attrNameLst>
                                          <p:attrName>style.visibility</p:attrName>
                                        </p:attrNameLst>
                                      </p:cBhvr>
                                      <p:to>
                                        <p:strVal val="visible"/>
                                      </p:to>
                                    </p:set>
                                    <p:animEffect filter="wipe(down)" transition="out">
                                      <p:cBhvr additive="repl">
                                        <p:cTn id="1019" dur="500"/>
                                        <p:tgtEl>
                                          <p:spTgt spid="410"/>
                                        </p:tgtEl>
                                      </p:cBhvr>
                                    </p:animEffect>
                                  </p:childTnLst>
                                </p:cTn>
                              </p:par>
                            </p:childTnLst>
                          </p:cTn>
                        </p:par>
                        <p:par>
                          <p:cTn id="1020" fill="hold">
                            <p:stCondLst>
                              <p:cond delay="4000"/>
                            </p:stCondLst>
                            <p:childTnLst>
                              <p:par>
                                <p:cTn id="1021" nodeType="afterEffect" fill="hold" presetClass="entr" presetID="10">
                                  <p:stCondLst>
                                    <p:cond delay="0"/>
                                  </p:stCondLst>
                                  <p:childTnLst>
                                    <p:set>
                                      <p:cBhvr>
                                        <p:cTn id="1022" dur="1" fill="hold">
                                          <p:stCondLst>
                                            <p:cond delay="0"/>
                                          </p:stCondLst>
                                        </p:cTn>
                                        <p:tgtEl>
                                          <p:spTgt spid="-1"/>
                                        </p:tgtEl>
                                        <p:attrNameLst>
                                          <p:attrName>style.visibility</p:attrName>
                                        </p:attrNameLst>
                                      </p:cBhvr>
                                      <p:to>
                                        <p:strVal val="visible"/>
                                      </p:to>
                                    </p:set>
                                    <p:animEffect filter="fade" transition="in">
                                      <p:cBhvr additive="repl">
                                        <p:cTn id="1023"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1369800" y="2359080"/>
            <a:ext cx="1898280" cy="1898280"/>
          </a:xfrm>
          <a:prstGeom prst="ellipse">
            <a:avLst/>
          </a:prstGeom>
          <a:blipFill>
            <a:blip r:embed="rId1"/>
            <a:stretch>
              <a:fillRect/>
            </a:stretch>
          </a:blipFill>
          <a:ln w="63360">
            <a:noFill/>
          </a:ln>
        </p:spPr>
        <p:style>
          <a:lnRef idx="2">
            <a:schemeClr val="accent1">
              <a:shade val="50000"/>
            </a:schemeClr>
          </a:lnRef>
          <a:fillRef idx="1">
            <a:schemeClr val="accent1"/>
          </a:fillRef>
          <a:effectRef idx="0">
            <a:schemeClr val="accent1"/>
          </a:effectRef>
          <a:fontRef idx="minor"/>
        </p:style>
      </p:sp>
      <p:sp>
        <p:nvSpPr>
          <p:cNvPr id="423" name="CustomShape 2"/>
          <p:cNvSpPr/>
          <p:nvPr/>
        </p:nvSpPr>
        <p:spPr>
          <a:xfrm>
            <a:off x="5518440" y="2359080"/>
            <a:ext cx="1898280" cy="1898280"/>
          </a:xfrm>
          <a:prstGeom prst="ellipse">
            <a:avLst/>
          </a:prstGeom>
          <a:blipFill>
            <a:blip r:embed="rId2"/>
            <a:stretch>
              <a:fillRect/>
            </a:stretch>
          </a:blipFill>
          <a:ln w="63360">
            <a:noFill/>
          </a:ln>
        </p:spPr>
        <p:style>
          <a:lnRef idx="2">
            <a:schemeClr val="accent1">
              <a:shade val="50000"/>
            </a:schemeClr>
          </a:lnRef>
          <a:fillRef idx="1">
            <a:schemeClr val="accent1"/>
          </a:fillRef>
          <a:effectRef idx="0">
            <a:schemeClr val="accent1"/>
          </a:effectRef>
          <a:fontRef idx="minor"/>
        </p:style>
      </p:sp>
      <p:sp>
        <p:nvSpPr>
          <p:cNvPr id="424" name="CustomShape 3"/>
          <p:cNvSpPr/>
          <p:nvPr/>
        </p:nvSpPr>
        <p:spPr>
          <a:xfrm>
            <a:off x="9667440" y="2359080"/>
            <a:ext cx="1898280" cy="1898280"/>
          </a:xfrm>
          <a:prstGeom prst="ellipse">
            <a:avLst/>
          </a:prstGeom>
          <a:blipFill>
            <a:blip r:embed="rId3"/>
            <a:stretch>
              <a:fillRect/>
            </a:stretch>
          </a:blipFill>
          <a:ln w="63360">
            <a:noFill/>
          </a:ln>
        </p:spPr>
        <p:style>
          <a:lnRef idx="2">
            <a:schemeClr val="accent1">
              <a:shade val="50000"/>
            </a:schemeClr>
          </a:lnRef>
          <a:fillRef idx="1">
            <a:schemeClr val="accent1"/>
          </a:fillRef>
          <a:effectRef idx="0">
            <a:schemeClr val="accent1"/>
          </a:effectRef>
          <a:fontRef idx="minor"/>
        </p:style>
      </p:sp>
      <p:sp>
        <p:nvSpPr>
          <p:cNvPr id="425" name="Line 4"/>
          <p:cNvSpPr/>
          <p:nvPr/>
        </p:nvSpPr>
        <p:spPr>
          <a:xfrm>
            <a:off x="2319120" y="4371120"/>
            <a:ext cx="360" cy="430200"/>
          </a:xfrm>
          <a:prstGeom prst="line">
            <a:avLst/>
          </a:prstGeom>
          <a:ln w="9360">
            <a:solidFill>
              <a:schemeClr val="bg1">
                <a:lumMod val="65000"/>
              </a:schemeClr>
            </a:solidFill>
            <a:custDash>
              <a:ds d="100000" sp="100000"/>
            </a:custDash>
            <a:headEnd len="med" type="oval" w="med"/>
          </a:ln>
        </p:spPr>
        <p:style>
          <a:lnRef idx="1">
            <a:schemeClr val="accent1"/>
          </a:lnRef>
          <a:fillRef idx="0">
            <a:schemeClr val="accent1"/>
          </a:fillRef>
          <a:effectRef idx="0">
            <a:schemeClr val="accent1"/>
          </a:effectRef>
          <a:fontRef idx="minor"/>
        </p:style>
      </p:sp>
      <p:sp>
        <p:nvSpPr>
          <p:cNvPr id="426" name="CustomShape 5"/>
          <p:cNvSpPr/>
          <p:nvPr/>
        </p:nvSpPr>
        <p:spPr>
          <a:xfrm>
            <a:off x="1369800" y="4761360"/>
            <a:ext cx="1898280" cy="989280"/>
          </a:xfrm>
          <a:prstGeom prst="rect">
            <a:avLst/>
          </a:prstGeom>
          <a:noFill/>
          <a:ln>
            <a:noFill/>
          </a:ln>
        </p:spPr>
        <p:style>
          <a:lnRef idx="0"/>
          <a:fillRef idx="0"/>
          <a:effectRef idx="0"/>
          <a:fontRef idx="minor"/>
        </p:style>
        <p:txBody>
          <a:bodyPr lIns="90000" rIns="90000" tIns="45000" bIns="45000" anchor="ctr"/>
          <a:p>
            <a:pPr>
              <a:lnSpc>
                <a:spcPct val="150000"/>
              </a:lnSpc>
            </a:pPr>
            <a:r>
              <a:rPr b="0" lang="en-US" sz="1400" spc="-1" strike="noStrike">
                <a:solidFill>
                  <a:srgbClr val="a6a6a6"/>
                </a:solidFill>
                <a:uFill>
                  <a:solidFill>
                    <a:srgbClr val="ffffff"/>
                  </a:solidFill>
                </a:uFill>
                <a:latin typeface="Arial"/>
                <a:ea typeface="微软雅黑"/>
              </a:rPr>
              <a:t>点击请替换文字内容</a:t>
            </a:r>
            <a:endParaRPr b="0" lang="en-US" sz="1800" spc="-1" strike="noStrike">
              <a:solidFill>
                <a:srgbClr val="000000"/>
              </a:solidFill>
              <a:uFill>
                <a:solidFill>
                  <a:srgbClr val="ffffff"/>
                </a:solidFill>
              </a:uFill>
              <a:latin typeface="Arial"/>
            </a:endParaRPr>
          </a:p>
          <a:p>
            <a:pPr>
              <a:lnSpc>
                <a:spcPct val="150000"/>
              </a:lnSpc>
            </a:pPr>
            <a:r>
              <a:rPr b="0" lang="en-US" sz="800" spc="-1" strike="noStrike">
                <a:solidFill>
                  <a:srgbClr val="a6a6a6"/>
                </a:solidFill>
                <a:uFill>
                  <a:solidFill>
                    <a:srgbClr val="ffffff"/>
                  </a:solidFill>
                </a:uFill>
                <a:latin typeface="Arial"/>
                <a:ea typeface="微软雅黑"/>
              </a:rPr>
              <a:t>请替换文字内容，点击添加相关标题文字，修改文字内容，也可以直接复制你的内容到此。</a:t>
            </a:r>
            <a:endParaRPr b="0" lang="en-US" sz="1800" spc="-1" strike="noStrike">
              <a:solidFill>
                <a:srgbClr val="000000"/>
              </a:solidFill>
              <a:uFill>
                <a:solidFill>
                  <a:srgbClr val="ffffff"/>
                </a:solidFill>
              </a:uFill>
              <a:latin typeface="Arial"/>
            </a:endParaRPr>
          </a:p>
        </p:txBody>
      </p:sp>
      <p:sp>
        <p:nvSpPr>
          <p:cNvPr id="427" name="Line 6"/>
          <p:cNvSpPr/>
          <p:nvPr/>
        </p:nvSpPr>
        <p:spPr>
          <a:xfrm>
            <a:off x="4393440" y="4637520"/>
            <a:ext cx="360" cy="190800"/>
          </a:xfrm>
          <a:prstGeom prst="line">
            <a:avLst/>
          </a:prstGeom>
          <a:ln w="9360">
            <a:solidFill>
              <a:schemeClr val="bg1">
                <a:lumMod val="65000"/>
              </a:schemeClr>
            </a:solidFill>
            <a:custDash>
              <a:ds d="100000" sp="100000"/>
            </a:custDash>
            <a:headEnd len="med" type="oval" w="med"/>
          </a:ln>
        </p:spPr>
        <p:style>
          <a:lnRef idx="1">
            <a:schemeClr val="accent1"/>
          </a:lnRef>
          <a:fillRef idx="0">
            <a:schemeClr val="accent1"/>
          </a:fillRef>
          <a:effectRef idx="0">
            <a:schemeClr val="accent1"/>
          </a:effectRef>
          <a:fontRef idx="minor"/>
        </p:style>
      </p:sp>
      <p:sp>
        <p:nvSpPr>
          <p:cNvPr id="428" name="CustomShape 7"/>
          <p:cNvSpPr/>
          <p:nvPr/>
        </p:nvSpPr>
        <p:spPr>
          <a:xfrm>
            <a:off x="3444120" y="4801680"/>
            <a:ext cx="1898280" cy="989280"/>
          </a:xfrm>
          <a:prstGeom prst="rect">
            <a:avLst/>
          </a:prstGeom>
          <a:noFill/>
          <a:ln>
            <a:noFill/>
          </a:ln>
        </p:spPr>
        <p:style>
          <a:lnRef idx="0"/>
          <a:fillRef idx="0"/>
          <a:effectRef idx="0"/>
          <a:fontRef idx="minor"/>
        </p:style>
        <p:txBody>
          <a:bodyPr lIns="90000" rIns="90000" tIns="45000" bIns="45000" anchor="ctr"/>
          <a:p>
            <a:pPr>
              <a:lnSpc>
                <a:spcPct val="150000"/>
              </a:lnSpc>
            </a:pPr>
            <a:r>
              <a:rPr b="0" lang="en-US" sz="1400" spc="-1" strike="noStrike">
                <a:solidFill>
                  <a:srgbClr val="a6a6a6"/>
                </a:solidFill>
                <a:uFill>
                  <a:solidFill>
                    <a:srgbClr val="ffffff"/>
                  </a:solidFill>
                </a:uFill>
                <a:latin typeface="Arial"/>
                <a:ea typeface="微软雅黑"/>
              </a:rPr>
              <a:t>点击请替换文字内容</a:t>
            </a:r>
            <a:endParaRPr b="0" lang="en-US" sz="1800" spc="-1" strike="noStrike">
              <a:solidFill>
                <a:srgbClr val="000000"/>
              </a:solidFill>
              <a:uFill>
                <a:solidFill>
                  <a:srgbClr val="ffffff"/>
                </a:solidFill>
              </a:uFill>
              <a:latin typeface="Arial"/>
            </a:endParaRPr>
          </a:p>
          <a:p>
            <a:pPr>
              <a:lnSpc>
                <a:spcPct val="150000"/>
              </a:lnSpc>
            </a:pPr>
            <a:r>
              <a:rPr b="0" lang="en-US" sz="800" spc="-1" strike="noStrike">
                <a:solidFill>
                  <a:srgbClr val="a6a6a6"/>
                </a:solidFill>
                <a:uFill>
                  <a:solidFill>
                    <a:srgbClr val="ffffff"/>
                  </a:solidFill>
                </a:uFill>
                <a:latin typeface="Arial"/>
                <a:ea typeface="微软雅黑"/>
              </a:rPr>
              <a:t>请替换文字内容，点击添加相关标题文字，修改文字内容，也可以直接复制你的内容到此。</a:t>
            </a:r>
            <a:endParaRPr b="0" lang="en-US" sz="1800" spc="-1" strike="noStrike">
              <a:solidFill>
                <a:srgbClr val="000000"/>
              </a:solidFill>
              <a:uFill>
                <a:solidFill>
                  <a:srgbClr val="ffffff"/>
                </a:solidFill>
              </a:uFill>
              <a:latin typeface="Arial"/>
            </a:endParaRPr>
          </a:p>
        </p:txBody>
      </p:sp>
      <p:sp>
        <p:nvSpPr>
          <p:cNvPr id="429" name="Line 8"/>
          <p:cNvSpPr/>
          <p:nvPr/>
        </p:nvSpPr>
        <p:spPr>
          <a:xfrm>
            <a:off x="6465960" y="4411440"/>
            <a:ext cx="360" cy="430200"/>
          </a:xfrm>
          <a:prstGeom prst="line">
            <a:avLst/>
          </a:prstGeom>
          <a:ln w="9360">
            <a:solidFill>
              <a:schemeClr val="bg1">
                <a:lumMod val="65000"/>
              </a:schemeClr>
            </a:solidFill>
            <a:custDash>
              <a:ds d="100000" sp="100000"/>
            </a:custDash>
            <a:headEnd len="med" type="oval" w="med"/>
          </a:ln>
        </p:spPr>
        <p:style>
          <a:lnRef idx="1">
            <a:schemeClr val="accent1"/>
          </a:lnRef>
          <a:fillRef idx="0">
            <a:schemeClr val="accent1"/>
          </a:fillRef>
          <a:effectRef idx="0">
            <a:schemeClr val="accent1"/>
          </a:effectRef>
          <a:fontRef idx="minor"/>
        </p:style>
      </p:sp>
      <p:sp>
        <p:nvSpPr>
          <p:cNvPr id="430" name="CustomShape 9"/>
          <p:cNvSpPr/>
          <p:nvPr/>
        </p:nvSpPr>
        <p:spPr>
          <a:xfrm>
            <a:off x="5517000" y="4801680"/>
            <a:ext cx="1898280" cy="989280"/>
          </a:xfrm>
          <a:prstGeom prst="rect">
            <a:avLst/>
          </a:prstGeom>
          <a:noFill/>
          <a:ln>
            <a:noFill/>
          </a:ln>
        </p:spPr>
        <p:style>
          <a:lnRef idx="0"/>
          <a:fillRef idx="0"/>
          <a:effectRef idx="0"/>
          <a:fontRef idx="minor"/>
        </p:style>
        <p:txBody>
          <a:bodyPr lIns="90000" rIns="90000" tIns="45000" bIns="45000" anchor="ctr"/>
          <a:p>
            <a:pPr>
              <a:lnSpc>
                <a:spcPct val="150000"/>
              </a:lnSpc>
            </a:pPr>
            <a:r>
              <a:rPr b="0" lang="en-US" sz="1400" spc="-1" strike="noStrike">
                <a:solidFill>
                  <a:srgbClr val="a6a6a6"/>
                </a:solidFill>
                <a:uFill>
                  <a:solidFill>
                    <a:srgbClr val="ffffff"/>
                  </a:solidFill>
                </a:uFill>
                <a:latin typeface="Arial"/>
                <a:ea typeface="微软雅黑"/>
              </a:rPr>
              <a:t>点击请替换文字内容</a:t>
            </a:r>
            <a:endParaRPr b="0" lang="en-US" sz="1800" spc="-1" strike="noStrike">
              <a:solidFill>
                <a:srgbClr val="000000"/>
              </a:solidFill>
              <a:uFill>
                <a:solidFill>
                  <a:srgbClr val="ffffff"/>
                </a:solidFill>
              </a:uFill>
              <a:latin typeface="Arial"/>
            </a:endParaRPr>
          </a:p>
          <a:p>
            <a:pPr>
              <a:lnSpc>
                <a:spcPct val="150000"/>
              </a:lnSpc>
            </a:pPr>
            <a:r>
              <a:rPr b="0" lang="en-US" sz="800" spc="-1" strike="noStrike">
                <a:solidFill>
                  <a:srgbClr val="a6a6a6"/>
                </a:solidFill>
                <a:uFill>
                  <a:solidFill>
                    <a:srgbClr val="ffffff"/>
                  </a:solidFill>
                </a:uFill>
                <a:latin typeface="Arial"/>
                <a:ea typeface="微软雅黑"/>
              </a:rPr>
              <a:t>请替换文字内容，点击添加相关标题文字，修改文字内容，也可以直接复制你的内容到此。</a:t>
            </a:r>
            <a:endParaRPr b="0" lang="en-US" sz="1800" spc="-1" strike="noStrike">
              <a:solidFill>
                <a:srgbClr val="000000"/>
              </a:solidFill>
              <a:uFill>
                <a:solidFill>
                  <a:srgbClr val="ffffff"/>
                </a:solidFill>
              </a:uFill>
              <a:latin typeface="Arial"/>
            </a:endParaRPr>
          </a:p>
        </p:txBody>
      </p:sp>
      <p:sp>
        <p:nvSpPr>
          <p:cNvPr id="431" name="Line 10"/>
          <p:cNvSpPr/>
          <p:nvPr/>
        </p:nvSpPr>
        <p:spPr>
          <a:xfrm>
            <a:off x="8537040" y="4679280"/>
            <a:ext cx="360" cy="190800"/>
          </a:xfrm>
          <a:prstGeom prst="line">
            <a:avLst/>
          </a:prstGeom>
          <a:ln w="9360">
            <a:solidFill>
              <a:schemeClr val="bg1">
                <a:lumMod val="65000"/>
              </a:schemeClr>
            </a:solidFill>
            <a:custDash>
              <a:ds d="100000" sp="100000"/>
            </a:custDash>
            <a:headEnd len="med" type="oval" w="med"/>
          </a:ln>
        </p:spPr>
        <p:style>
          <a:lnRef idx="1">
            <a:schemeClr val="accent1"/>
          </a:lnRef>
          <a:fillRef idx="0">
            <a:schemeClr val="accent1"/>
          </a:fillRef>
          <a:effectRef idx="0">
            <a:schemeClr val="accent1"/>
          </a:effectRef>
          <a:fontRef idx="minor"/>
        </p:style>
      </p:sp>
      <p:sp>
        <p:nvSpPr>
          <p:cNvPr id="432" name="CustomShape 11"/>
          <p:cNvSpPr/>
          <p:nvPr/>
        </p:nvSpPr>
        <p:spPr>
          <a:xfrm>
            <a:off x="7589520" y="4843440"/>
            <a:ext cx="1898280" cy="987480"/>
          </a:xfrm>
          <a:prstGeom prst="rect">
            <a:avLst/>
          </a:prstGeom>
          <a:noFill/>
          <a:ln>
            <a:noFill/>
          </a:ln>
        </p:spPr>
        <p:style>
          <a:lnRef idx="0"/>
          <a:fillRef idx="0"/>
          <a:effectRef idx="0"/>
          <a:fontRef idx="minor"/>
        </p:style>
        <p:txBody>
          <a:bodyPr lIns="90000" rIns="90000" tIns="45000" bIns="45000" anchor="ctr"/>
          <a:p>
            <a:pPr>
              <a:lnSpc>
                <a:spcPct val="150000"/>
              </a:lnSpc>
            </a:pPr>
            <a:r>
              <a:rPr b="0" lang="en-US" sz="1400" spc="-1" strike="noStrike">
                <a:solidFill>
                  <a:srgbClr val="a6a6a6"/>
                </a:solidFill>
                <a:uFill>
                  <a:solidFill>
                    <a:srgbClr val="ffffff"/>
                  </a:solidFill>
                </a:uFill>
                <a:latin typeface="Arial"/>
                <a:ea typeface="微软雅黑"/>
              </a:rPr>
              <a:t>点击请替换文字内容</a:t>
            </a:r>
            <a:endParaRPr b="0" lang="en-US" sz="1800" spc="-1" strike="noStrike">
              <a:solidFill>
                <a:srgbClr val="000000"/>
              </a:solidFill>
              <a:uFill>
                <a:solidFill>
                  <a:srgbClr val="ffffff"/>
                </a:solidFill>
              </a:uFill>
              <a:latin typeface="Arial"/>
            </a:endParaRPr>
          </a:p>
          <a:p>
            <a:pPr>
              <a:lnSpc>
                <a:spcPct val="150000"/>
              </a:lnSpc>
            </a:pPr>
            <a:r>
              <a:rPr b="0" lang="en-US" sz="800" spc="-1" strike="noStrike">
                <a:solidFill>
                  <a:srgbClr val="a6a6a6"/>
                </a:solidFill>
                <a:uFill>
                  <a:solidFill>
                    <a:srgbClr val="ffffff"/>
                  </a:solidFill>
                </a:uFill>
                <a:latin typeface="Arial"/>
                <a:ea typeface="微软雅黑"/>
              </a:rPr>
              <a:t>请替换文字内容，点击添加相关标题文字，修改文字内容，也可以直接复制你的内容到此。</a:t>
            </a:r>
            <a:endParaRPr b="0" lang="en-US" sz="1800" spc="-1" strike="noStrike">
              <a:solidFill>
                <a:srgbClr val="000000"/>
              </a:solidFill>
              <a:uFill>
                <a:solidFill>
                  <a:srgbClr val="ffffff"/>
                </a:solidFill>
              </a:uFill>
              <a:latin typeface="Arial"/>
            </a:endParaRPr>
          </a:p>
        </p:txBody>
      </p:sp>
      <p:sp>
        <p:nvSpPr>
          <p:cNvPr id="433" name="Line 12"/>
          <p:cNvSpPr/>
          <p:nvPr/>
        </p:nvSpPr>
        <p:spPr>
          <a:xfrm>
            <a:off x="10608120" y="4453200"/>
            <a:ext cx="360" cy="430200"/>
          </a:xfrm>
          <a:prstGeom prst="line">
            <a:avLst/>
          </a:prstGeom>
          <a:ln w="9360">
            <a:solidFill>
              <a:schemeClr val="bg1">
                <a:lumMod val="65000"/>
              </a:schemeClr>
            </a:solidFill>
            <a:custDash>
              <a:ds d="100000" sp="100000"/>
            </a:custDash>
            <a:headEnd len="med" type="oval" w="med"/>
          </a:ln>
        </p:spPr>
        <p:style>
          <a:lnRef idx="1">
            <a:schemeClr val="accent1"/>
          </a:lnRef>
          <a:fillRef idx="0">
            <a:schemeClr val="accent1"/>
          </a:fillRef>
          <a:effectRef idx="0">
            <a:schemeClr val="accent1"/>
          </a:effectRef>
          <a:fontRef idx="minor"/>
        </p:style>
      </p:sp>
      <p:sp>
        <p:nvSpPr>
          <p:cNvPr id="434" name="CustomShape 13"/>
          <p:cNvSpPr/>
          <p:nvPr/>
        </p:nvSpPr>
        <p:spPr>
          <a:xfrm>
            <a:off x="9660600" y="4843440"/>
            <a:ext cx="1898280" cy="987480"/>
          </a:xfrm>
          <a:prstGeom prst="rect">
            <a:avLst/>
          </a:prstGeom>
          <a:noFill/>
          <a:ln>
            <a:noFill/>
          </a:ln>
        </p:spPr>
        <p:style>
          <a:lnRef idx="0"/>
          <a:fillRef idx="0"/>
          <a:effectRef idx="0"/>
          <a:fontRef idx="minor"/>
        </p:style>
        <p:txBody>
          <a:bodyPr lIns="90000" rIns="90000" tIns="45000" bIns="45000" anchor="ctr"/>
          <a:p>
            <a:pPr>
              <a:lnSpc>
                <a:spcPct val="150000"/>
              </a:lnSpc>
            </a:pPr>
            <a:r>
              <a:rPr b="0" lang="en-US" sz="1400" spc="-1" strike="noStrike">
                <a:solidFill>
                  <a:srgbClr val="a6a6a6"/>
                </a:solidFill>
                <a:uFill>
                  <a:solidFill>
                    <a:srgbClr val="ffffff"/>
                  </a:solidFill>
                </a:uFill>
                <a:latin typeface="Arial"/>
                <a:ea typeface="微软雅黑"/>
              </a:rPr>
              <a:t>点击请替换文字内容</a:t>
            </a:r>
            <a:endParaRPr b="0" lang="en-US" sz="1800" spc="-1" strike="noStrike">
              <a:solidFill>
                <a:srgbClr val="000000"/>
              </a:solidFill>
              <a:uFill>
                <a:solidFill>
                  <a:srgbClr val="ffffff"/>
                </a:solidFill>
              </a:uFill>
              <a:latin typeface="Arial"/>
            </a:endParaRPr>
          </a:p>
          <a:p>
            <a:pPr>
              <a:lnSpc>
                <a:spcPct val="150000"/>
              </a:lnSpc>
            </a:pPr>
            <a:r>
              <a:rPr b="0" lang="en-US" sz="800" spc="-1" strike="noStrike">
                <a:solidFill>
                  <a:srgbClr val="a6a6a6"/>
                </a:solidFill>
                <a:uFill>
                  <a:solidFill>
                    <a:srgbClr val="ffffff"/>
                  </a:solidFill>
                </a:uFill>
                <a:latin typeface="Arial"/>
                <a:ea typeface="微软雅黑"/>
              </a:rPr>
              <a:t>请替换文字内容，点击添加相关标题文字，修改文字内容，也可以直接复制你的内容到此。</a:t>
            </a:r>
            <a:endParaRPr b="0" lang="en-US" sz="1800" spc="-1" strike="noStrike">
              <a:solidFill>
                <a:srgbClr val="000000"/>
              </a:solidFill>
              <a:uFill>
                <a:solidFill>
                  <a:srgbClr val="ffffff"/>
                </a:solidFill>
              </a:uFill>
              <a:latin typeface="Arial"/>
            </a:endParaRPr>
          </a:p>
        </p:txBody>
      </p:sp>
      <p:sp>
        <p:nvSpPr>
          <p:cNvPr id="435" name="CustomShape 14"/>
          <p:cNvSpPr/>
          <p:nvPr/>
        </p:nvSpPr>
        <p:spPr>
          <a:xfrm>
            <a:off x="3060720" y="1893600"/>
            <a:ext cx="2656800" cy="2658240"/>
          </a:xfrm>
          <a:prstGeom prst="ellipse">
            <a:avLst/>
          </a:prstGeom>
          <a:blipFill>
            <a:blip r:embed="rId4"/>
            <a:stretch>
              <a:fillRect/>
            </a:stretch>
          </a:blipFill>
          <a:ln w="63360">
            <a:noFill/>
          </a:ln>
        </p:spPr>
        <p:style>
          <a:lnRef idx="2">
            <a:schemeClr val="accent1">
              <a:shade val="50000"/>
            </a:schemeClr>
          </a:lnRef>
          <a:fillRef idx="1">
            <a:schemeClr val="accent1"/>
          </a:fillRef>
          <a:effectRef idx="0">
            <a:schemeClr val="accent1"/>
          </a:effectRef>
          <a:fontRef idx="minor"/>
        </p:style>
      </p:sp>
      <p:sp>
        <p:nvSpPr>
          <p:cNvPr id="436" name="CustomShape 15"/>
          <p:cNvSpPr/>
          <p:nvPr/>
        </p:nvSpPr>
        <p:spPr>
          <a:xfrm>
            <a:off x="7209720" y="1923840"/>
            <a:ext cx="2656800" cy="2658240"/>
          </a:xfrm>
          <a:prstGeom prst="ellipse">
            <a:avLst/>
          </a:prstGeom>
          <a:blipFill>
            <a:blip r:embed="rId5"/>
            <a:stretch>
              <a:fillRect/>
            </a:stretch>
          </a:blipFill>
          <a:ln w="63360">
            <a:noFill/>
          </a:ln>
        </p:spPr>
        <p:style>
          <a:lnRef idx="2">
            <a:schemeClr val="accent1">
              <a:shade val="50000"/>
            </a:schemeClr>
          </a:lnRef>
          <a:fillRef idx="1">
            <a:schemeClr val="accent1"/>
          </a:fillRef>
          <a:effectRef idx="0">
            <a:schemeClr val="accent1"/>
          </a:effectRef>
          <a:fontRef idx="minor"/>
        </p:style>
      </p:sp>
      <p:sp>
        <p:nvSpPr>
          <p:cNvPr id="437" name="CustomShape 16"/>
          <p:cNvSpPr/>
          <p:nvPr/>
        </p:nvSpPr>
        <p:spPr>
          <a:xfrm>
            <a:off x="3896280" y="1086480"/>
            <a:ext cx="5065920" cy="699840"/>
          </a:xfrm>
          <a:prstGeom prst="rect">
            <a:avLst/>
          </a:prstGeom>
          <a:noFill/>
          <a:ln>
            <a:noFill/>
          </a:ln>
        </p:spPr>
        <p:style>
          <a:lnRef idx="0"/>
          <a:fillRef idx="0"/>
          <a:effectRef idx="0"/>
          <a:fontRef idx="minor"/>
        </p:style>
        <p:txBody>
          <a:bodyPr lIns="90000" rIns="90000" tIns="45000" bIns="45000"/>
          <a:p>
            <a:pPr>
              <a:lnSpc>
                <a:spcPct val="150000"/>
              </a:lnSpc>
            </a:pPr>
            <a:r>
              <a:rPr b="0" lang="en-US" sz="4000" spc="-1" strike="noStrike">
                <a:solidFill>
                  <a:srgbClr val="a6a6a6"/>
                </a:solidFill>
                <a:uFill>
                  <a:solidFill>
                    <a:srgbClr val="ffffff"/>
                  </a:solidFill>
                </a:uFill>
                <a:latin typeface="Arial"/>
                <a:ea typeface="微软雅黑"/>
              </a:rPr>
              <a:t>点击请替换文字内容</a:t>
            </a:r>
            <a:endParaRPr b="0" lang="en-US" sz="1800" spc="-1" strike="noStrike">
              <a:solidFill>
                <a:srgbClr val="000000"/>
              </a:solidFill>
              <a:uFill>
                <a:solidFill>
                  <a:srgbClr val="ffffff"/>
                </a:solidFill>
              </a:uFill>
              <a:latin typeface="Arial"/>
            </a:endParaRPr>
          </a:p>
        </p:txBody>
      </p:sp>
      <p:sp>
        <p:nvSpPr>
          <p:cNvPr id="438" name="CustomShape 17"/>
          <p:cNvSpPr/>
          <p:nvPr/>
        </p:nvSpPr>
        <p:spPr>
          <a:xfrm>
            <a:off x="384120" y="362160"/>
            <a:ext cx="2480040" cy="3711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800" spc="-1" strike="noStrike">
                <a:solidFill>
                  <a:srgbClr val="3b3838"/>
                </a:solidFill>
                <a:uFill>
                  <a:solidFill>
                    <a:srgbClr val="ffffff"/>
                  </a:solidFill>
                </a:uFill>
                <a:latin typeface="微软雅黑"/>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439" name="CustomShape 18"/>
          <p:cNvSpPr/>
          <p:nvPr/>
        </p:nvSpPr>
        <p:spPr>
          <a:xfrm>
            <a:off x="383040" y="654840"/>
            <a:ext cx="2332080" cy="2793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200" spc="-1" strike="noStrike">
                <a:solidFill>
                  <a:srgbClr val="3b3838"/>
                </a:solidFill>
                <a:uFill>
                  <a:solidFill>
                    <a:srgbClr val="ffffff"/>
                  </a:solidFill>
                </a:uFill>
                <a:latin typeface="Arial"/>
                <a:ea typeface="宋体"/>
              </a:rPr>
              <a:t>ADD RELATED TITLE WORDS</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1024" dur="indefinite" restart="never" nodeType="tmRoot">
          <p:childTnLst>
            <p:seq>
              <p:cTn id="1025" dur="indefinite" nodeType="mainSeq">
                <p:childTnLst>
                  <p:par>
                    <p:cTn id="1026" nodeType="clickEffect" fill="hold">
                      <p:stCondLst>
                        <p:cond delay="0"/>
                      </p:stCondLst>
                      <p:childTnLst>
                        <p:par>
                          <p:cTn id="1027" nodeType="withEffect" fill="hold">
                            <p:stCondLst>
                              <p:cond delay="0"/>
                            </p:stCondLst>
                            <p:childTnLst>
                              <p:par>
                                <p:cTn id="1028" nodeType="withEffect" fill="hold" presetClass="entr" presetID="2" presetSubtype="8">
                                  <p:stCondLst>
                                    <p:cond delay="1000"/>
                                  </p:stCondLst>
                                  <p:childTnLst>
                                    <p:set>
                                      <p:cBhvr>
                                        <p:cTn id="1029" dur="1" fill="hold">
                                          <p:stCondLst>
                                            <p:cond delay="0"/>
                                          </p:stCondLst>
                                        </p:cTn>
                                        <p:tgtEl>
                                          <p:spTgt spid="422"/>
                                        </p:tgtEl>
                                        <p:attrNameLst>
                                          <p:attrName>style.visibility</p:attrName>
                                        </p:attrNameLst>
                                      </p:cBhvr>
                                      <p:to>
                                        <p:strVal val="visible"/>
                                      </p:to>
                                    </p:set>
                                    <p:anim calcmode="lin" valueType="num">
                                      <p:cBhvr additive="repl">
                                        <p:cTn id="1030" dur="500" fill="hold"/>
                                        <p:tgtEl>
                                          <p:spTgt spid="422"/>
                                        </p:tgtEl>
                                        <p:attrNameLst>
                                          <p:attrName>ppt_x</p:attrName>
                                        </p:attrNameLst>
                                      </p:cBhvr>
                                      <p:tavLst>
                                        <p:tav tm="0">
                                          <p:val>
                                            <p:strVal val="0-#ppt_w/2"/>
                                          </p:val>
                                        </p:tav>
                                        <p:tav tm="100000">
                                          <p:val>
                                            <p:strVal val="#ppt_x"/>
                                          </p:val>
                                        </p:tav>
                                      </p:tavLst>
                                    </p:anim>
                                    <p:anim calcmode="lin" valueType="num">
                                      <p:cBhvr additive="repl">
                                        <p:cTn id="1031" dur="500" fill="hold"/>
                                        <p:tgtEl>
                                          <p:spTgt spid="422"/>
                                        </p:tgtEl>
                                        <p:attrNameLst>
                                          <p:attrName>ppt_y</p:attrName>
                                        </p:attrNameLst>
                                      </p:cBhvr>
                                      <p:tavLst>
                                        <p:tav tm="0">
                                          <p:val>
                                            <p:strVal val="#ppt_y"/>
                                          </p:val>
                                        </p:tav>
                                        <p:tav tm="100000">
                                          <p:val>
                                            <p:strVal val="#ppt_y"/>
                                          </p:val>
                                        </p:tav>
                                      </p:tavLst>
                                    </p:anim>
                                  </p:childTnLst>
                                </p:cTn>
                              </p:par>
                              <p:par>
                                <p:cTn id="1032" nodeType="withEffect" fill="hold" presetClass="entr" presetID="2" presetSubtype="8">
                                  <p:stCondLst>
                                    <p:cond delay="1000"/>
                                  </p:stCondLst>
                                  <p:childTnLst>
                                    <p:set>
                                      <p:cBhvr>
                                        <p:cTn id="1033" dur="1" fill="hold">
                                          <p:stCondLst>
                                            <p:cond delay="0"/>
                                          </p:stCondLst>
                                        </p:cTn>
                                        <p:tgtEl>
                                          <p:spTgt spid="435"/>
                                        </p:tgtEl>
                                        <p:attrNameLst>
                                          <p:attrName>style.visibility</p:attrName>
                                        </p:attrNameLst>
                                      </p:cBhvr>
                                      <p:to>
                                        <p:strVal val="visible"/>
                                      </p:to>
                                    </p:set>
                                    <p:anim calcmode="lin" valueType="num">
                                      <p:cBhvr additive="repl">
                                        <p:cTn id="1034" dur="500" fill="hold"/>
                                        <p:tgtEl>
                                          <p:spTgt spid="435"/>
                                        </p:tgtEl>
                                        <p:attrNameLst>
                                          <p:attrName>ppt_x</p:attrName>
                                        </p:attrNameLst>
                                      </p:cBhvr>
                                      <p:tavLst>
                                        <p:tav tm="0">
                                          <p:val>
                                            <p:strVal val="0-#ppt_w/2"/>
                                          </p:val>
                                        </p:tav>
                                        <p:tav tm="100000">
                                          <p:val>
                                            <p:strVal val="#ppt_x"/>
                                          </p:val>
                                        </p:tav>
                                      </p:tavLst>
                                    </p:anim>
                                    <p:anim calcmode="lin" valueType="num">
                                      <p:cBhvr additive="repl">
                                        <p:cTn id="1035" dur="500" fill="hold"/>
                                        <p:tgtEl>
                                          <p:spTgt spid="435"/>
                                        </p:tgtEl>
                                        <p:attrNameLst>
                                          <p:attrName>ppt_y</p:attrName>
                                        </p:attrNameLst>
                                      </p:cBhvr>
                                      <p:tavLst>
                                        <p:tav tm="0">
                                          <p:val>
                                            <p:strVal val="#ppt_y"/>
                                          </p:val>
                                        </p:tav>
                                        <p:tav tm="100000">
                                          <p:val>
                                            <p:strVal val="#ppt_y"/>
                                          </p:val>
                                        </p:tav>
                                      </p:tavLst>
                                    </p:anim>
                                  </p:childTnLst>
                                </p:cTn>
                              </p:par>
                              <p:par>
                                <p:cTn id="1036" nodeType="withEffect" fill="hold" presetClass="entr" presetID="2" presetSubtype="8">
                                  <p:stCondLst>
                                    <p:cond delay="1000"/>
                                  </p:stCondLst>
                                  <p:childTnLst>
                                    <p:set>
                                      <p:cBhvr>
                                        <p:cTn id="1037" dur="1" fill="hold">
                                          <p:stCondLst>
                                            <p:cond delay="0"/>
                                          </p:stCondLst>
                                        </p:cTn>
                                        <p:tgtEl>
                                          <p:spTgt spid="423"/>
                                        </p:tgtEl>
                                        <p:attrNameLst>
                                          <p:attrName>style.visibility</p:attrName>
                                        </p:attrNameLst>
                                      </p:cBhvr>
                                      <p:to>
                                        <p:strVal val="visible"/>
                                      </p:to>
                                    </p:set>
                                    <p:anim calcmode="lin" valueType="num">
                                      <p:cBhvr additive="repl">
                                        <p:cTn id="1038" dur="500" fill="hold"/>
                                        <p:tgtEl>
                                          <p:spTgt spid="423"/>
                                        </p:tgtEl>
                                        <p:attrNameLst>
                                          <p:attrName>ppt_x</p:attrName>
                                        </p:attrNameLst>
                                      </p:cBhvr>
                                      <p:tavLst>
                                        <p:tav tm="0">
                                          <p:val>
                                            <p:strVal val="0-#ppt_w/2"/>
                                          </p:val>
                                        </p:tav>
                                        <p:tav tm="100000">
                                          <p:val>
                                            <p:strVal val="#ppt_x"/>
                                          </p:val>
                                        </p:tav>
                                      </p:tavLst>
                                    </p:anim>
                                    <p:anim calcmode="lin" valueType="num">
                                      <p:cBhvr additive="repl">
                                        <p:cTn id="1039" dur="500" fill="hold"/>
                                        <p:tgtEl>
                                          <p:spTgt spid="423"/>
                                        </p:tgtEl>
                                        <p:attrNameLst>
                                          <p:attrName>ppt_y</p:attrName>
                                        </p:attrNameLst>
                                      </p:cBhvr>
                                      <p:tavLst>
                                        <p:tav tm="0">
                                          <p:val>
                                            <p:strVal val="#ppt_y"/>
                                          </p:val>
                                        </p:tav>
                                        <p:tav tm="100000">
                                          <p:val>
                                            <p:strVal val="#ppt_y"/>
                                          </p:val>
                                        </p:tav>
                                      </p:tavLst>
                                    </p:anim>
                                  </p:childTnLst>
                                </p:cTn>
                              </p:par>
                              <p:par>
                                <p:cTn id="1040" nodeType="withEffect" fill="hold" presetClass="entr" presetID="2" presetSubtype="8">
                                  <p:stCondLst>
                                    <p:cond delay="1000"/>
                                  </p:stCondLst>
                                  <p:childTnLst>
                                    <p:set>
                                      <p:cBhvr>
                                        <p:cTn id="1041" dur="1" fill="hold">
                                          <p:stCondLst>
                                            <p:cond delay="0"/>
                                          </p:stCondLst>
                                        </p:cTn>
                                        <p:tgtEl>
                                          <p:spTgt spid="436"/>
                                        </p:tgtEl>
                                        <p:attrNameLst>
                                          <p:attrName>style.visibility</p:attrName>
                                        </p:attrNameLst>
                                      </p:cBhvr>
                                      <p:to>
                                        <p:strVal val="visible"/>
                                      </p:to>
                                    </p:set>
                                    <p:anim calcmode="lin" valueType="num">
                                      <p:cBhvr additive="repl">
                                        <p:cTn id="1042" dur="500" fill="hold"/>
                                        <p:tgtEl>
                                          <p:spTgt spid="436"/>
                                        </p:tgtEl>
                                        <p:attrNameLst>
                                          <p:attrName>ppt_x</p:attrName>
                                        </p:attrNameLst>
                                      </p:cBhvr>
                                      <p:tavLst>
                                        <p:tav tm="0">
                                          <p:val>
                                            <p:strVal val="0-#ppt_w/2"/>
                                          </p:val>
                                        </p:tav>
                                        <p:tav tm="100000">
                                          <p:val>
                                            <p:strVal val="#ppt_x"/>
                                          </p:val>
                                        </p:tav>
                                      </p:tavLst>
                                    </p:anim>
                                    <p:anim calcmode="lin" valueType="num">
                                      <p:cBhvr additive="repl">
                                        <p:cTn id="1043" dur="500" fill="hold"/>
                                        <p:tgtEl>
                                          <p:spTgt spid="436"/>
                                        </p:tgtEl>
                                        <p:attrNameLst>
                                          <p:attrName>ppt_y</p:attrName>
                                        </p:attrNameLst>
                                      </p:cBhvr>
                                      <p:tavLst>
                                        <p:tav tm="0">
                                          <p:val>
                                            <p:strVal val="#ppt_y"/>
                                          </p:val>
                                        </p:tav>
                                        <p:tav tm="100000">
                                          <p:val>
                                            <p:strVal val="#ppt_y"/>
                                          </p:val>
                                        </p:tav>
                                      </p:tavLst>
                                    </p:anim>
                                  </p:childTnLst>
                                </p:cTn>
                              </p:par>
                              <p:par>
                                <p:cTn id="1044" nodeType="withEffect" fill="hold" presetClass="entr" presetID="2" presetSubtype="8">
                                  <p:stCondLst>
                                    <p:cond delay="1000"/>
                                  </p:stCondLst>
                                  <p:childTnLst>
                                    <p:set>
                                      <p:cBhvr>
                                        <p:cTn id="1045" dur="1" fill="hold">
                                          <p:stCondLst>
                                            <p:cond delay="0"/>
                                          </p:stCondLst>
                                        </p:cTn>
                                        <p:tgtEl>
                                          <p:spTgt spid="424"/>
                                        </p:tgtEl>
                                        <p:attrNameLst>
                                          <p:attrName>style.visibility</p:attrName>
                                        </p:attrNameLst>
                                      </p:cBhvr>
                                      <p:to>
                                        <p:strVal val="visible"/>
                                      </p:to>
                                    </p:set>
                                    <p:anim calcmode="lin" valueType="num">
                                      <p:cBhvr additive="repl">
                                        <p:cTn id="1046" dur="500" fill="hold"/>
                                        <p:tgtEl>
                                          <p:spTgt spid="424"/>
                                        </p:tgtEl>
                                        <p:attrNameLst>
                                          <p:attrName>ppt_x</p:attrName>
                                        </p:attrNameLst>
                                      </p:cBhvr>
                                      <p:tavLst>
                                        <p:tav tm="0">
                                          <p:val>
                                            <p:strVal val="0-#ppt_w/2"/>
                                          </p:val>
                                        </p:tav>
                                        <p:tav tm="100000">
                                          <p:val>
                                            <p:strVal val="#ppt_x"/>
                                          </p:val>
                                        </p:tav>
                                      </p:tavLst>
                                    </p:anim>
                                    <p:anim calcmode="lin" valueType="num">
                                      <p:cBhvr additive="repl">
                                        <p:cTn id="1047" dur="500" fill="hold"/>
                                        <p:tgtEl>
                                          <p:spTgt spid="424"/>
                                        </p:tgtEl>
                                        <p:attrNameLst>
                                          <p:attrName>ppt_y</p:attrName>
                                        </p:attrNameLst>
                                      </p:cBhvr>
                                      <p:tavLst>
                                        <p:tav tm="0">
                                          <p:val>
                                            <p:strVal val="#ppt_y"/>
                                          </p:val>
                                        </p:tav>
                                        <p:tav tm="100000">
                                          <p:val>
                                            <p:strVal val="#ppt_y"/>
                                          </p:val>
                                        </p:tav>
                                      </p:tavLst>
                                    </p:anim>
                                  </p:childTnLst>
                                </p:cTn>
                              </p:par>
                              <p:par>
                                <p:cTn id="1048" nodeType="withEffect" fill="hold" presetClass="entr" presetID="22" presetSubtype="4">
                                  <p:stCondLst>
                                    <p:cond delay="500"/>
                                  </p:stCondLst>
                                  <p:childTnLst>
                                    <p:set>
                                      <p:cBhvr>
                                        <p:cTn id="1049" dur="1" fill="hold">
                                          <p:stCondLst>
                                            <p:cond delay="0"/>
                                          </p:stCondLst>
                                        </p:cTn>
                                        <p:tgtEl>
                                          <p:spTgt spid="425"/>
                                        </p:tgtEl>
                                        <p:attrNameLst>
                                          <p:attrName>style.visibility</p:attrName>
                                        </p:attrNameLst>
                                      </p:cBhvr>
                                      <p:to>
                                        <p:strVal val="visible"/>
                                      </p:to>
                                    </p:set>
                                    <p:animEffect filter="wipe(down)" transition="out">
                                      <p:cBhvr additive="repl">
                                        <p:cTn id="1050" dur="500"/>
                                        <p:tgtEl>
                                          <p:spTgt spid="425"/>
                                        </p:tgtEl>
                                      </p:cBhvr>
                                    </p:animEffect>
                                  </p:childTnLst>
                                </p:cTn>
                              </p:par>
                              <p:par>
                                <p:cTn id="1051" nodeType="withEffect" fill="hold" presetClass="entr" presetID="22" presetSubtype="4">
                                  <p:stCondLst>
                                    <p:cond delay="1500"/>
                                  </p:stCondLst>
                                  <p:childTnLst>
                                    <p:set>
                                      <p:cBhvr>
                                        <p:cTn id="1052" dur="1" fill="hold">
                                          <p:stCondLst>
                                            <p:cond delay="0"/>
                                          </p:stCondLst>
                                        </p:cTn>
                                        <p:tgtEl>
                                          <p:spTgt spid="426"/>
                                        </p:tgtEl>
                                        <p:attrNameLst>
                                          <p:attrName>style.visibility</p:attrName>
                                        </p:attrNameLst>
                                      </p:cBhvr>
                                      <p:to>
                                        <p:strVal val="visible"/>
                                      </p:to>
                                    </p:set>
                                    <p:animEffect filter="wipe(down)" transition="out">
                                      <p:cBhvr additive="repl">
                                        <p:cTn id="1053" dur="500"/>
                                        <p:tgtEl>
                                          <p:spTgt spid="426"/>
                                        </p:tgtEl>
                                      </p:cBhvr>
                                    </p:animEffect>
                                  </p:childTnLst>
                                </p:cTn>
                              </p:par>
                              <p:par>
                                <p:cTn id="1054" nodeType="withEffect" fill="hold" presetClass="entr" presetID="22" presetSubtype="4">
                                  <p:stCondLst>
                                    <p:cond delay="500"/>
                                  </p:stCondLst>
                                  <p:childTnLst>
                                    <p:set>
                                      <p:cBhvr>
                                        <p:cTn id="1055" dur="1" fill="hold">
                                          <p:stCondLst>
                                            <p:cond delay="0"/>
                                          </p:stCondLst>
                                        </p:cTn>
                                        <p:tgtEl>
                                          <p:spTgt spid="427"/>
                                        </p:tgtEl>
                                        <p:attrNameLst>
                                          <p:attrName>style.visibility</p:attrName>
                                        </p:attrNameLst>
                                      </p:cBhvr>
                                      <p:to>
                                        <p:strVal val="visible"/>
                                      </p:to>
                                    </p:set>
                                    <p:animEffect filter="wipe(down)" transition="out">
                                      <p:cBhvr additive="repl">
                                        <p:cTn id="1056" dur="500"/>
                                        <p:tgtEl>
                                          <p:spTgt spid="427"/>
                                        </p:tgtEl>
                                      </p:cBhvr>
                                    </p:animEffect>
                                  </p:childTnLst>
                                </p:cTn>
                              </p:par>
                              <p:par>
                                <p:cTn id="1057" nodeType="withEffect" fill="hold" presetClass="entr" presetID="22" presetSubtype="4">
                                  <p:stCondLst>
                                    <p:cond delay="1500"/>
                                  </p:stCondLst>
                                  <p:childTnLst>
                                    <p:set>
                                      <p:cBhvr>
                                        <p:cTn id="1058" dur="1" fill="hold">
                                          <p:stCondLst>
                                            <p:cond delay="0"/>
                                          </p:stCondLst>
                                        </p:cTn>
                                        <p:tgtEl>
                                          <p:spTgt spid="428"/>
                                        </p:tgtEl>
                                        <p:attrNameLst>
                                          <p:attrName>style.visibility</p:attrName>
                                        </p:attrNameLst>
                                      </p:cBhvr>
                                      <p:to>
                                        <p:strVal val="visible"/>
                                      </p:to>
                                    </p:set>
                                    <p:animEffect filter="wipe(down)" transition="out">
                                      <p:cBhvr additive="repl">
                                        <p:cTn id="1059" dur="500"/>
                                        <p:tgtEl>
                                          <p:spTgt spid="428"/>
                                        </p:tgtEl>
                                      </p:cBhvr>
                                    </p:animEffect>
                                  </p:childTnLst>
                                </p:cTn>
                              </p:par>
                              <p:par>
                                <p:cTn id="1060" nodeType="withEffect" fill="hold" presetClass="entr" presetID="22" presetSubtype="4">
                                  <p:stCondLst>
                                    <p:cond delay="500"/>
                                  </p:stCondLst>
                                  <p:childTnLst>
                                    <p:set>
                                      <p:cBhvr>
                                        <p:cTn id="1061" dur="1" fill="hold">
                                          <p:stCondLst>
                                            <p:cond delay="0"/>
                                          </p:stCondLst>
                                        </p:cTn>
                                        <p:tgtEl>
                                          <p:spTgt spid="429"/>
                                        </p:tgtEl>
                                        <p:attrNameLst>
                                          <p:attrName>style.visibility</p:attrName>
                                        </p:attrNameLst>
                                      </p:cBhvr>
                                      <p:to>
                                        <p:strVal val="visible"/>
                                      </p:to>
                                    </p:set>
                                    <p:animEffect filter="wipe(down)" transition="out">
                                      <p:cBhvr additive="repl">
                                        <p:cTn id="1062" dur="500"/>
                                        <p:tgtEl>
                                          <p:spTgt spid="429"/>
                                        </p:tgtEl>
                                      </p:cBhvr>
                                    </p:animEffect>
                                  </p:childTnLst>
                                </p:cTn>
                              </p:par>
                              <p:par>
                                <p:cTn id="1063" nodeType="withEffect" fill="hold" presetClass="entr" presetID="22" presetSubtype="4">
                                  <p:stCondLst>
                                    <p:cond delay="1500"/>
                                  </p:stCondLst>
                                  <p:childTnLst>
                                    <p:set>
                                      <p:cBhvr>
                                        <p:cTn id="1064" dur="1" fill="hold">
                                          <p:stCondLst>
                                            <p:cond delay="0"/>
                                          </p:stCondLst>
                                        </p:cTn>
                                        <p:tgtEl>
                                          <p:spTgt spid="430"/>
                                        </p:tgtEl>
                                        <p:attrNameLst>
                                          <p:attrName>style.visibility</p:attrName>
                                        </p:attrNameLst>
                                      </p:cBhvr>
                                      <p:to>
                                        <p:strVal val="visible"/>
                                      </p:to>
                                    </p:set>
                                    <p:animEffect filter="wipe(down)" transition="out">
                                      <p:cBhvr additive="repl">
                                        <p:cTn id="1065" dur="500"/>
                                        <p:tgtEl>
                                          <p:spTgt spid="430"/>
                                        </p:tgtEl>
                                      </p:cBhvr>
                                    </p:animEffect>
                                  </p:childTnLst>
                                </p:cTn>
                              </p:par>
                              <p:par>
                                <p:cTn id="1066" nodeType="withEffect" fill="hold" presetClass="entr" presetID="22" presetSubtype="4">
                                  <p:stCondLst>
                                    <p:cond delay="500"/>
                                  </p:stCondLst>
                                  <p:childTnLst>
                                    <p:set>
                                      <p:cBhvr>
                                        <p:cTn id="1067" dur="1" fill="hold">
                                          <p:stCondLst>
                                            <p:cond delay="0"/>
                                          </p:stCondLst>
                                        </p:cTn>
                                        <p:tgtEl>
                                          <p:spTgt spid="431"/>
                                        </p:tgtEl>
                                        <p:attrNameLst>
                                          <p:attrName>style.visibility</p:attrName>
                                        </p:attrNameLst>
                                      </p:cBhvr>
                                      <p:to>
                                        <p:strVal val="visible"/>
                                      </p:to>
                                    </p:set>
                                    <p:animEffect filter="wipe(down)" transition="out">
                                      <p:cBhvr additive="repl">
                                        <p:cTn id="1068" dur="500"/>
                                        <p:tgtEl>
                                          <p:spTgt spid="431"/>
                                        </p:tgtEl>
                                      </p:cBhvr>
                                    </p:animEffect>
                                  </p:childTnLst>
                                </p:cTn>
                              </p:par>
                              <p:par>
                                <p:cTn id="1069" nodeType="withEffect" fill="hold" presetClass="entr" presetID="22" presetSubtype="4">
                                  <p:stCondLst>
                                    <p:cond delay="1500"/>
                                  </p:stCondLst>
                                  <p:childTnLst>
                                    <p:set>
                                      <p:cBhvr>
                                        <p:cTn id="1070" dur="1" fill="hold">
                                          <p:stCondLst>
                                            <p:cond delay="0"/>
                                          </p:stCondLst>
                                        </p:cTn>
                                        <p:tgtEl>
                                          <p:spTgt spid="432"/>
                                        </p:tgtEl>
                                        <p:attrNameLst>
                                          <p:attrName>style.visibility</p:attrName>
                                        </p:attrNameLst>
                                      </p:cBhvr>
                                      <p:to>
                                        <p:strVal val="visible"/>
                                      </p:to>
                                    </p:set>
                                    <p:animEffect filter="wipe(down)" transition="out">
                                      <p:cBhvr additive="repl">
                                        <p:cTn id="1071" dur="500"/>
                                        <p:tgtEl>
                                          <p:spTgt spid="432"/>
                                        </p:tgtEl>
                                      </p:cBhvr>
                                    </p:animEffect>
                                  </p:childTnLst>
                                </p:cTn>
                              </p:par>
                              <p:par>
                                <p:cTn id="1072" nodeType="withEffect" fill="hold" presetClass="entr" presetID="22" presetSubtype="4">
                                  <p:stCondLst>
                                    <p:cond delay="500"/>
                                  </p:stCondLst>
                                  <p:childTnLst>
                                    <p:set>
                                      <p:cBhvr>
                                        <p:cTn id="1073" dur="1" fill="hold">
                                          <p:stCondLst>
                                            <p:cond delay="0"/>
                                          </p:stCondLst>
                                        </p:cTn>
                                        <p:tgtEl>
                                          <p:spTgt spid="433"/>
                                        </p:tgtEl>
                                        <p:attrNameLst>
                                          <p:attrName>style.visibility</p:attrName>
                                        </p:attrNameLst>
                                      </p:cBhvr>
                                      <p:to>
                                        <p:strVal val="visible"/>
                                      </p:to>
                                    </p:set>
                                    <p:animEffect filter="wipe(down)" transition="out">
                                      <p:cBhvr additive="repl">
                                        <p:cTn id="1074" dur="500"/>
                                        <p:tgtEl>
                                          <p:spTgt spid="433"/>
                                        </p:tgtEl>
                                      </p:cBhvr>
                                    </p:animEffect>
                                  </p:childTnLst>
                                </p:cTn>
                              </p:par>
                              <p:par>
                                <p:cTn id="1075" nodeType="withEffect" fill="hold" presetClass="entr" presetID="22" presetSubtype="4">
                                  <p:stCondLst>
                                    <p:cond delay="1500"/>
                                  </p:stCondLst>
                                  <p:childTnLst>
                                    <p:set>
                                      <p:cBhvr>
                                        <p:cTn id="1076" dur="1" fill="hold">
                                          <p:stCondLst>
                                            <p:cond delay="0"/>
                                          </p:stCondLst>
                                        </p:cTn>
                                        <p:tgtEl>
                                          <p:spTgt spid="434"/>
                                        </p:tgtEl>
                                        <p:attrNameLst>
                                          <p:attrName>style.visibility</p:attrName>
                                        </p:attrNameLst>
                                      </p:cBhvr>
                                      <p:to>
                                        <p:strVal val="visible"/>
                                      </p:to>
                                    </p:set>
                                    <p:animEffect filter="wipe(down)" transition="out">
                                      <p:cBhvr additive="repl">
                                        <p:cTn id="1077" dur="500"/>
                                        <p:tgtEl>
                                          <p:spTgt spid="434"/>
                                        </p:tgtEl>
                                      </p:cBhvr>
                                    </p:animEffect>
                                  </p:childTnLst>
                                </p:cTn>
                              </p:par>
                              <p:par>
                                <p:cTn id="1078" nodeType="withEffect" fill="hold" presetClass="entr" presetID="22" presetSubtype="8">
                                  <p:stCondLst>
                                    <p:cond delay="1000"/>
                                  </p:stCondLst>
                                  <p:childTnLst>
                                    <p:set>
                                      <p:cBhvr>
                                        <p:cTn id="1079" dur="1" fill="hold">
                                          <p:stCondLst>
                                            <p:cond delay="0"/>
                                          </p:stCondLst>
                                        </p:cTn>
                                        <p:tgtEl>
                                          <p:spTgt spid="437"/>
                                        </p:tgtEl>
                                        <p:attrNameLst>
                                          <p:attrName>style.visibility</p:attrName>
                                        </p:attrNameLst>
                                      </p:cBhvr>
                                      <p:to>
                                        <p:strVal val="visible"/>
                                      </p:to>
                                    </p:set>
                                    <p:animEffect filter="wipe(left)" transition="in">
                                      <p:cBhvr additive="repl">
                                        <p:cTn id="1080" dur="500"/>
                                        <p:tgtEl>
                                          <p:spTgt spid="43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0" y="0"/>
            <a:ext cx="12858480" cy="723240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441" name="CustomShape 2"/>
          <p:cNvSpPr/>
          <p:nvPr/>
        </p:nvSpPr>
        <p:spPr>
          <a:xfrm>
            <a:off x="0" y="1029960"/>
            <a:ext cx="6201360" cy="6201360"/>
          </a:xfrm>
          <a:custGeom>
            <a:avLst/>
            <a:gdLst/>
            <a:ahLst/>
            <a:rect l="l" t="t" r="r" b="b"/>
            <a:pathLst>
              <a:path w="1386" h="1386">
                <a:moveTo>
                  <a:pt x="1106" y="1386"/>
                </a:moveTo>
                <a:cubicBezTo>
                  <a:pt x="1277" y="1242"/>
                  <a:pt x="1386" y="1026"/>
                  <a:pt x="1386" y="785"/>
                </a:cubicBezTo>
                <a:cubicBezTo>
                  <a:pt x="1386" y="351"/>
                  <a:pt x="1034" y="0"/>
                  <a:pt x="601" y="0"/>
                </a:cubicBezTo>
                <a:cubicBezTo>
                  <a:pt x="360" y="0"/>
                  <a:pt x="144" y="109"/>
                  <a:pt x="0" y="280"/>
                </a:cubicBezTo>
                <a:cubicBezTo>
                  <a:pt x="0" y="1290"/>
                  <a:pt x="0" y="1290"/>
                  <a:pt x="0" y="1290"/>
                </a:cubicBezTo>
                <a:cubicBezTo>
                  <a:pt x="0" y="1386"/>
                  <a:pt x="0" y="1386"/>
                  <a:pt x="0" y="1386"/>
                </a:cubicBezTo>
                <a:cubicBezTo>
                  <a:pt x="96" y="1386"/>
                  <a:pt x="96" y="1386"/>
                  <a:pt x="96" y="1386"/>
                </a:cubicBezTo>
                <a:lnTo>
                  <a:pt x="1106" y="1386"/>
                </a:lnTo>
                <a:close/>
              </a:path>
            </a:pathLst>
          </a:custGeom>
          <a:solidFill>
            <a:schemeClr val="accent2">
              <a:alpha val="70195"/>
            </a:schemeClr>
          </a:solidFill>
          <a:ln>
            <a:noFill/>
          </a:ln>
        </p:spPr>
        <p:style>
          <a:lnRef idx="0"/>
          <a:fillRef idx="0"/>
          <a:effectRef idx="0"/>
          <a:fontRef idx="minor"/>
        </p:style>
      </p:sp>
      <p:sp>
        <p:nvSpPr>
          <p:cNvPr id="442" name="CustomShape 3"/>
          <p:cNvSpPr/>
          <p:nvPr/>
        </p:nvSpPr>
        <p:spPr>
          <a:xfrm>
            <a:off x="0" y="1854000"/>
            <a:ext cx="5377680" cy="5377680"/>
          </a:xfrm>
          <a:custGeom>
            <a:avLst/>
            <a:gdLst/>
            <a:ahLst/>
            <a:rect l="l" t="t" r="r" b="b"/>
            <a:pathLst>
              <a:path w="1202" h="1202">
                <a:moveTo>
                  <a:pt x="601" y="0"/>
                </a:moveTo>
                <a:cubicBezTo>
                  <a:pt x="269" y="0"/>
                  <a:pt x="0" y="269"/>
                  <a:pt x="0" y="601"/>
                </a:cubicBezTo>
                <a:cubicBezTo>
                  <a:pt x="0" y="1202"/>
                  <a:pt x="0" y="1202"/>
                  <a:pt x="0" y="1202"/>
                </a:cubicBezTo>
                <a:cubicBezTo>
                  <a:pt x="601" y="1202"/>
                  <a:pt x="601" y="1202"/>
                  <a:pt x="601" y="1202"/>
                </a:cubicBezTo>
                <a:cubicBezTo>
                  <a:pt x="933" y="1202"/>
                  <a:pt x="1202" y="933"/>
                  <a:pt x="1202" y="601"/>
                </a:cubicBezTo>
                <a:cubicBezTo>
                  <a:pt x="1202" y="269"/>
                  <a:pt x="933" y="0"/>
                  <a:pt x="601" y="0"/>
                </a:cubicBezTo>
                <a:close/>
              </a:path>
            </a:pathLst>
          </a:custGeom>
          <a:solidFill>
            <a:schemeClr val="accent1">
              <a:alpha val="70195"/>
            </a:schemeClr>
          </a:solidFill>
          <a:ln>
            <a:noFill/>
          </a:ln>
        </p:spPr>
        <p:style>
          <a:lnRef idx="0"/>
          <a:fillRef idx="0"/>
          <a:effectRef idx="0"/>
          <a:fontRef idx="minor"/>
        </p:style>
      </p:sp>
      <p:sp>
        <p:nvSpPr>
          <p:cNvPr id="443" name="CustomShape 4"/>
          <p:cNvSpPr/>
          <p:nvPr/>
        </p:nvSpPr>
        <p:spPr>
          <a:xfrm>
            <a:off x="4163400" y="2242440"/>
            <a:ext cx="816840" cy="816840"/>
          </a:xfrm>
          <a:prstGeom prst="ellipse">
            <a:avLst/>
          </a:prstGeom>
          <a:solidFill>
            <a:schemeClr val="accent2">
              <a:lumMod val="50000"/>
            </a:schemeClr>
          </a:solidFill>
          <a:ln>
            <a:noFill/>
          </a:ln>
        </p:spPr>
        <p:style>
          <a:lnRef idx="0"/>
          <a:fillRef idx="0"/>
          <a:effectRef idx="0"/>
          <a:fontRef idx="minor"/>
        </p:style>
      </p:sp>
      <p:sp>
        <p:nvSpPr>
          <p:cNvPr id="444" name="CustomShape 5"/>
          <p:cNvSpPr/>
          <p:nvPr/>
        </p:nvSpPr>
        <p:spPr>
          <a:xfrm>
            <a:off x="4404600" y="2465640"/>
            <a:ext cx="330120" cy="365760"/>
          </a:xfrm>
          <a:custGeom>
            <a:avLst/>
            <a:gdLst/>
            <a:ahLst/>
            <a:rect l="l" t="t" r="r" b="b"/>
            <a:pathLst>
              <a:path w="71" h="79">
                <a:moveTo>
                  <a:pt x="69" y="10"/>
                </a:moveTo>
                <a:cubicBezTo>
                  <a:pt x="67" y="10"/>
                  <a:pt x="67" y="10"/>
                  <a:pt x="67" y="10"/>
                </a:cubicBezTo>
                <a:cubicBezTo>
                  <a:pt x="67" y="3"/>
                  <a:pt x="67" y="3"/>
                  <a:pt x="67" y="3"/>
                </a:cubicBezTo>
                <a:cubicBezTo>
                  <a:pt x="69" y="3"/>
                  <a:pt x="69" y="3"/>
                  <a:pt x="69" y="3"/>
                </a:cubicBezTo>
                <a:cubicBezTo>
                  <a:pt x="71" y="5"/>
                  <a:pt x="71" y="5"/>
                  <a:pt x="71" y="5"/>
                </a:cubicBezTo>
                <a:cubicBezTo>
                  <a:pt x="71" y="8"/>
                  <a:pt x="71" y="8"/>
                  <a:pt x="71" y="8"/>
                </a:cubicBezTo>
                <a:lnTo>
                  <a:pt x="69" y="10"/>
                </a:lnTo>
                <a:close/>
                <a:moveTo>
                  <a:pt x="7" y="3"/>
                </a:moveTo>
                <a:cubicBezTo>
                  <a:pt x="29" y="3"/>
                  <a:pt x="29" y="3"/>
                  <a:pt x="29" y="3"/>
                </a:cubicBezTo>
                <a:cubicBezTo>
                  <a:pt x="29" y="0"/>
                  <a:pt x="29" y="0"/>
                  <a:pt x="29" y="0"/>
                </a:cubicBezTo>
                <a:cubicBezTo>
                  <a:pt x="43" y="0"/>
                  <a:pt x="43" y="0"/>
                  <a:pt x="43" y="0"/>
                </a:cubicBezTo>
                <a:cubicBezTo>
                  <a:pt x="43" y="3"/>
                  <a:pt x="43" y="3"/>
                  <a:pt x="43" y="3"/>
                </a:cubicBezTo>
                <a:cubicBezTo>
                  <a:pt x="65" y="3"/>
                  <a:pt x="65" y="3"/>
                  <a:pt x="65" y="3"/>
                </a:cubicBezTo>
                <a:cubicBezTo>
                  <a:pt x="65" y="10"/>
                  <a:pt x="65" y="10"/>
                  <a:pt x="65" y="10"/>
                </a:cubicBezTo>
                <a:cubicBezTo>
                  <a:pt x="7" y="10"/>
                  <a:pt x="7" y="10"/>
                  <a:pt x="7" y="10"/>
                </a:cubicBezTo>
                <a:lnTo>
                  <a:pt x="7" y="3"/>
                </a:lnTo>
                <a:close/>
                <a:moveTo>
                  <a:pt x="0" y="8"/>
                </a:moveTo>
                <a:cubicBezTo>
                  <a:pt x="0" y="5"/>
                  <a:pt x="0" y="5"/>
                  <a:pt x="0" y="5"/>
                </a:cubicBezTo>
                <a:cubicBezTo>
                  <a:pt x="3" y="3"/>
                  <a:pt x="3" y="3"/>
                  <a:pt x="3" y="3"/>
                </a:cubicBezTo>
                <a:cubicBezTo>
                  <a:pt x="5" y="3"/>
                  <a:pt x="5" y="3"/>
                  <a:pt x="5" y="3"/>
                </a:cubicBezTo>
                <a:cubicBezTo>
                  <a:pt x="5" y="10"/>
                  <a:pt x="5" y="10"/>
                  <a:pt x="5" y="10"/>
                </a:cubicBezTo>
                <a:cubicBezTo>
                  <a:pt x="3" y="10"/>
                  <a:pt x="3" y="10"/>
                  <a:pt x="3" y="10"/>
                </a:cubicBezTo>
                <a:lnTo>
                  <a:pt x="0" y="8"/>
                </a:lnTo>
                <a:close/>
                <a:moveTo>
                  <a:pt x="64" y="13"/>
                </a:moveTo>
                <a:cubicBezTo>
                  <a:pt x="64" y="57"/>
                  <a:pt x="64" y="57"/>
                  <a:pt x="64" y="57"/>
                </a:cubicBezTo>
                <a:cubicBezTo>
                  <a:pt x="8" y="57"/>
                  <a:pt x="8" y="57"/>
                  <a:pt x="8" y="57"/>
                </a:cubicBezTo>
                <a:cubicBezTo>
                  <a:pt x="8" y="13"/>
                  <a:pt x="8" y="13"/>
                  <a:pt x="8" y="13"/>
                </a:cubicBezTo>
                <a:lnTo>
                  <a:pt x="64" y="13"/>
                </a:lnTo>
                <a:close/>
                <a:moveTo>
                  <a:pt x="41" y="49"/>
                </a:moveTo>
                <a:cubicBezTo>
                  <a:pt x="52" y="49"/>
                  <a:pt x="52" y="49"/>
                  <a:pt x="52" y="49"/>
                </a:cubicBezTo>
                <a:cubicBezTo>
                  <a:pt x="52" y="46"/>
                  <a:pt x="52" y="46"/>
                  <a:pt x="52" y="46"/>
                </a:cubicBezTo>
                <a:cubicBezTo>
                  <a:pt x="41" y="46"/>
                  <a:pt x="41" y="46"/>
                  <a:pt x="41" y="46"/>
                </a:cubicBezTo>
                <a:lnTo>
                  <a:pt x="41" y="49"/>
                </a:lnTo>
                <a:close/>
                <a:moveTo>
                  <a:pt x="41" y="43"/>
                </a:moveTo>
                <a:cubicBezTo>
                  <a:pt x="59" y="43"/>
                  <a:pt x="59" y="43"/>
                  <a:pt x="59" y="43"/>
                </a:cubicBezTo>
                <a:cubicBezTo>
                  <a:pt x="59" y="40"/>
                  <a:pt x="59" y="40"/>
                  <a:pt x="59" y="40"/>
                </a:cubicBezTo>
                <a:cubicBezTo>
                  <a:pt x="41" y="40"/>
                  <a:pt x="41" y="40"/>
                  <a:pt x="41" y="40"/>
                </a:cubicBezTo>
                <a:lnTo>
                  <a:pt x="41" y="43"/>
                </a:lnTo>
                <a:close/>
                <a:moveTo>
                  <a:pt x="41" y="35"/>
                </a:moveTo>
                <a:cubicBezTo>
                  <a:pt x="59" y="35"/>
                  <a:pt x="59" y="35"/>
                  <a:pt x="59" y="35"/>
                </a:cubicBezTo>
                <a:cubicBezTo>
                  <a:pt x="59" y="32"/>
                  <a:pt x="59" y="32"/>
                  <a:pt x="59" y="32"/>
                </a:cubicBezTo>
                <a:cubicBezTo>
                  <a:pt x="41" y="32"/>
                  <a:pt x="41" y="32"/>
                  <a:pt x="41" y="32"/>
                </a:cubicBezTo>
                <a:lnTo>
                  <a:pt x="41" y="35"/>
                </a:lnTo>
                <a:close/>
                <a:moveTo>
                  <a:pt x="25" y="52"/>
                </a:moveTo>
                <a:cubicBezTo>
                  <a:pt x="30" y="52"/>
                  <a:pt x="35" y="48"/>
                  <a:pt x="36" y="43"/>
                </a:cubicBezTo>
                <a:cubicBezTo>
                  <a:pt x="23" y="43"/>
                  <a:pt x="23" y="43"/>
                  <a:pt x="23" y="43"/>
                </a:cubicBezTo>
                <a:cubicBezTo>
                  <a:pt x="23" y="30"/>
                  <a:pt x="23" y="30"/>
                  <a:pt x="23" y="30"/>
                </a:cubicBezTo>
                <a:cubicBezTo>
                  <a:pt x="17" y="30"/>
                  <a:pt x="14" y="35"/>
                  <a:pt x="14" y="41"/>
                </a:cubicBezTo>
                <a:cubicBezTo>
                  <a:pt x="14" y="47"/>
                  <a:pt x="18" y="52"/>
                  <a:pt x="25" y="52"/>
                </a:cubicBezTo>
                <a:close/>
                <a:moveTo>
                  <a:pt x="38" y="40"/>
                </a:moveTo>
                <a:cubicBezTo>
                  <a:pt x="38" y="40"/>
                  <a:pt x="38" y="27"/>
                  <a:pt x="26" y="27"/>
                </a:cubicBezTo>
                <a:cubicBezTo>
                  <a:pt x="26" y="40"/>
                  <a:pt x="26" y="40"/>
                  <a:pt x="26" y="40"/>
                </a:cubicBezTo>
                <a:lnTo>
                  <a:pt x="38" y="40"/>
                </a:lnTo>
                <a:close/>
                <a:moveTo>
                  <a:pt x="13" y="22"/>
                </a:moveTo>
                <a:cubicBezTo>
                  <a:pt x="38" y="22"/>
                  <a:pt x="38" y="22"/>
                  <a:pt x="38" y="22"/>
                </a:cubicBezTo>
                <a:cubicBezTo>
                  <a:pt x="38" y="17"/>
                  <a:pt x="38" y="17"/>
                  <a:pt x="38" y="17"/>
                </a:cubicBezTo>
                <a:cubicBezTo>
                  <a:pt x="13" y="17"/>
                  <a:pt x="13" y="17"/>
                  <a:pt x="13" y="17"/>
                </a:cubicBezTo>
                <a:lnTo>
                  <a:pt x="13" y="22"/>
                </a:lnTo>
                <a:close/>
                <a:moveTo>
                  <a:pt x="68" y="65"/>
                </a:moveTo>
                <a:cubicBezTo>
                  <a:pt x="5" y="65"/>
                  <a:pt x="5" y="65"/>
                  <a:pt x="5" y="65"/>
                </a:cubicBezTo>
                <a:cubicBezTo>
                  <a:pt x="5" y="60"/>
                  <a:pt x="5" y="60"/>
                  <a:pt x="5" y="60"/>
                </a:cubicBezTo>
                <a:cubicBezTo>
                  <a:pt x="68" y="60"/>
                  <a:pt x="68" y="60"/>
                  <a:pt x="68" y="60"/>
                </a:cubicBezTo>
                <a:lnTo>
                  <a:pt x="68" y="65"/>
                </a:lnTo>
                <a:close/>
                <a:moveTo>
                  <a:pt x="31" y="67"/>
                </a:moveTo>
                <a:cubicBezTo>
                  <a:pt x="23" y="79"/>
                  <a:pt x="23" y="79"/>
                  <a:pt x="23" y="79"/>
                </a:cubicBezTo>
                <a:cubicBezTo>
                  <a:pt x="16" y="79"/>
                  <a:pt x="16" y="79"/>
                  <a:pt x="16" y="79"/>
                </a:cubicBezTo>
                <a:cubicBezTo>
                  <a:pt x="23" y="67"/>
                  <a:pt x="23" y="67"/>
                  <a:pt x="23" y="67"/>
                </a:cubicBezTo>
                <a:lnTo>
                  <a:pt x="31" y="67"/>
                </a:lnTo>
                <a:close/>
                <a:moveTo>
                  <a:pt x="55" y="79"/>
                </a:moveTo>
                <a:cubicBezTo>
                  <a:pt x="48" y="79"/>
                  <a:pt x="48" y="79"/>
                  <a:pt x="48" y="79"/>
                </a:cubicBezTo>
                <a:cubicBezTo>
                  <a:pt x="41" y="67"/>
                  <a:pt x="41" y="67"/>
                  <a:pt x="41" y="67"/>
                </a:cubicBezTo>
                <a:cubicBezTo>
                  <a:pt x="48" y="67"/>
                  <a:pt x="48" y="67"/>
                  <a:pt x="48" y="67"/>
                </a:cubicBezTo>
                <a:lnTo>
                  <a:pt x="55" y="79"/>
                </a:lnTo>
                <a:close/>
              </a:path>
            </a:pathLst>
          </a:custGeom>
          <a:solidFill>
            <a:srgbClr val="ffffff"/>
          </a:solidFill>
          <a:ln>
            <a:noFill/>
          </a:ln>
        </p:spPr>
        <p:style>
          <a:lnRef idx="0"/>
          <a:fillRef idx="0"/>
          <a:effectRef idx="0"/>
          <a:fontRef idx="minor"/>
        </p:style>
      </p:sp>
      <p:sp>
        <p:nvSpPr>
          <p:cNvPr id="445" name="CustomShape 6"/>
          <p:cNvSpPr/>
          <p:nvPr/>
        </p:nvSpPr>
        <p:spPr>
          <a:xfrm>
            <a:off x="964440" y="4903200"/>
            <a:ext cx="3321360" cy="426960"/>
          </a:xfrm>
          <a:prstGeom prst="rect">
            <a:avLst/>
          </a:prstGeom>
          <a:noFill/>
          <a:ln>
            <a:noFill/>
          </a:ln>
        </p:spPr>
        <p:style>
          <a:lnRef idx="0"/>
          <a:fillRef idx="0"/>
          <a:effectRef idx="0"/>
          <a:fontRef idx="minor"/>
        </p:style>
        <p:txBody>
          <a:bodyPr lIns="0" rIns="0" tIns="0" bIns="0"/>
          <a:p>
            <a:pPr algn="ctr">
              <a:lnSpc>
                <a:spcPct val="100000"/>
              </a:lnSpc>
            </a:pPr>
            <a:r>
              <a:rPr b="1" lang="en-US" sz="2800" spc="-1" strike="noStrike">
                <a:solidFill>
                  <a:srgbClr val="ffffff"/>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446" name="CustomShape 7"/>
          <p:cNvSpPr/>
          <p:nvPr/>
        </p:nvSpPr>
        <p:spPr>
          <a:xfrm>
            <a:off x="1998000" y="3508200"/>
            <a:ext cx="1253880" cy="12474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7600" spc="-1" strike="noStrike">
                <a:solidFill>
                  <a:srgbClr val="ffffff"/>
                </a:solidFill>
                <a:uFill>
                  <a:solidFill>
                    <a:srgbClr val="ffffff"/>
                  </a:solidFill>
                </a:uFill>
                <a:latin typeface="Arial"/>
                <a:ea typeface="微软雅黑"/>
              </a:rPr>
              <a:t>04</a:t>
            </a:r>
            <a:endParaRPr b="0" lang="en-US" sz="1800" spc="-1" strike="noStrike">
              <a:solidFill>
                <a:srgbClr val="000000"/>
              </a:solidFill>
              <a:uFill>
                <a:solidFill>
                  <a:srgbClr val="ffffff"/>
                </a:solidFill>
              </a:uFill>
              <a:latin typeface="Arial"/>
            </a:endParaRPr>
          </a:p>
        </p:txBody>
      </p:sp>
      <p:sp>
        <p:nvSpPr>
          <p:cNvPr id="447" name="Line 8"/>
          <p:cNvSpPr/>
          <p:nvPr/>
        </p:nvSpPr>
        <p:spPr>
          <a:xfrm>
            <a:off x="1446480" y="4724640"/>
            <a:ext cx="2357280" cy="360"/>
          </a:xfrm>
          <a:prstGeom prst="line">
            <a:avLst/>
          </a:prstGeom>
          <a:ln w="6480">
            <a:solidFill>
              <a:schemeClr val="bg1"/>
            </a:solidFill>
            <a:round/>
          </a:ln>
        </p:spPr>
        <p:style>
          <a:lnRef idx="0"/>
          <a:fillRef idx="0"/>
          <a:effectRef idx="0"/>
          <a:fontRef idx="minor"/>
        </p:style>
      </p:sp>
    </p:spTree>
  </p:cSld>
  <p:transition spd="slow" advTm="0">
    <p:push dir="u"/>
  </p:transition>
  <p:timing>
    <p:tnLst>
      <p:par>
        <p:cTn id="1081" dur="indefinite" restart="never" nodeType="tmRoot">
          <p:childTnLst>
            <p:seq>
              <p:cTn id="1082" dur="indefinite" nodeType="mainSeq">
                <p:childTnLst>
                  <p:par>
                    <p:cTn id="1083" fill="hold">
                      <p:stCondLst>
                        <p:cond delay="indefinite"/>
                      </p:stCondLst>
                      <p:childTnLst>
                        <p:par>
                          <p:cTn id="1084" fill="hold">
                            <p:stCondLst>
                              <p:cond delay="0"/>
                            </p:stCondLst>
                            <p:childTnLst>
                              <p:par>
                                <p:cTn id="1085" nodeType="clickEffect" fill="hold" presetClass="entr" presetID="10">
                                  <p:stCondLst>
                                    <p:cond delay="0"/>
                                  </p:stCondLst>
                                  <p:childTnLst>
                                    <p:set>
                                      <p:cBhvr>
                                        <p:cTn id="1086" dur="1" fill="hold">
                                          <p:stCondLst>
                                            <p:cond delay="0"/>
                                          </p:stCondLst>
                                        </p:cTn>
                                        <p:tgtEl>
                                          <p:spTgt spid="440"/>
                                        </p:tgtEl>
                                        <p:attrNameLst>
                                          <p:attrName>style.visibility</p:attrName>
                                        </p:attrNameLst>
                                      </p:cBhvr>
                                      <p:to>
                                        <p:strVal val="visible"/>
                                      </p:to>
                                    </p:set>
                                    <p:animEffect filter="fade" transition="in">
                                      <p:cBhvr additive="repl">
                                        <p:cTn id="1087" dur="500"/>
                                        <p:tgtEl>
                                          <p:spTgt spid="440"/>
                                        </p:tgtEl>
                                      </p:cBhvr>
                                    </p:animEffect>
                                  </p:childTnLst>
                                </p:cTn>
                              </p:par>
                            </p:childTnLst>
                          </p:cTn>
                        </p:par>
                      </p:childTnLst>
                    </p:cTn>
                  </p:par>
                  <p:par>
                    <p:cTn id="1088" fill="hold">
                      <p:stCondLst>
                        <p:cond delay="indefinite"/>
                      </p:stCondLst>
                      <p:childTnLst>
                        <p:par>
                          <p:cTn id="1089" fill="hold">
                            <p:stCondLst>
                              <p:cond delay="0"/>
                            </p:stCondLst>
                            <p:childTnLst>
                              <p:par>
                                <p:cTn id="1090" nodeType="clickEffect" fill="hold" presetClass="entr" presetID="2" presetSubtype="12">
                                  <p:stCondLst>
                                    <p:cond delay="0"/>
                                  </p:stCondLst>
                                  <p:childTnLst>
                                    <p:set>
                                      <p:cBhvr>
                                        <p:cTn id="1091" dur="1" fill="hold">
                                          <p:stCondLst>
                                            <p:cond delay="0"/>
                                          </p:stCondLst>
                                        </p:cTn>
                                        <p:tgtEl>
                                          <p:spTgt spid="441"/>
                                        </p:tgtEl>
                                        <p:attrNameLst>
                                          <p:attrName>style.visibility</p:attrName>
                                        </p:attrNameLst>
                                      </p:cBhvr>
                                      <p:to>
                                        <p:strVal val="visible"/>
                                      </p:to>
                                    </p:set>
                                    <p:anim calcmode="lin" valueType="num">
                                      <p:cBhvr additive="repl">
                                        <p:cTn id="1092" dur="500" fill="hold"/>
                                        <p:tgtEl>
                                          <p:spTgt spid="441"/>
                                        </p:tgtEl>
                                        <p:attrNameLst>
                                          <p:attrName>ppt_x</p:attrName>
                                        </p:attrNameLst>
                                      </p:cBhvr>
                                      <p:tavLst>
                                        <p:tav tm="0">
                                          <p:val>
                                            <p:strVal val="0-#ppt_w/2"/>
                                          </p:val>
                                        </p:tav>
                                        <p:tav tm="100000">
                                          <p:val>
                                            <p:strVal val="#ppt_x"/>
                                          </p:val>
                                        </p:tav>
                                      </p:tavLst>
                                    </p:anim>
                                    <p:anim calcmode="lin" valueType="num">
                                      <p:cBhvr additive="repl">
                                        <p:cTn id="1093" dur="500" fill="hold"/>
                                        <p:tgtEl>
                                          <p:spTgt spid="441"/>
                                        </p:tgtEl>
                                        <p:attrNameLst>
                                          <p:attrName>ppt_y</p:attrName>
                                        </p:attrNameLst>
                                      </p:cBhvr>
                                      <p:tavLst>
                                        <p:tav tm="0">
                                          <p:val>
                                            <p:strVal val="1+#ppt_h/2"/>
                                          </p:val>
                                        </p:tav>
                                        <p:tav tm="100000">
                                          <p:val>
                                            <p:strVal val="#ppt_y"/>
                                          </p:val>
                                        </p:tav>
                                      </p:tavLst>
                                    </p:anim>
                                  </p:childTnLst>
                                </p:cTn>
                              </p:par>
                            </p:childTnLst>
                          </p:cTn>
                        </p:par>
                      </p:childTnLst>
                    </p:cTn>
                  </p:par>
                  <p:par>
                    <p:cTn id="1094" fill="hold">
                      <p:stCondLst>
                        <p:cond delay="indefinite"/>
                      </p:stCondLst>
                      <p:childTnLst>
                        <p:par>
                          <p:cTn id="1095" fill="hold">
                            <p:stCondLst>
                              <p:cond delay="0"/>
                            </p:stCondLst>
                            <p:childTnLst>
                              <p:par>
                                <p:cTn id="1096" nodeType="clickEffect" fill="hold" presetClass="entr" presetID="2" presetSubtype="12">
                                  <p:stCondLst>
                                    <p:cond delay="0"/>
                                  </p:stCondLst>
                                  <p:childTnLst>
                                    <p:set>
                                      <p:cBhvr>
                                        <p:cTn id="1097" dur="1" fill="hold">
                                          <p:stCondLst>
                                            <p:cond delay="0"/>
                                          </p:stCondLst>
                                        </p:cTn>
                                        <p:tgtEl>
                                          <p:spTgt spid="442"/>
                                        </p:tgtEl>
                                        <p:attrNameLst>
                                          <p:attrName>style.visibility</p:attrName>
                                        </p:attrNameLst>
                                      </p:cBhvr>
                                      <p:to>
                                        <p:strVal val="visible"/>
                                      </p:to>
                                    </p:set>
                                    <p:anim calcmode="lin" valueType="num">
                                      <p:cBhvr additive="repl">
                                        <p:cTn id="1098" dur="500" fill="hold"/>
                                        <p:tgtEl>
                                          <p:spTgt spid="442"/>
                                        </p:tgtEl>
                                        <p:attrNameLst>
                                          <p:attrName>ppt_x</p:attrName>
                                        </p:attrNameLst>
                                      </p:cBhvr>
                                      <p:tavLst>
                                        <p:tav tm="0">
                                          <p:val>
                                            <p:strVal val="0-#ppt_w/2"/>
                                          </p:val>
                                        </p:tav>
                                        <p:tav tm="100000">
                                          <p:val>
                                            <p:strVal val="#ppt_x"/>
                                          </p:val>
                                        </p:tav>
                                      </p:tavLst>
                                    </p:anim>
                                    <p:anim calcmode="lin" valueType="num">
                                      <p:cBhvr additive="repl">
                                        <p:cTn id="1099" dur="500" fill="hold"/>
                                        <p:tgtEl>
                                          <p:spTgt spid="442"/>
                                        </p:tgtEl>
                                        <p:attrNameLst>
                                          <p:attrName>ppt_y</p:attrName>
                                        </p:attrNameLst>
                                      </p:cBhvr>
                                      <p:tavLst>
                                        <p:tav tm="0">
                                          <p:val>
                                            <p:strVal val="1+#ppt_h/2"/>
                                          </p:val>
                                        </p:tav>
                                        <p:tav tm="100000">
                                          <p:val>
                                            <p:strVal val="#ppt_y"/>
                                          </p:val>
                                        </p:tav>
                                      </p:tavLst>
                                    </p:anim>
                                  </p:childTnLst>
                                </p:cTn>
                              </p:par>
                            </p:childTnLst>
                          </p:cTn>
                        </p:par>
                      </p:childTnLst>
                    </p:cTn>
                  </p:par>
                  <p:par>
                    <p:cTn id="1100" fill="hold">
                      <p:stCondLst>
                        <p:cond delay="indefinite"/>
                      </p:stCondLst>
                      <p:childTnLst>
                        <p:par>
                          <p:cTn id="1101" fill="hold">
                            <p:stCondLst>
                              <p:cond delay="0"/>
                            </p:stCondLst>
                            <p:childTnLst>
                              <p:par>
                                <p:cTn id="1102" nodeType="clickEffect" fill="hold" presetClass="entr" presetID="45">
                                  <p:stCondLst>
                                    <p:cond delay="0"/>
                                  </p:stCondLst>
                                  <p:childTnLst>
                                    <p:set>
                                      <p:cBhvr>
                                        <p:cTn id="1103" dur="1" fill="hold">
                                          <p:stCondLst>
                                            <p:cond delay="0"/>
                                          </p:stCondLst>
                                        </p:cTn>
                                        <p:tgtEl>
                                          <p:spTgt spid="-1"/>
                                        </p:tgtEl>
                                        <p:attrNameLst>
                                          <p:attrName>style.visibility</p:attrName>
                                        </p:attrNameLst>
                                      </p:cBhvr>
                                      <p:to>
                                        <p:strVal val="visible"/>
                                      </p:to>
                                    </p:set>
                                    <p:animEffect filter="fade" transition="in">
                                      <p:cBhvr additive="repl">
                                        <p:cTn id="1104" dur="2000"/>
                                        <p:tgtEl>
                                          <p:spTgt spid="-1"/>
                                        </p:tgtEl>
                                      </p:cBhvr>
                                    </p:animEffect>
                                    <p:anim calcmode="lin" valueType="num">
                                      <p:cBhvr additive="repl">
                                        <p:cTn id="1105" dur="2000" fill="hold"/>
                                        <p:tgtEl>
                                          <p:spTgt spid="-1"/>
                                        </p:tgtEl>
                                        <p:attrNameLst>
                                          <p:attrName/>
                                        </p:attrNameLst>
                                      </p:cBhvr>
                                      <p:tavLst>
                                        <p:tav tm="0">
                                          <p:val/>
                                        </p:tav>
                                        <p:tav tm="100000">
                                          <p:val/>
                                        </p:tav>
                                      </p:tavLst>
                                    </p:anim>
                                    <p:anim calcmode="lin" valueType="num">
                                      <p:cBhvr additive="repl">
                                        <p:cTn id="1106" dur="2000" fill="hold"/>
                                        <p:tgtEl>
                                          <p:spTgt spid="-1"/>
                                        </p:tgtEl>
                                        <p:attrNameLst>
                                          <p:attrName/>
                                        </p:attrNameLst>
                                      </p:cBhvr>
                                      <p:tavLst>
                                        <p:tav tm="0">
                                          <p:val>
                                            <p:strVal val="#ppt_h"/>
                                          </p:val>
                                        </p:tav>
                                        <p:tav tm="100000">
                                          <p:val>
                                            <p:strVal val="#ppt_h"/>
                                          </p:val>
                                        </p:tav>
                                      </p:tavLst>
                                    </p:anim>
                                  </p:childTnLst>
                                </p:cTn>
                              </p:par>
                            </p:childTnLst>
                          </p:cTn>
                        </p:par>
                      </p:childTnLst>
                    </p:cTn>
                  </p:par>
                  <p:par>
                    <p:cTn id="1107" fill="hold">
                      <p:stCondLst>
                        <p:cond delay="indefinite"/>
                      </p:stCondLst>
                      <p:childTnLst>
                        <p:par>
                          <p:cTn id="1108" fill="hold">
                            <p:stCondLst>
                              <p:cond delay="0"/>
                            </p:stCondLst>
                            <p:childTnLst>
                              <p:par>
                                <p:cTn id="1109" nodeType="clickEffect" fill="hold" presetClass="entr" presetID="56">
                                  <p:stCondLst>
                                    <p:cond delay="0"/>
                                  </p:stCondLst>
                                  <p:childTnLst>
                                    <p:set>
                                      <p:cBhvr>
                                        <p:cTn id="1110" dur="1" fill="hold">
                                          <p:stCondLst>
                                            <p:cond delay="0"/>
                                          </p:stCondLst>
                                        </p:cTn>
                                        <p:tgtEl>
                                          <p:spTgt spid="446"/>
                                        </p:tgtEl>
                                        <p:attrNameLst>
                                          <p:attrName>style.visibility</p:attrName>
                                        </p:attrNameLst>
                                      </p:cBhvr>
                                      <p:to>
                                        <p:strVal val="visible"/>
                                      </p:to>
                                    </p:set>
                                    <p:anim calcmode="lin" valueType="num">
                                      <p:cBhvr additive="repl">
                                        <p:cTn id="1111" dur="500" fill="hold">
                                          <p:stCondLst>
                                            <p:cond delay="0"/>
                                          </p:stCondLst>
                                        </p:cTn>
                                        <p:tgtEl>
                                          <p:spTgt spid="446"/>
                                        </p:tgtEl>
                                        <p:attrNameLst>
                                          <p:attrName/>
                                        </p:attrNameLst>
                                      </p:cBhvr>
                                    </p:anim>
                                    <p:anim calcmode="lin" valueType="num">
                                      <p:cBhvr additive="repl">
                                        <p:cTn id="1112" dur="500" fill="hold">
                                          <p:stCondLst>
                                            <p:cond delay="0"/>
                                          </p:stCondLst>
                                        </p:cTn>
                                        <p:tgtEl>
                                          <p:spTgt spid="446"/>
                                        </p:tgtEl>
                                        <p:attrNameLst>
                                          <p:attrName>ppt_x</p:attrName>
                                        </p:attrNameLst>
                                      </p:cBhvr>
                                    </p:anim>
                                    <p:anim calcmode="lin" valueType="num">
                                      <p:cBhvr additive="repl">
                                        <p:cTn id="1113" dur="1000" fill="hold">
                                          <p:stCondLst>
                                            <p:cond delay="0"/>
                                          </p:stCondLst>
                                        </p:cTn>
                                        <p:tgtEl>
                                          <p:spTgt spid="446"/>
                                        </p:tgtEl>
                                        <p:attrNameLst>
                                          <p:attrName>ppt_y</p:attrName>
                                        </p:attrNameLst>
                                      </p:cBhvr>
                                      <p:to>
                                        <p:strVal val="(#ppt_#ppt_y)"/>
                                      </p:to>
                                    </p:anim>
                                  </p:childTnLst>
                                </p:cTn>
                              </p:par>
                            </p:childTnLst>
                          </p:cTn>
                        </p:par>
                      </p:childTnLst>
                    </p:cTn>
                  </p:par>
                  <p:par>
                    <p:cTn id="1114" fill="hold">
                      <p:stCondLst>
                        <p:cond delay="indefinite"/>
                      </p:stCondLst>
                      <p:childTnLst>
                        <p:par>
                          <p:cTn id="1115" fill="hold">
                            <p:stCondLst>
                              <p:cond delay="0"/>
                            </p:stCondLst>
                            <p:childTnLst>
                              <p:par>
                                <p:cTn id="1116" nodeType="clickEffect" fill="hold" presetClass="entr" presetID="2" presetSubtype="8">
                                  <p:stCondLst>
                                    <p:cond delay="0"/>
                                  </p:stCondLst>
                                  <p:childTnLst>
                                    <p:set>
                                      <p:cBhvr>
                                        <p:cTn id="1117" dur="1" fill="hold">
                                          <p:stCondLst>
                                            <p:cond delay="0"/>
                                          </p:stCondLst>
                                        </p:cTn>
                                        <p:tgtEl>
                                          <p:spTgt spid="447"/>
                                        </p:tgtEl>
                                        <p:attrNameLst>
                                          <p:attrName>style.visibility</p:attrName>
                                        </p:attrNameLst>
                                      </p:cBhvr>
                                      <p:to>
                                        <p:strVal val="visible"/>
                                      </p:to>
                                    </p:set>
                                    <p:anim calcmode="lin" valueType="num">
                                      <p:cBhvr additive="repl">
                                        <p:cTn id="1118" dur="500" fill="hold"/>
                                        <p:tgtEl>
                                          <p:spTgt spid="447"/>
                                        </p:tgtEl>
                                        <p:attrNameLst>
                                          <p:attrName>ppt_x</p:attrName>
                                        </p:attrNameLst>
                                      </p:cBhvr>
                                      <p:tavLst>
                                        <p:tav tm="0">
                                          <p:val>
                                            <p:strVal val="0-#ppt_w/2"/>
                                          </p:val>
                                        </p:tav>
                                        <p:tav tm="100000">
                                          <p:val>
                                            <p:strVal val="#ppt_x"/>
                                          </p:val>
                                        </p:tav>
                                      </p:tavLst>
                                    </p:anim>
                                    <p:anim calcmode="lin" valueType="num">
                                      <p:cBhvr additive="repl">
                                        <p:cTn id="1119" dur="500" fill="hold"/>
                                        <p:tgtEl>
                                          <p:spTgt spid="447"/>
                                        </p:tgtEl>
                                        <p:attrNameLst>
                                          <p:attrName>ppt_y</p:attrName>
                                        </p:attrNameLst>
                                      </p:cBhvr>
                                      <p:tavLst>
                                        <p:tav tm="0">
                                          <p:val>
                                            <p:strVal val="#ppt_y"/>
                                          </p:val>
                                        </p:tav>
                                        <p:tav tm="100000">
                                          <p:val>
                                            <p:strVal val="#ppt_y"/>
                                          </p:val>
                                        </p:tav>
                                      </p:tavLst>
                                    </p:anim>
                                  </p:childTnLst>
                                </p:cTn>
                              </p:par>
                            </p:childTnLst>
                          </p:cTn>
                        </p:par>
                      </p:childTnLst>
                    </p:cTn>
                  </p:par>
                  <p:par>
                    <p:cTn id="1120" fill="hold">
                      <p:stCondLst>
                        <p:cond delay="indefinite"/>
                      </p:stCondLst>
                      <p:childTnLst>
                        <p:par>
                          <p:cTn id="1121" fill="hold">
                            <p:stCondLst>
                              <p:cond delay="0"/>
                            </p:stCondLst>
                            <p:childTnLst>
                              <p:par>
                                <p:cTn id="1122" nodeType="clickEffect" fill="hold" presetClass="entr" presetID="56">
                                  <p:stCondLst>
                                    <p:cond delay="0"/>
                                  </p:stCondLst>
                                  <p:childTnLst>
                                    <p:set>
                                      <p:cBhvr>
                                        <p:cTn id="1123" dur="1" fill="hold">
                                          <p:stCondLst>
                                            <p:cond delay="0"/>
                                          </p:stCondLst>
                                        </p:cTn>
                                        <p:tgtEl>
                                          <p:spTgt spid="445"/>
                                        </p:tgtEl>
                                        <p:attrNameLst>
                                          <p:attrName>style.visibility</p:attrName>
                                        </p:attrNameLst>
                                      </p:cBhvr>
                                      <p:to>
                                        <p:strVal val="visible"/>
                                      </p:to>
                                    </p:set>
                                    <p:anim calcmode="lin" valueType="num">
                                      <p:cBhvr additive="repl">
                                        <p:cTn id="1124" dur="500" fill="hold">
                                          <p:stCondLst>
                                            <p:cond delay="0"/>
                                          </p:stCondLst>
                                        </p:cTn>
                                        <p:tgtEl>
                                          <p:spTgt spid="445"/>
                                        </p:tgtEl>
                                        <p:attrNameLst>
                                          <p:attrName/>
                                        </p:attrNameLst>
                                      </p:cBhvr>
                                    </p:anim>
                                    <p:anim calcmode="lin" valueType="num">
                                      <p:cBhvr additive="repl">
                                        <p:cTn id="1125" dur="500" fill="hold">
                                          <p:stCondLst>
                                            <p:cond delay="0"/>
                                          </p:stCondLst>
                                        </p:cTn>
                                        <p:tgtEl>
                                          <p:spTgt spid="445"/>
                                        </p:tgtEl>
                                        <p:attrNameLst>
                                          <p:attrName>ppt_x</p:attrName>
                                        </p:attrNameLst>
                                      </p:cBhvr>
                                    </p:anim>
                                    <p:anim calcmode="lin" valueType="num">
                                      <p:cBhvr additive="repl">
                                        <p:cTn id="1126" dur="1000" fill="hold">
                                          <p:stCondLst>
                                            <p:cond delay="0"/>
                                          </p:stCondLst>
                                        </p:cTn>
                                        <p:tgtEl>
                                          <p:spTgt spid="445"/>
                                        </p:tgtEl>
                                        <p:attrNameLst>
                                          <p:attrName>ppt_y</p:attrName>
                                        </p:attrNameLst>
                                      </p:cBhvr>
                                      <p:to>
                                        <p:strVal val="(#ppt_#ppt_y)"/>
                                      </p:to>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10820160" y="4977000"/>
            <a:ext cx="468360" cy="351720"/>
          </a:xfrm>
          <a:custGeom>
            <a:avLst/>
            <a:gdLst/>
            <a:ahLst/>
            <a:rect l="l" t="t" r="r" b="b"/>
            <a:pathLst>
              <a:path w="108" h="81">
                <a:moveTo>
                  <a:pt x="3" y="54"/>
                </a:moveTo>
                <a:cubicBezTo>
                  <a:pt x="9" y="52"/>
                  <a:pt x="15" y="49"/>
                  <a:pt x="21" y="47"/>
                </a:cubicBezTo>
                <a:cubicBezTo>
                  <a:pt x="22" y="46"/>
                  <a:pt x="24" y="45"/>
                  <a:pt x="25" y="44"/>
                </a:cubicBezTo>
                <a:cubicBezTo>
                  <a:pt x="35" y="62"/>
                  <a:pt x="35" y="62"/>
                  <a:pt x="35" y="62"/>
                </a:cubicBezTo>
                <a:cubicBezTo>
                  <a:pt x="43" y="44"/>
                  <a:pt x="43" y="44"/>
                  <a:pt x="43" y="44"/>
                </a:cubicBezTo>
                <a:cubicBezTo>
                  <a:pt x="45" y="45"/>
                  <a:pt x="46" y="46"/>
                  <a:pt x="48" y="47"/>
                </a:cubicBezTo>
                <a:cubicBezTo>
                  <a:pt x="60" y="52"/>
                  <a:pt x="60" y="52"/>
                  <a:pt x="60" y="52"/>
                </a:cubicBezTo>
                <a:cubicBezTo>
                  <a:pt x="60" y="51"/>
                  <a:pt x="60" y="51"/>
                  <a:pt x="60" y="51"/>
                </a:cubicBezTo>
                <a:cubicBezTo>
                  <a:pt x="65" y="49"/>
                  <a:pt x="69" y="47"/>
                  <a:pt x="72" y="47"/>
                </a:cubicBezTo>
                <a:cubicBezTo>
                  <a:pt x="74" y="53"/>
                  <a:pt x="78" y="57"/>
                  <a:pt x="83" y="61"/>
                </a:cubicBezTo>
                <a:cubicBezTo>
                  <a:pt x="89" y="57"/>
                  <a:pt x="93" y="52"/>
                  <a:pt x="96" y="47"/>
                </a:cubicBezTo>
                <a:cubicBezTo>
                  <a:pt x="98" y="47"/>
                  <a:pt x="102" y="48"/>
                  <a:pt x="105" y="49"/>
                </a:cubicBezTo>
                <a:cubicBezTo>
                  <a:pt x="108" y="54"/>
                  <a:pt x="108" y="65"/>
                  <a:pt x="108" y="72"/>
                </a:cubicBezTo>
                <a:cubicBezTo>
                  <a:pt x="69" y="72"/>
                  <a:pt x="69" y="72"/>
                  <a:pt x="69" y="72"/>
                </a:cubicBezTo>
                <a:cubicBezTo>
                  <a:pt x="70" y="75"/>
                  <a:pt x="70" y="78"/>
                  <a:pt x="69" y="81"/>
                </a:cubicBezTo>
                <a:cubicBezTo>
                  <a:pt x="46" y="81"/>
                  <a:pt x="23" y="81"/>
                  <a:pt x="0" y="81"/>
                </a:cubicBezTo>
                <a:cubicBezTo>
                  <a:pt x="0" y="68"/>
                  <a:pt x="0" y="59"/>
                  <a:pt x="3" y="54"/>
                </a:cubicBezTo>
                <a:close/>
                <a:moveTo>
                  <a:pt x="73" y="27"/>
                </a:moveTo>
                <a:cubicBezTo>
                  <a:pt x="79" y="28"/>
                  <a:pt x="89" y="27"/>
                  <a:pt x="93" y="25"/>
                </a:cubicBezTo>
                <a:cubicBezTo>
                  <a:pt x="93" y="27"/>
                  <a:pt x="93" y="33"/>
                  <a:pt x="92" y="37"/>
                </a:cubicBezTo>
                <a:cubicBezTo>
                  <a:pt x="91" y="39"/>
                  <a:pt x="90" y="41"/>
                  <a:pt x="88" y="42"/>
                </a:cubicBezTo>
                <a:cubicBezTo>
                  <a:pt x="99" y="42"/>
                  <a:pt x="99" y="42"/>
                  <a:pt x="99" y="42"/>
                </a:cubicBezTo>
                <a:cubicBezTo>
                  <a:pt x="99" y="42"/>
                  <a:pt x="98" y="34"/>
                  <a:pt x="98" y="32"/>
                </a:cubicBezTo>
                <a:cubicBezTo>
                  <a:pt x="102" y="3"/>
                  <a:pt x="64" y="3"/>
                  <a:pt x="69" y="32"/>
                </a:cubicBezTo>
                <a:cubicBezTo>
                  <a:pt x="69" y="34"/>
                  <a:pt x="68" y="42"/>
                  <a:pt x="68" y="42"/>
                </a:cubicBezTo>
                <a:cubicBezTo>
                  <a:pt x="78" y="42"/>
                  <a:pt x="78" y="42"/>
                  <a:pt x="78" y="42"/>
                </a:cubicBezTo>
                <a:cubicBezTo>
                  <a:pt x="77" y="41"/>
                  <a:pt x="76" y="39"/>
                  <a:pt x="75" y="37"/>
                </a:cubicBezTo>
                <a:cubicBezTo>
                  <a:pt x="73" y="34"/>
                  <a:pt x="73" y="30"/>
                  <a:pt x="73" y="27"/>
                </a:cubicBezTo>
                <a:cubicBezTo>
                  <a:pt x="73" y="27"/>
                  <a:pt x="73" y="27"/>
                  <a:pt x="73" y="27"/>
                </a:cubicBezTo>
                <a:close/>
                <a:moveTo>
                  <a:pt x="21" y="31"/>
                </a:moveTo>
                <a:cubicBezTo>
                  <a:pt x="21" y="25"/>
                  <a:pt x="21" y="21"/>
                  <a:pt x="22" y="16"/>
                </a:cubicBezTo>
                <a:cubicBezTo>
                  <a:pt x="29" y="12"/>
                  <a:pt x="37" y="18"/>
                  <a:pt x="46" y="16"/>
                </a:cubicBezTo>
                <a:cubicBezTo>
                  <a:pt x="47" y="20"/>
                  <a:pt x="48" y="25"/>
                  <a:pt x="47" y="31"/>
                </a:cubicBezTo>
                <a:cubicBezTo>
                  <a:pt x="47" y="31"/>
                  <a:pt x="51" y="28"/>
                  <a:pt x="52" y="25"/>
                </a:cubicBezTo>
                <a:cubicBezTo>
                  <a:pt x="52" y="22"/>
                  <a:pt x="51" y="10"/>
                  <a:pt x="50" y="8"/>
                </a:cubicBezTo>
                <a:cubicBezTo>
                  <a:pt x="45" y="0"/>
                  <a:pt x="25" y="0"/>
                  <a:pt x="19" y="7"/>
                </a:cubicBezTo>
                <a:cubicBezTo>
                  <a:pt x="18" y="9"/>
                  <a:pt x="16" y="25"/>
                  <a:pt x="18" y="28"/>
                </a:cubicBezTo>
                <a:cubicBezTo>
                  <a:pt x="19" y="30"/>
                  <a:pt x="21" y="31"/>
                  <a:pt x="21" y="31"/>
                </a:cubicBezTo>
                <a:close/>
              </a:path>
            </a:pathLst>
          </a:custGeom>
          <a:solidFill>
            <a:schemeClr val="tx2"/>
          </a:solidFill>
          <a:ln>
            <a:noFill/>
          </a:ln>
        </p:spPr>
        <p:style>
          <a:lnRef idx="0"/>
          <a:fillRef idx="0"/>
          <a:effectRef idx="0"/>
          <a:fontRef idx="minor"/>
        </p:style>
      </p:sp>
      <p:sp>
        <p:nvSpPr>
          <p:cNvPr id="449" name="CustomShape 2"/>
          <p:cNvSpPr/>
          <p:nvPr/>
        </p:nvSpPr>
        <p:spPr>
          <a:xfrm>
            <a:off x="7656840" y="4891320"/>
            <a:ext cx="416160" cy="438480"/>
          </a:xfrm>
          <a:custGeom>
            <a:avLst/>
            <a:gdLst/>
            <a:ahLst/>
            <a:rect l="l" t="t"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accent3"/>
          </a:solidFill>
          <a:ln>
            <a:noFill/>
          </a:ln>
        </p:spPr>
        <p:style>
          <a:lnRef idx="0"/>
          <a:fillRef idx="0"/>
          <a:effectRef idx="0"/>
          <a:fontRef idx="minor"/>
        </p:style>
      </p:sp>
      <p:sp>
        <p:nvSpPr>
          <p:cNvPr id="450" name="CustomShape 3"/>
          <p:cNvSpPr/>
          <p:nvPr/>
        </p:nvSpPr>
        <p:spPr>
          <a:xfrm>
            <a:off x="4513320" y="4891320"/>
            <a:ext cx="396000" cy="404280"/>
          </a:xfrm>
          <a:custGeom>
            <a:avLst/>
            <a:gdLst/>
            <a:ahLst/>
            <a:rect l="l" t="t"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chemeClr val="accent1"/>
          </a:solidFill>
          <a:ln>
            <a:noFill/>
          </a:ln>
        </p:spPr>
        <p:style>
          <a:lnRef idx="0"/>
          <a:fillRef idx="0"/>
          <a:effectRef idx="0"/>
          <a:fontRef idx="minor"/>
        </p:style>
      </p:sp>
      <p:sp>
        <p:nvSpPr>
          <p:cNvPr id="451" name="CustomShape 4"/>
          <p:cNvSpPr/>
          <p:nvPr/>
        </p:nvSpPr>
        <p:spPr>
          <a:xfrm>
            <a:off x="9246240" y="4945680"/>
            <a:ext cx="408240" cy="349920"/>
          </a:xfrm>
          <a:custGeom>
            <a:avLst/>
            <a:gdLst/>
            <a:ahLst/>
            <a:rect l="l" t="t"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4"/>
          </a:solidFill>
          <a:ln>
            <a:noFill/>
          </a:ln>
        </p:spPr>
        <p:style>
          <a:lnRef idx="0"/>
          <a:fillRef idx="0"/>
          <a:effectRef idx="0"/>
          <a:fontRef idx="minor"/>
        </p:style>
      </p:sp>
      <p:sp>
        <p:nvSpPr>
          <p:cNvPr id="452" name="CustomShape 5"/>
          <p:cNvSpPr/>
          <p:nvPr/>
        </p:nvSpPr>
        <p:spPr>
          <a:xfrm>
            <a:off x="6082560" y="4828680"/>
            <a:ext cx="401040" cy="466920"/>
          </a:xfrm>
          <a:custGeom>
            <a:avLst/>
            <a:gdLst/>
            <a:ahLst/>
            <a:rect l="l" t="t"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accent2"/>
          </a:solidFill>
          <a:ln>
            <a:noFill/>
          </a:ln>
        </p:spPr>
        <p:style>
          <a:lnRef idx="0"/>
          <a:fillRef idx="0"/>
          <a:effectRef idx="0"/>
          <a:fontRef idx="minor"/>
        </p:style>
      </p:sp>
      <p:sp>
        <p:nvSpPr>
          <p:cNvPr id="453" name="CustomShape 6"/>
          <p:cNvSpPr/>
          <p:nvPr/>
        </p:nvSpPr>
        <p:spPr>
          <a:xfrm>
            <a:off x="4341240" y="5403600"/>
            <a:ext cx="1210320" cy="941040"/>
          </a:xfrm>
          <a:prstGeom prst="rect">
            <a:avLst/>
          </a:prstGeom>
          <a:noFill/>
          <a:ln>
            <a:noFill/>
          </a:ln>
        </p:spPr>
        <p:style>
          <a:lnRef idx="0"/>
          <a:fillRef idx="0"/>
          <a:effectRef idx="0"/>
          <a:fontRef idx="minor"/>
        </p:style>
        <p:txBody>
          <a:bodyPr lIns="90000" rIns="90000" tIns="45000" bIns="4500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454" name="CustomShape 7"/>
          <p:cNvSpPr/>
          <p:nvPr/>
        </p:nvSpPr>
        <p:spPr>
          <a:xfrm>
            <a:off x="5898960" y="5403600"/>
            <a:ext cx="1210320" cy="941040"/>
          </a:xfrm>
          <a:prstGeom prst="rect">
            <a:avLst/>
          </a:prstGeom>
          <a:noFill/>
          <a:ln>
            <a:noFill/>
          </a:ln>
        </p:spPr>
        <p:style>
          <a:lnRef idx="0"/>
          <a:fillRef idx="0"/>
          <a:effectRef idx="0"/>
          <a:fontRef idx="minor"/>
        </p:style>
        <p:txBody>
          <a:bodyPr lIns="90000" rIns="90000" tIns="45000" bIns="4500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455" name="CustomShape 8"/>
          <p:cNvSpPr/>
          <p:nvPr/>
        </p:nvSpPr>
        <p:spPr>
          <a:xfrm>
            <a:off x="7486200" y="5403600"/>
            <a:ext cx="1210320" cy="941040"/>
          </a:xfrm>
          <a:prstGeom prst="rect">
            <a:avLst/>
          </a:prstGeom>
          <a:noFill/>
          <a:ln>
            <a:noFill/>
          </a:ln>
        </p:spPr>
        <p:style>
          <a:lnRef idx="0"/>
          <a:fillRef idx="0"/>
          <a:effectRef idx="0"/>
          <a:fontRef idx="minor"/>
        </p:style>
        <p:txBody>
          <a:bodyPr lIns="90000" rIns="90000" tIns="45000" bIns="4500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456" name="CustomShape 9"/>
          <p:cNvSpPr/>
          <p:nvPr/>
        </p:nvSpPr>
        <p:spPr>
          <a:xfrm>
            <a:off x="9043920" y="5403600"/>
            <a:ext cx="1210320" cy="941040"/>
          </a:xfrm>
          <a:prstGeom prst="rect">
            <a:avLst/>
          </a:prstGeom>
          <a:noFill/>
          <a:ln>
            <a:noFill/>
          </a:ln>
        </p:spPr>
        <p:style>
          <a:lnRef idx="0"/>
          <a:fillRef idx="0"/>
          <a:effectRef idx="0"/>
          <a:fontRef idx="minor"/>
        </p:style>
        <p:txBody>
          <a:bodyPr lIns="90000" rIns="90000" tIns="45000" bIns="4500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457" name="CustomShape 10"/>
          <p:cNvSpPr/>
          <p:nvPr/>
        </p:nvSpPr>
        <p:spPr>
          <a:xfrm>
            <a:off x="10631880" y="5403600"/>
            <a:ext cx="1210320" cy="941040"/>
          </a:xfrm>
          <a:prstGeom prst="rect">
            <a:avLst/>
          </a:prstGeom>
          <a:noFill/>
          <a:ln>
            <a:noFill/>
          </a:ln>
        </p:spPr>
        <p:style>
          <a:lnRef idx="0"/>
          <a:fillRef idx="0"/>
          <a:effectRef idx="0"/>
          <a:fontRef idx="minor"/>
        </p:style>
        <p:txBody>
          <a:bodyPr lIns="90000" rIns="90000" tIns="45000" bIns="4500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graphicFrame>
        <p:nvGraphicFramePr>
          <p:cNvPr id="458" name="Chart 15"/>
          <p:cNvGraphicFramePr/>
          <p:nvPr/>
        </p:nvGraphicFramePr>
        <p:xfrm>
          <a:off x="484200" y="2809800"/>
          <a:ext cx="4041000" cy="3443400"/>
        </p:xfrm>
        <a:graphic>
          <a:graphicData uri="http://schemas.openxmlformats.org/drawingml/2006/chart">
            <c:chart xmlns:c="http://schemas.openxmlformats.org/drawingml/2006/chart" xmlns:r="http://schemas.openxmlformats.org/officeDocument/2006/relationships" r:id="rId1"/>
          </a:graphicData>
        </a:graphic>
      </p:graphicFrame>
      <p:sp>
        <p:nvSpPr>
          <p:cNvPr id="459" name="CustomShape 11"/>
          <p:cNvSpPr/>
          <p:nvPr/>
        </p:nvSpPr>
        <p:spPr>
          <a:xfrm>
            <a:off x="1984680" y="4340880"/>
            <a:ext cx="1045080" cy="303480"/>
          </a:xfrm>
          <a:prstGeom prst="rect">
            <a:avLst/>
          </a:prstGeom>
          <a:noFill/>
          <a:ln>
            <a:noFill/>
          </a:ln>
        </p:spPr>
        <p:style>
          <a:lnRef idx="0"/>
          <a:fillRef idx="0"/>
          <a:effectRef idx="0"/>
          <a:fontRef idx="minor"/>
        </p:style>
        <p:txBody>
          <a:bodyPr wrap="none" lIns="90000" rIns="90000" tIns="45000" bIns="45000"/>
          <a:p>
            <a:pPr algn="ctr">
              <a:lnSpc>
                <a:spcPct val="120000"/>
              </a:lnSpc>
            </a:pPr>
            <a:r>
              <a:rPr b="0" lang="en-US" sz="1400" spc="-1" strike="noStrike">
                <a:solidFill>
                  <a:srgbClr val="a6a6a6"/>
                </a:solidFill>
                <a:uFill>
                  <a:solidFill>
                    <a:srgbClr val="ffffff"/>
                  </a:solidFill>
                </a:uFill>
                <a:latin typeface="Arial"/>
                <a:ea typeface="微软雅黑"/>
              </a:rPr>
              <a:t>SUCCESS</a:t>
            </a:r>
            <a:endParaRPr b="0" lang="en-US" sz="1800" spc="-1" strike="noStrike">
              <a:solidFill>
                <a:srgbClr val="000000"/>
              </a:solidFill>
              <a:uFill>
                <a:solidFill>
                  <a:srgbClr val="ffffff"/>
                </a:solidFill>
              </a:uFill>
              <a:latin typeface="Arial"/>
            </a:endParaRPr>
          </a:p>
        </p:txBody>
      </p:sp>
      <p:sp>
        <p:nvSpPr>
          <p:cNvPr id="460" name="CustomShape 12"/>
          <p:cNvSpPr/>
          <p:nvPr/>
        </p:nvSpPr>
        <p:spPr>
          <a:xfrm>
            <a:off x="3408840" y="4332600"/>
            <a:ext cx="586440" cy="333720"/>
          </a:xfrm>
          <a:prstGeom prst="rect">
            <a:avLst/>
          </a:prstGeom>
          <a:noFill/>
          <a:ln>
            <a:noFill/>
          </a:ln>
        </p:spPr>
        <p:style>
          <a:lnRef idx="0"/>
          <a:fillRef idx="0"/>
          <a:effectRef idx="0"/>
          <a:fontRef idx="minor"/>
        </p:style>
        <p:txBody>
          <a:bodyPr wrap="none" lIns="90000" rIns="90000" tIns="45000" bIns="45000"/>
          <a:p>
            <a:pPr algn="ctr">
              <a:lnSpc>
                <a:spcPct val="120000"/>
              </a:lnSpc>
            </a:pPr>
            <a:r>
              <a:rPr b="0" lang="en-US" sz="1600" spc="-1" strike="noStrike">
                <a:solidFill>
                  <a:srgbClr val="ffffff"/>
                </a:solidFill>
                <a:uFill>
                  <a:solidFill>
                    <a:srgbClr val="ffffff"/>
                  </a:solidFill>
                </a:uFill>
                <a:latin typeface="Arial"/>
                <a:ea typeface="微软雅黑"/>
              </a:rPr>
              <a:t>40%</a:t>
            </a:r>
            <a:endParaRPr b="0" lang="en-US" sz="1800" spc="-1" strike="noStrike">
              <a:solidFill>
                <a:srgbClr val="000000"/>
              </a:solidFill>
              <a:uFill>
                <a:solidFill>
                  <a:srgbClr val="ffffff"/>
                </a:solidFill>
              </a:uFill>
              <a:latin typeface="Arial"/>
            </a:endParaRPr>
          </a:p>
        </p:txBody>
      </p:sp>
      <p:sp>
        <p:nvSpPr>
          <p:cNvPr id="461" name="CustomShape 13"/>
          <p:cNvSpPr/>
          <p:nvPr/>
        </p:nvSpPr>
        <p:spPr>
          <a:xfrm>
            <a:off x="1750680" y="3247560"/>
            <a:ext cx="586440" cy="333720"/>
          </a:xfrm>
          <a:prstGeom prst="rect">
            <a:avLst/>
          </a:prstGeom>
          <a:noFill/>
          <a:ln>
            <a:noFill/>
          </a:ln>
        </p:spPr>
        <p:style>
          <a:lnRef idx="0"/>
          <a:fillRef idx="0"/>
          <a:effectRef idx="0"/>
          <a:fontRef idx="minor"/>
        </p:style>
        <p:txBody>
          <a:bodyPr wrap="none" lIns="90000" rIns="90000" tIns="45000" bIns="45000"/>
          <a:p>
            <a:pPr algn="ctr">
              <a:lnSpc>
                <a:spcPct val="120000"/>
              </a:lnSpc>
            </a:pPr>
            <a:r>
              <a:rPr b="0" lang="en-US" sz="1600" spc="-1" strike="noStrike">
                <a:solidFill>
                  <a:srgbClr val="ffffff"/>
                </a:solidFill>
                <a:uFill>
                  <a:solidFill>
                    <a:srgbClr val="ffffff"/>
                  </a:solidFill>
                </a:uFill>
                <a:latin typeface="Arial"/>
                <a:ea typeface="微软雅黑"/>
              </a:rPr>
              <a:t>15%</a:t>
            </a:r>
            <a:endParaRPr b="0" lang="en-US" sz="1800" spc="-1" strike="noStrike">
              <a:solidFill>
                <a:srgbClr val="000000"/>
              </a:solidFill>
              <a:uFill>
                <a:solidFill>
                  <a:srgbClr val="ffffff"/>
                </a:solidFill>
              </a:uFill>
              <a:latin typeface="Arial"/>
            </a:endParaRPr>
          </a:p>
        </p:txBody>
      </p:sp>
      <p:sp>
        <p:nvSpPr>
          <p:cNvPr id="462" name="CustomShape 14"/>
          <p:cNvSpPr/>
          <p:nvPr/>
        </p:nvSpPr>
        <p:spPr>
          <a:xfrm>
            <a:off x="1077480" y="3913200"/>
            <a:ext cx="586440" cy="333720"/>
          </a:xfrm>
          <a:prstGeom prst="rect">
            <a:avLst/>
          </a:prstGeom>
          <a:noFill/>
          <a:ln>
            <a:noFill/>
          </a:ln>
        </p:spPr>
        <p:style>
          <a:lnRef idx="0"/>
          <a:fillRef idx="0"/>
          <a:effectRef idx="0"/>
          <a:fontRef idx="minor"/>
        </p:style>
        <p:txBody>
          <a:bodyPr wrap="none" lIns="90000" rIns="90000" tIns="45000" bIns="45000"/>
          <a:p>
            <a:pPr algn="ctr">
              <a:lnSpc>
                <a:spcPct val="120000"/>
              </a:lnSpc>
            </a:pPr>
            <a:r>
              <a:rPr b="0" lang="en-US" sz="1600" spc="-1" strike="noStrike">
                <a:solidFill>
                  <a:srgbClr val="ffffff"/>
                </a:solidFill>
                <a:uFill>
                  <a:solidFill>
                    <a:srgbClr val="ffffff"/>
                  </a:solidFill>
                </a:uFill>
                <a:latin typeface="Arial"/>
                <a:ea typeface="微软雅黑"/>
              </a:rPr>
              <a:t>15%</a:t>
            </a:r>
            <a:endParaRPr b="0" lang="en-US" sz="1800" spc="-1" strike="noStrike">
              <a:solidFill>
                <a:srgbClr val="000000"/>
              </a:solidFill>
              <a:uFill>
                <a:solidFill>
                  <a:srgbClr val="ffffff"/>
                </a:solidFill>
              </a:uFill>
              <a:latin typeface="Arial"/>
            </a:endParaRPr>
          </a:p>
        </p:txBody>
      </p:sp>
      <p:sp>
        <p:nvSpPr>
          <p:cNvPr id="463" name="CustomShape 15"/>
          <p:cNvSpPr/>
          <p:nvPr/>
        </p:nvSpPr>
        <p:spPr>
          <a:xfrm>
            <a:off x="1076400" y="4882320"/>
            <a:ext cx="586440" cy="333720"/>
          </a:xfrm>
          <a:prstGeom prst="rect">
            <a:avLst/>
          </a:prstGeom>
          <a:noFill/>
          <a:ln>
            <a:noFill/>
          </a:ln>
        </p:spPr>
        <p:style>
          <a:lnRef idx="0"/>
          <a:fillRef idx="0"/>
          <a:effectRef idx="0"/>
          <a:fontRef idx="minor"/>
        </p:style>
        <p:txBody>
          <a:bodyPr wrap="none" lIns="90000" rIns="90000" tIns="45000" bIns="45000"/>
          <a:p>
            <a:pPr algn="ctr">
              <a:lnSpc>
                <a:spcPct val="120000"/>
              </a:lnSpc>
            </a:pPr>
            <a:r>
              <a:rPr b="0" lang="en-US" sz="1600" spc="-1" strike="noStrike">
                <a:solidFill>
                  <a:srgbClr val="ffffff"/>
                </a:solidFill>
                <a:uFill>
                  <a:solidFill>
                    <a:srgbClr val="ffffff"/>
                  </a:solidFill>
                </a:uFill>
                <a:latin typeface="Arial"/>
                <a:ea typeface="微软雅黑"/>
              </a:rPr>
              <a:t>20%</a:t>
            </a:r>
            <a:endParaRPr b="0" lang="en-US" sz="1800" spc="-1" strike="noStrike">
              <a:solidFill>
                <a:srgbClr val="000000"/>
              </a:solidFill>
              <a:uFill>
                <a:solidFill>
                  <a:srgbClr val="ffffff"/>
                </a:solidFill>
              </a:uFill>
              <a:latin typeface="Arial"/>
            </a:endParaRPr>
          </a:p>
        </p:txBody>
      </p:sp>
      <p:sp>
        <p:nvSpPr>
          <p:cNvPr id="464" name="CustomShape 16"/>
          <p:cNvSpPr/>
          <p:nvPr/>
        </p:nvSpPr>
        <p:spPr>
          <a:xfrm>
            <a:off x="1983960" y="5544720"/>
            <a:ext cx="586440" cy="333720"/>
          </a:xfrm>
          <a:prstGeom prst="rect">
            <a:avLst/>
          </a:prstGeom>
          <a:noFill/>
          <a:ln>
            <a:noFill/>
          </a:ln>
        </p:spPr>
        <p:style>
          <a:lnRef idx="0"/>
          <a:fillRef idx="0"/>
          <a:effectRef idx="0"/>
          <a:fontRef idx="minor"/>
        </p:style>
        <p:txBody>
          <a:bodyPr wrap="none" lIns="90000" rIns="90000" tIns="45000" bIns="45000"/>
          <a:p>
            <a:pPr algn="ctr">
              <a:lnSpc>
                <a:spcPct val="120000"/>
              </a:lnSpc>
            </a:pPr>
            <a:r>
              <a:rPr b="0" lang="en-US" sz="1600" spc="-1" strike="noStrike">
                <a:solidFill>
                  <a:srgbClr val="ffffff"/>
                </a:solidFill>
                <a:uFill>
                  <a:solidFill>
                    <a:srgbClr val="ffffff"/>
                  </a:solidFill>
                </a:uFill>
                <a:latin typeface="Arial"/>
                <a:ea typeface="微软雅黑"/>
              </a:rPr>
              <a:t>20%</a:t>
            </a:r>
            <a:endParaRPr b="0" lang="en-US" sz="1800" spc="-1" strike="noStrike">
              <a:solidFill>
                <a:srgbClr val="000000"/>
              </a:solidFill>
              <a:uFill>
                <a:solidFill>
                  <a:srgbClr val="ffffff"/>
                </a:solidFill>
              </a:uFill>
              <a:latin typeface="Arial"/>
            </a:endParaRPr>
          </a:p>
        </p:txBody>
      </p:sp>
      <p:sp>
        <p:nvSpPr>
          <p:cNvPr id="465" name="CustomShape 17"/>
          <p:cNvSpPr/>
          <p:nvPr/>
        </p:nvSpPr>
        <p:spPr>
          <a:xfrm>
            <a:off x="4411440" y="2818440"/>
            <a:ext cx="1468800" cy="303480"/>
          </a:xfrm>
          <a:prstGeom prst="rect">
            <a:avLst/>
          </a:prstGeom>
          <a:noFill/>
          <a:ln>
            <a:noFill/>
          </a:ln>
        </p:spPr>
        <p:style>
          <a:lnRef idx="0"/>
          <a:fillRef idx="0"/>
          <a:effectRef idx="0"/>
          <a:fontRef idx="minor"/>
        </p:style>
        <p:txBody>
          <a:bodyPr wrap="none" lIns="90000" rIns="90000" tIns="45000" bIns="45000"/>
          <a:p>
            <a:pPr>
              <a:lnSpc>
                <a:spcPct val="120000"/>
              </a:lnSpc>
            </a:pPr>
            <a:r>
              <a:rPr b="0" lang="en-US" sz="1400" spc="-1" strike="noStrike">
                <a:solidFill>
                  <a:srgbClr val="a6a6a6"/>
                </a:solidFill>
                <a:uFill>
                  <a:solidFill>
                    <a:srgbClr val="ffffff"/>
                  </a:solidFill>
                </a:uFill>
                <a:latin typeface="Arial"/>
                <a:ea typeface="微软雅黑"/>
              </a:rPr>
              <a:t>请替换文字内容 </a:t>
            </a:r>
            <a:endParaRPr b="0" lang="en-US" sz="1800" spc="-1" strike="noStrike">
              <a:solidFill>
                <a:srgbClr val="000000"/>
              </a:solidFill>
              <a:uFill>
                <a:solidFill>
                  <a:srgbClr val="ffffff"/>
                </a:solidFill>
              </a:uFill>
              <a:latin typeface="Arial"/>
            </a:endParaRPr>
          </a:p>
        </p:txBody>
      </p:sp>
      <p:sp>
        <p:nvSpPr>
          <p:cNvPr id="466" name="CustomShape 18"/>
          <p:cNvSpPr/>
          <p:nvPr/>
        </p:nvSpPr>
        <p:spPr>
          <a:xfrm>
            <a:off x="4400280" y="3167640"/>
            <a:ext cx="7341120" cy="357840"/>
          </a:xfrm>
          <a:prstGeom prst="rect">
            <a:avLst/>
          </a:prstGeom>
          <a:noFill/>
          <a:ln>
            <a:noFill/>
          </a:ln>
        </p:spPr>
        <p:style>
          <a:lnRef idx="0"/>
          <a:fillRef idx="0"/>
          <a:effectRef idx="0"/>
          <a:fontRef idx="minor"/>
        </p:style>
        <p:txBody>
          <a:bodyPr lIns="90000" rIns="90000" tIns="45000" bIns="4500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r>
              <a:rPr b="0" lang="en-US" sz="800" spc="-1" strike="noStrike">
                <a:solidFill>
                  <a:srgbClr val="a6a6a6"/>
                </a:solidFill>
                <a:uFill>
                  <a:solidFill>
                    <a:srgbClr val="ffffff"/>
                  </a:solidFill>
                </a:uFill>
                <a:latin typeface="Arial"/>
                <a:ea typeface="微软雅黑"/>
              </a:rPr>
              <a:t>。</a:t>
            </a: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r>
              <a:rPr b="0" lang="en-US" sz="800" spc="-1" strike="noStrike">
                <a:solidFill>
                  <a:srgbClr val="a6a6a6"/>
                </a:solidFill>
                <a:uFill>
                  <a:solidFill>
                    <a:srgbClr val="ffffff"/>
                  </a:solidFill>
                </a:uFill>
                <a:latin typeface="Arial"/>
                <a:ea typeface="微软雅黑"/>
              </a:rPr>
              <a:t>。</a:t>
            </a:r>
            <a:endParaRPr b="0" lang="en-US" sz="1800" spc="-1" strike="noStrike">
              <a:solidFill>
                <a:srgbClr val="000000"/>
              </a:solidFill>
              <a:uFill>
                <a:solidFill>
                  <a:srgbClr val="ffffff"/>
                </a:solidFill>
              </a:uFill>
              <a:latin typeface="Arial"/>
            </a:endParaRPr>
          </a:p>
        </p:txBody>
      </p:sp>
      <p:sp>
        <p:nvSpPr>
          <p:cNvPr id="467" name="CustomShape 19"/>
          <p:cNvSpPr/>
          <p:nvPr/>
        </p:nvSpPr>
        <p:spPr>
          <a:xfrm>
            <a:off x="4400280" y="4053240"/>
            <a:ext cx="7341120" cy="357840"/>
          </a:xfrm>
          <a:prstGeom prst="rect">
            <a:avLst/>
          </a:prstGeom>
          <a:noFill/>
          <a:ln>
            <a:noFill/>
          </a:ln>
        </p:spPr>
        <p:style>
          <a:lnRef idx="0"/>
          <a:fillRef idx="0"/>
          <a:effectRef idx="0"/>
          <a:fontRef idx="minor"/>
        </p:style>
        <p:txBody>
          <a:bodyPr lIns="90000" rIns="90000" tIns="45000" bIns="4500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r>
              <a:rPr b="0" lang="en-US" sz="800" spc="-1" strike="noStrike">
                <a:solidFill>
                  <a:srgbClr val="a6a6a6"/>
                </a:solidFill>
                <a:uFill>
                  <a:solidFill>
                    <a:srgbClr val="ffffff"/>
                  </a:solidFill>
                </a:uFill>
                <a:latin typeface="Arial"/>
                <a:ea typeface="微软雅黑"/>
              </a:rPr>
              <a:t>。</a:t>
            </a: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r>
              <a:rPr b="0" lang="en-US" sz="800" spc="-1" strike="noStrike">
                <a:solidFill>
                  <a:srgbClr val="a6a6a6"/>
                </a:solidFill>
                <a:uFill>
                  <a:solidFill>
                    <a:srgbClr val="ffffff"/>
                  </a:solidFill>
                </a:uFill>
                <a:latin typeface="Arial"/>
                <a:ea typeface="微软雅黑"/>
              </a:rPr>
              <a:t>。</a:t>
            </a:r>
            <a:endParaRPr b="0" lang="en-US" sz="1800" spc="-1" strike="noStrike">
              <a:solidFill>
                <a:srgbClr val="000000"/>
              </a:solidFill>
              <a:uFill>
                <a:solidFill>
                  <a:srgbClr val="ffffff"/>
                </a:solidFill>
              </a:uFill>
              <a:latin typeface="Arial"/>
            </a:endParaRPr>
          </a:p>
        </p:txBody>
      </p:sp>
      <p:sp>
        <p:nvSpPr>
          <p:cNvPr id="468" name="CustomShape 20"/>
          <p:cNvSpPr/>
          <p:nvPr/>
        </p:nvSpPr>
        <p:spPr>
          <a:xfrm>
            <a:off x="384120" y="362160"/>
            <a:ext cx="2480040" cy="3711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800" spc="-1" strike="noStrike">
                <a:solidFill>
                  <a:srgbClr val="3b3838"/>
                </a:solidFill>
                <a:uFill>
                  <a:solidFill>
                    <a:srgbClr val="ffffff"/>
                  </a:solidFill>
                </a:uFill>
                <a:latin typeface="微软雅黑"/>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469" name="CustomShape 21"/>
          <p:cNvSpPr/>
          <p:nvPr/>
        </p:nvSpPr>
        <p:spPr>
          <a:xfrm>
            <a:off x="383040" y="654840"/>
            <a:ext cx="2332080" cy="2793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200" spc="-1" strike="noStrike">
                <a:solidFill>
                  <a:srgbClr val="3b3838"/>
                </a:solidFill>
                <a:uFill>
                  <a:solidFill>
                    <a:srgbClr val="ffffff"/>
                  </a:solidFill>
                </a:uFill>
                <a:latin typeface="Arial"/>
                <a:ea typeface="宋体"/>
              </a:rPr>
              <a:t>ADD RELATED TITLE WORDS</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1127" dur="indefinite" restart="never" nodeType="tmRoot">
          <p:childTnLst>
            <p:seq>
              <p:cTn id="1128" dur="indefinite" nodeType="mainSeq">
                <p:childTnLst>
                  <p:par>
                    <p:cTn id="1129" fill="hold">
                      <p:stCondLst>
                        <p:cond delay="0"/>
                      </p:stCondLst>
                      <p:childTnLst>
                        <p:par>
                          <p:cTn id="1130" fill="hold">
                            <p:stCondLst>
                              <p:cond delay="0"/>
                            </p:stCondLst>
                            <p:childTnLst>
                              <p:par>
                                <p:cTn id="1131" nodeType="afterEffect" fill="hold" presetClass="entr" presetID="42">
                                  <p:stCondLst>
                                    <p:cond delay="0"/>
                                  </p:stCondLst>
                                  <p:childTnLst>
                                    <p:set>
                                      <p:cBhvr>
                                        <p:cTn id="1132" dur="1" fill="hold">
                                          <p:stCondLst>
                                            <p:cond delay="0"/>
                                          </p:stCondLst>
                                        </p:cTn>
                                        <p:tgtEl>
                                          <p:spTgt spid="-1"/>
                                        </p:tgtEl>
                                        <p:attrNameLst>
                                          <p:attrName>style.visibility</p:attrName>
                                        </p:attrNameLst>
                                      </p:cBhvr>
                                      <p:to>
                                        <p:strVal val="visible"/>
                                      </p:to>
                                    </p:set>
                                    <p:animEffect filter="fade" transition="in">
                                      <p:cBhvr additive="repl">
                                        <p:cTn id="1133" dur="1000"/>
                                        <p:tgtEl>
                                          <p:spTgt spid="-1"/>
                                        </p:tgtEl>
                                      </p:cBhvr>
                                    </p:animEffect>
                                    <p:anim calcmode="lin" valueType="num">
                                      <p:cBhvr additive="repl">
                                        <p:cTn id="1134" dur="1000" fill="hold"/>
                                        <p:tgtEl>
                                          <p:spTgt spid="-1"/>
                                        </p:tgtEl>
                                        <p:attrNameLst>
                                          <p:attrName>ppt_x</p:attrName>
                                        </p:attrNameLst>
                                      </p:cBhvr>
                                      <p:tavLst>
                                        <p:tav tm="0">
                                          <p:val>
                                            <p:strVal val="#ppt_x"/>
                                          </p:val>
                                        </p:tav>
                                        <p:tav tm="100000">
                                          <p:val>
                                            <p:strVal val="#ppt_x"/>
                                          </p:val>
                                        </p:tav>
                                      </p:tavLst>
                                    </p:anim>
                                    <p:anim calcmode="lin" valueType="num">
                                      <p:cBhvr additive="repl">
                                        <p:cTn id="1135" dur="1000" fill="hold"/>
                                        <p:tgtEl>
                                          <p:spTgt spid="-1"/>
                                        </p:tgtEl>
                                        <p:attrNameLst>
                                          <p:attrName>ppt_y</p:attrName>
                                        </p:attrNameLst>
                                      </p:cBhvr>
                                      <p:tavLst>
                                        <p:tav tm="0">
                                          <p:val>
                                            <p:strVal val="#ppt_y+.1"/>
                                          </p:val>
                                        </p:tav>
                                        <p:tav tm="100000">
                                          <p:val>
                                            <p:strVal val="#ppt_y"/>
                                          </p:val>
                                        </p:tav>
                                      </p:tavLst>
                                    </p:anim>
                                  </p:childTnLst>
                                </p:cTn>
                              </p:par>
                            </p:childTnLst>
                          </p:cTn>
                        </p:par>
                        <p:par>
                          <p:cTn id="1136" fill="hold">
                            <p:stCondLst>
                              <p:cond delay="1000"/>
                            </p:stCondLst>
                            <p:childTnLst>
                              <p:par>
                                <p:cTn id="1137" nodeType="afterEffect" fill="hold" presetClass="entr" presetID="22" presetSubtype="8">
                                  <p:stCondLst>
                                    <p:cond delay="0"/>
                                  </p:stCondLst>
                                  <p:childTnLst>
                                    <p:set>
                                      <p:cBhvr>
                                        <p:cTn id="1138" dur="1" fill="hold">
                                          <p:stCondLst>
                                            <p:cond delay="0"/>
                                          </p:stCondLst>
                                        </p:cTn>
                                        <p:tgtEl>
                                          <p:spTgt spid="465"/>
                                        </p:tgtEl>
                                        <p:attrNameLst>
                                          <p:attrName>style.visibility</p:attrName>
                                        </p:attrNameLst>
                                      </p:cBhvr>
                                      <p:to>
                                        <p:strVal val="visible"/>
                                      </p:to>
                                    </p:set>
                                    <p:animEffect filter="wipe(left)" transition="in">
                                      <p:cBhvr additive="repl">
                                        <p:cTn id="1139" dur="500"/>
                                        <p:tgtEl>
                                          <p:spTgt spid="465"/>
                                        </p:tgtEl>
                                      </p:cBhvr>
                                    </p:animEffect>
                                  </p:childTnLst>
                                </p:cTn>
                              </p:par>
                            </p:childTnLst>
                          </p:cTn>
                        </p:par>
                        <p:par>
                          <p:cTn id="1140" fill="hold">
                            <p:stCondLst>
                              <p:cond delay="1500"/>
                            </p:stCondLst>
                            <p:childTnLst>
                              <p:par>
                                <p:cTn id="1141" nodeType="afterEffect" fill="hold" presetClass="entr" presetID="22" presetSubtype="8">
                                  <p:stCondLst>
                                    <p:cond delay="0"/>
                                  </p:stCondLst>
                                  <p:childTnLst>
                                    <p:set>
                                      <p:cBhvr>
                                        <p:cTn id="1142" dur="1" fill="hold">
                                          <p:stCondLst>
                                            <p:cond delay="0"/>
                                          </p:stCondLst>
                                        </p:cTn>
                                        <p:tgtEl>
                                          <p:spTgt spid="466"/>
                                        </p:tgtEl>
                                        <p:attrNameLst>
                                          <p:attrName>style.visibility</p:attrName>
                                        </p:attrNameLst>
                                      </p:cBhvr>
                                      <p:to>
                                        <p:strVal val="visible"/>
                                      </p:to>
                                    </p:set>
                                    <p:animEffect filter="wipe(left)" transition="in">
                                      <p:cBhvr additive="repl">
                                        <p:cTn id="1143" dur="500"/>
                                        <p:tgtEl>
                                          <p:spTgt spid="466"/>
                                        </p:tgtEl>
                                      </p:cBhvr>
                                    </p:animEffect>
                                  </p:childTnLst>
                                </p:cTn>
                              </p:par>
                            </p:childTnLst>
                          </p:cTn>
                        </p:par>
                        <p:par>
                          <p:cTn id="1144" fill="hold">
                            <p:stCondLst>
                              <p:cond delay="2000"/>
                            </p:stCondLst>
                            <p:childTnLst>
                              <p:par>
                                <p:cTn id="1145" nodeType="afterEffect" fill="hold" presetClass="entr" presetID="22" presetSubtype="8">
                                  <p:stCondLst>
                                    <p:cond delay="0"/>
                                  </p:stCondLst>
                                  <p:childTnLst>
                                    <p:set>
                                      <p:cBhvr>
                                        <p:cTn id="1146" dur="1" fill="hold">
                                          <p:stCondLst>
                                            <p:cond delay="0"/>
                                          </p:stCondLst>
                                        </p:cTn>
                                        <p:tgtEl>
                                          <p:spTgt spid="467"/>
                                        </p:tgtEl>
                                        <p:attrNameLst>
                                          <p:attrName>style.visibility</p:attrName>
                                        </p:attrNameLst>
                                      </p:cBhvr>
                                      <p:to>
                                        <p:strVal val="visible"/>
                                      </p:to>
                                    </p:set>
                                    <p:animEffect filter="wipe(left)" transition="in">
                                      <p:cBhvr additive="repl">
                                        <p:cTn id="1147" dur="500"/>
                                        <p:tgtEl>
                                          <p:spTgt spid="467"/>
                                        </p:tgtEl>
                                      </p:cBhvr>
                                    </p:animEffect>
                                  </p:childTnLst>
                                </p:cTn>
                              </p:par>
                            </p:childTnLst>
                          </p:cTn>
                        </p:par>
                        <p:par>
                          <p:cTn id="1148" fill="hold">
                            <p:stCondLst>
                              <p:cond delay="2500"/>
                            </p:stCondLst>
                            <p:childTnLst>
                              <p:par>
                                <p:cTn id="1149" nodeType="afterEffect" fill="hold" presetClass="entr" presetID="12" presetSubtype="1">
                                  <p:stCondLst>
                                    <p:cond delay="0"/>
                                  </p:stCondLst>
                                  <p:childTnLst>
                                    <p:set>
                                      <p:cBhvr>
                                        <p:cTn id="1150" dur="1" fill="hold">
                                          <p:stCondLst>
                                            <p:cond delay="0"/>
                                          </p:stCondLst>
                                        </p:cTn>
                                        <p:tgtEl>
                                          <p:spTgt spid="450"/>
                                        </p:tgtEl>
                                        <p:attrNameLst>
                                          <p:attrName>style.visibility</p:attrName>
                                        </p:attrNameLst>
                                      </p:cBhvr>
                                      <p:to>
                                        <p:strVal val="visible"/>
                                      </p:to>
                                    </p:set>
                                    <p:anim calcmode="lin" valueType="num">
                                      <p:cBhvr additive="repl">
                                        <p:cTn id="1151" dur="500"/>
                                        <p:tgtEl>
                                          <p:spTgt spid="450"/>
                                        </p:tgtEl>
                                        <p:attrNameLst>
                                          <p:attrName>ppt_y</p:attrName>
                                        </p:attrNameLst>
                                      </p:cBhvr>
                                      <p:tavLst>
                                        <p:tav tm="0">
                                          <p:val>
                                            <p:strVal val="#ppt_y-#ppt_h*1.125000"/>
                                          </p:val>
                                        </p:tav>
                                        <p:tav tm="100000">
                                          <p:val>
                                            <p:strVal val="#ppt_y"/>
                                          </p:val>
                                        </p:tav>
                                      </p:tavLst>
                                    </p:anim>
                                    <p:animEffect filter="wipe(down)" transition="out">
                                      <p:cBhvr additive="repl">
                                        <p:cTn id="1152" dur="500"/>
                                        <p:tgtEl>
                                          <p:spTgt spid="450"/>
                                        </p:tgtEl>
                                      </p:cBhvr>
                                    </p:animEffect>
                                  </p:childTnLst>
                                </p:cTn>
                              </p:par>
                              <p:par>
                                <p:cTn id="1153" nodeType="withEffect" fill="hold" presetClass="entr" presetID="12" presetSubtype="4">
                                  <p:stCondLst>
                                    <p:cond delay="0"/>
                                  </p:stCondLst>
                                  <p:childTnLst>
                                    <p:set>
                                      <p:cBhvr>
                                        <p:cTn id="1154" dur="1" fill="hold">
                                          <p:stCondLst>
                                            <p:cond delay="0"/>
                                          </p:stCondLst>
                                        </p:cTn>
                                        <p:tgtEl>
                                          <p:spTgt spid="453"/>
                                        </p:tgtEl>
                                        <p:attrNameLst>
                                          <p:attrName>style.visibility</p:attrName>
                                        </p:attrNameLst>
                                      </p:cBhvr>
                                      <p:to>
                                        <p:strVal val="visible"/>
                                      </p:to>
                                    </p:set>
                                    <p:anim calcmode="lin" valueType="num">
                                      <p:cBhvr additive="repl">
                                        <p:cTn id="1155" dur="500"/>
                                        <p:tgtEl>
                                          <p:spTgt spid="453"/>
                                        </p:tgtEl>
                                        <p:attrNameLst>
                                          <p:attrName>ppt_y</p:attrName>
                                        </p:attrNameLst>
                                      </p:cBhvr>
                                      <p:tavLst>
                                        <p:tav tm="0">
                                          <p:val>
                                            <p:strVal val="#ppt_y+#ppt_h*1.125000"/>
                                          </p:val>
                                        </p:tav>
                                        <p:tav tm="100000">
                                          <p:val>
                                            <p:strVal val="#ppt_y"/>
                                          </p:val>
                                        </p:tav>
                                      </p:tavLst>
                                    </p:anim>
                                    <p:animEffect filter="wipe(up)" transition="in">
                                      <p:cBhvr additive="repl">
                                        <p:cTn id="1156" dur="500"/>
                                        <p:tgtEl>
                                          <p:spTgt spid="453"/>
                                        </p:tgtEl>
                                      </p:cBhvr>
                                    </p:animEffect>
                                  </p:childTnLst>
                                </p:cTn>
                              </p:par>
                            </p:childTnLst>
                          </p:cTn>
                        </p:par>
                        <p:par>
                          <p:cTn id="1157" fill="hold">
                            <p:stCondLst>
                              <p:cond delay="3000"/>
                            </p:stCondLst>
                            <p:childTnLst>
                              <p:par>
                                <p:cTn id="1158" nodeType="afterEffect" fill="hold" presetClass="entr" presetID="12" presetSubtype="1">
                                  <p:stCondLst>
                                    <p:cond delay="0"/>
                                  </p:stCondLst>
                                  <p:childTnLst>
                                    <p:set>
                                      <p:cBhvr>
                                        <p:cTn id="1159" dur="1" fill="hold">
                                          <p:stCondLst>
                                            <p:cond delay="0"/>
                                          </p:stCondLst>
                                        </p:cTn>
                                        <p:tgtEl>
                                          <p:spTgt spid="452"/>
                                        </p:tgtEl>
                                        <p:attrNameLst>
                                          <p:attrName>style.visibility</p:attrName>
                                        </p:attrNameLst>
                                      </p:cBhvr>
                                      <p:to>
                                        <p:strVal val="visible"/>
                                      </p:to>
                                    </p:set>
                                    <p:anim calcmode="lin" valueType="num">
                                      <p:cBhvr additive="repl">
                                        <p:cTn id="1160" dur="500"/>
                                        <p:tgtEl>
                                          <p:spTgt spid="452"/>
                                        </p:tgtEl>
                                        <p:attrNameLst>
                                          <p:attrName>ppt_y</p:attrName>
                                        </p:attrNameLst>
                                      </p:cBhvr>
                                      <p:tavLst>
                                        <p:tav tm="0">
                                          <p:val>
                                            <p:strVal val="#ppt_y-#ppt_h*1.125000"/>
                                          </p:val>
                                        </p:tav>
                                        <p:tav tm="100000">
                                          <p:val>
                                            <p:strVal val="#ppt_y"/>
                                          </p:val>
                                        </p:tav>
                                      </p:tavLst>
                                    </p:anim>
                                    <p:animEffect filter="wipe(down)" transition="out">
                                      <p:cBhvr additive="repl">
                                        <p:cTn id="1161" dur="500"/>
                                        <p:tgtEl>
                                          <p:spTgt spid="452"/>
                                        </p:tgtEl>
                                      </p:cBhvr>
                                    </p:animEffect>
                                  </p:childTnLst>
                                </p:cTn>
                              </p:par>
                              <p:par>
                                <p:cTn id="1162" nodeType="withEffect" fill="hold" presetClass="entr" presetID="12" presetSubtype="4">
                                  <p:stCondLst>
                                    <p:cond delay="0"/>
                                  </p:stCondLst>
                                  <p:childTnLst>
                                    <p:set>
                                      <p:cBhvr>
                                        <p:cTn id="1163" dur="1" fill="hold">
                                          <p:stCondLst>
                                            <p:cond delay="0"/>
                                          </p:stCondLst>
                                        </p:cTn>
                                        <p:tgtEl>
                                          <p:spTgt spid="454"/>
                                        </p:tgtEl>
                                        <p:attrNameLst>
                                          <p:attrName>style.visibility</p:attrName>
                                        </p:attrNameLst>
                                      </p:cBhvr>
                                      <p:to>
                                        <p:strVal val="visible"/>
                                      </p:to>
                                    </p:set>
                                    <p:anim calcmode="lin" valueType="num">
                                      <p:cBhvr additive="repl">
                                        <p:cTn id="1164" dur="500"/>
                                        <p:tgtEl>
                                          <p:spTgt spid="454"/>
                                        </p:tgtEl>
                                        <p:attrNameLst>
                                          <p:attrName>ppt_y</p:attrName>
                                        </p:attrNameLst>
                                      </p:cBhvr>
                                      <p:tavLst>
                                        <p:tav tm="0">
                                          <p:val>
                                            <p:strVal val="#ppt_y+#ppt_h*1.125000"/>
                                          </p:val>
                                        </p:tav>
                                        <p:tav tm="100000">
                                          <p:val>
                                            <p:strVal val="#ppt_y"/>
                                          </p:val>
                                        </p:tav>
                                      </p:tavLst>
                                    </p:anim>
                                    <p:animEffect filter="wipe(up)" transition="in">
                                      <p:cBhvr additive="repl">
                                        <p:cTn id="1165" dur="500"/>
                                        <p:tgtEl>
                                          <p:spTgt spid="454"/>
                                        </p:tgtEl>
                                      </p:cBhvr>
                                    </p:animEffect>
                                  </p:childTnLst>
                                </p:cTn>
                              </p:par>
                            </p:childTnLst>
                          </p:cTn>
                        </p:par>
                        <p:par>
                          <p:cTn id="1166" fill="hold">
                            <p:stCondLst>
                              <p:cond delay="3500"/>
                            </p:stCondLst>
                            <p:childTnLst>
                              <p:par>
                                <p:cTn id="1167" nodeType="afterEffect" fill="hold" presetClass="entr" presetID="12" presetSubtype="1">
                                  <p:stCondLst>
                                    <p:cond delay="0"/>
                                  </p:stCondLst>
                                  <p:childTnLst>
                                    <p:set>
                                      <p:cBhvr>
                                        <p:cTn id="1168" dur="1" fill="hold">
                                          <p:stCondLst>
                                            <p:cond delay="0"/>
                                          </p:stCondLst>
                                        </p:cTn>
                                        <p:tgtEl>
                                          <p:spTgt spid="449"/>
                                        </p:tgtEl>
                                        <p:attrNameLst>
                                          <p:attrName>style.visibility</p:attrName>
                                        </p:attrNameLst>
                                      </p:cBhvr>
                                      <p:to>
                                        <p:strVal val="visible"/>
                                      </p:to>
                                    </p:set>
                                    <p:anim calcmode="lin" valueType="num">
                                      <p:cBhvr additive="repl">
                                        <p:cTn id="1169" dur="500"/>
                                        <p:tgtEl>
                                          <p:spTgt spid="449"/>
                                        </p:tgtEl>
                                        <p:attrNameLst>
                                          <p:attrName>ppt_y</p:attrName>
                                        </p:attrNameLst>
                                      </p:cBhvr>
                                      <p:tavLst>
                                        <p:tav tm="0">
                                          <p:val>
                                            <p:strVal val="#ppt_y-#ppt_h*1.125000"/>
                                          </p:val>
                                        </p:tav>
                                        <p:tav tm="100000">
                                          <p:val>
                                            <p:strVal val="#ppt_y"/>
                                          </p:val>
                                        </p:tav>
                                      </p:tavLst>
                                    </p:anim>
                                    <p:animEffect filter="wipe(down)" transition="out">
                                      <p:cBhvr additive="repl">
                                        <p:cTn id="1170" dur="500"/>
                                        <p:tgtEl>
                                          <p:spTgt spid="449"/>
                                        </p:tgtEl>
                                      </p:cBhvr>
                                    </p:animEffect>
                                  </p:childTnLst>
                                </p:cTn>
                              </p:par>
                              <p:par>
                                <p:cTn id="1171" nodeType="withEffect" fill="hold" presetClass="entr" presetID="12" presetSubtype="4">
                                  <p:stCondLst>
                                    <p:cond delay="0"/>
                                  </p:stCondLst>
                                  <p:childTnLst>
                                    <p:set>
                                      <p:cBhvr>
                                        <p:cTn id="1172" dur="1" fill="hold">
                                          <p:stCondLst>
                                            <p:cond delay="0"/>
                                          </p:stCondLst>
                                        </p:cTn>
                                        <p:tgtEl>
                                          <p:spTgt spid="455"/>
                                        </p:tgtEl>
                                        <p:attrNameLst>
                                          <p:attrName>style.visibility</p:attrName>
                                        </p:attrNameLst>
                                      </p:cBhvr>
                                      <p:to>
                                        <p:strVal val="visible"/>
                                      </p:to>
                                    </p:set>
                                    <p:anim calcmode="lin" valueType="num">
                                      <p:cBhvr additive="repl">
                                        <p:cTn id="1173" dur="500"/>
                                        <p:tgtEl>
                                          <p:spTgt spid="455"/>
                                        </p:tgtEl>
                                        <p:attrNameLst>
                                          <p:attrName>ppt_y</p:attrName>
                                        </p:attrNameLst>
                                      </p:cBhvr>
                                      <p:tavLst>
                                        <p:tav tm="0">
                                          <p:val>
                                            <p:strVal val="#ppt_y+#ppt_h*1.125000"/>
                                          </p:val>
                                        </p:tav>
                                        <p:tav tm="100000">
                                          <p:val>
                                            <p:strVal val="#ppt_y"/>
                                          </p:val>
                                        </p:tav>
                                      </p:tavLst>
                                    </p:anim>
                                    <p:animEffect filter="wipe(up)" transition="in">
                                      <p:cBhvr additive="repl">
                                        <p:cTn id="1174" dur="500"/>
                                        <p:tgtEl>
                                          <p:spTgt spid="455"/>
                                        </p:tgtEl>
                                      </p:cBhvr>
                                    </p:animEffect>
                                  </p:childTnLst>
                                </p:cTn>
                              </p:par>
                            </p:childTnLst>
                          </p:cTn>
                        </p:par>
                        <p:par>
                          <p:cTn id="1175" fill="hold">
                            <p:stCondLst>
                              <p:cond delay="4000"/>
                            </p:stCondLst>
                            <p:childTnLst>
                              <p:par>
                                <p:cTn id="1176" nodeType="afterEffect" fill="hold" presetClass="entr" presetID="12" presetSubtype="1">
                                  <p:stCondLst>
                                    <p:cond delay="0"/>
                                  </p:stCondLst>
                                  <p:childTnLst>
                                    <p:set>
                                      <p:cBhvr>
                                        <p:cTn id="1177" dur="1" fill="hold">
                                          <p:stCondLst>
                                            <p:cond delay="0"/>
                                          </p:stCondLst>
                                        </p:cTn>
                                        <p:tgtEl>
                                          <p:spTgt spid="451"/>
                                        </p:tgtEl>
                                        <p:attrNameLst>
                                          <p:attrName>style.visibility</p:attrName>
                                        </p:attrNameLst>
                                      </p:cBhvr>
                                      <p:to>
                                        <p:strVal val="visible"/>
                                      </p:to>
                                    </p:set>
                                    <p:anim calcmode="lin" valueType="num">
                                      <p:cBhvr additive="repl">
                                        <p:cTn id="1178" dur="500"/>
                                        <p:tgtEl>
                                          <p:spTgt spid="451"/>
                                        </p:tgtEl>
                                        <p:attrNameLst>
                                          <p:attrName>ppt_y</p:attrName>
                                        </p:attrNameLst>
                                      </p:cBhvr>
                                      <p:tavLst>
                                        <p:tav tm="0">
                                          <p:val>
                                            <p:strVal val="#ppt_y-#ppt_h*1.125000"/>
                                          </p:val>
                                        </p:tav>
                                        <p:tav tm="100000">
                                          <p:val>
                                            <p:strVal val="#ppt_y"/>
                                          </p:val>
                                        </p:tav>
                                      </p:tavLst>
                                    </p:anim>
                                    <p:animEffect filter="wipe(down)" transition="out">
                                      <p:cBhvr additive="repl">
                                        <p:cTn id="1179" dur="500"/>
                                        <p:tgtEl>
                                          <p:spTgt spid="451"/>
                                        </p:tgtEl>
                                      </p:cBhvr>
                                    </p:animEffect>
                                  </p:childTnLst>
                                </p:cTn>
                              </p:par>
                              <p:par>
                                <p:cTn id="1180" nodeType="withEffect" fill="hold" presetClass="entr" presetID="12" presetSubtype="4">
                                  <p:stCondLst>
                                    <p:cond delay="0"/>
                                  </p:stCondLst>
                                  <p:childTnLst>
                                    <p:set>
                                      <p:cBhvr>
                                        <p:cTn id="1181" dur="1" fill="hold">
                                          <p:stCondLst>
                                            <p:cond delay="0"/>
                                          </p:stCondLst>
                                        </p:cTn>
                                        <p:tgtEl>
                                          <p:spTgt spid="456"/>
                                        </p:tgtEl>
                                        <p:attrNameLst>
                                          <p:attrName>style.visibility</p:attrName>
                                        </p:attrNameLst>
                                      </p:cBhvr>
                                      <p:to>
                                        <p:strVal val="visible"/>
                                      </p:to>
                                    </p:set>
                                    <p:anim calcmode="lin" valueType="num">
                                      <p:cBhvr additive="repl">
                                        <p:cTn id="1182" dur="500"/>
                                        <p:tgtEl>
                                          <p:spTgt spid="456"/>
                                        </p:tgtEl>
                                        <p:attrNameLst>
                                          <p:attrName>ppt_y</p:attrName>
                                        </p:attrNameLst>
                                      </p:cBhvr>
                                      <p:tavLst>
                                        <p:tav tm="0">
                                          <p:val>
                                            <p:strVal val="#ppt_y+#ppt_h*1.125000"/>
                                          </p:val>
                                        </p:tav>
                                        <p:tav tm="100000">
                                          <p:val>
                                            <p:strVal val="#ppt_y"/>
                                          </p:val>
                                        </p:tav>
                                      </p:tavLst>
                                    </p:anim>
                                    <p:animEffect filter="wipe(up)" transition="in">
                                      <p:cBhvr additive="repl">
                                        <p:cTn id="1183" dur="500"/>
                                        <p:tgtEl>
                                          <p:spTgt spid="456"/>
                                        </p:tgtEl>
                                      </p:cBhvr>
                                    </p:animEffect>
                                  </p:childTnLst>
                                </p:cTn>
                              </p:par>
                            </p:childTnLst>
                          </p:cTn>
                        </p:par>
                        <p:par>
                          <p:cTn id="1184" fill="hold">
                            <p:stCondLst>
                              <p:cond delay="4500"/>
                            </p:stCondLst>
                            <p:childTnLst>
                              <p:par>
                                <p:cTn id="1185" nodeType="afterEffect" fill="hold" presetClass="entr" presetID="12" presetSubtype="1">
                                  <p:stCondLst>
                                    <p:cond delay="0"/>
                                  </p:stCondLst>
                                  <p:childTnLst>
                                    <p:set>
                                      <p:cBhvr>
                                        <p:cTn id="1186" dur="1" fill="hold">
                                          <p:stCondLst>
                                            <p:cond delay="0"/>
                                          </p:stCondLst>
                                        </p:cTn>
                                        <p:tgtEl>
                                          <p:spTgt spid="448"/>
                                        </p:tgtEl>
                                        <p:attrNameLst>
                                          <p:attrName>style.visibility</p:attrName>
                                        </p:attrNameLst>
                                      </p:cBhvr>
                                      <p:to>
                                        <p:strVal val="visible"/>
                                      </p:to>
                                    </p:set>
                                    <p:anim calcmode="lin" valueType="num">
                                      <p:cBhvr additive="repl">
                                        <p:cTn id="1187" dur="500"/>
                                        <p:tgtEl>
                                          <p:spTgt spid="448"/>
                                        </p:tgtEl>
                                        <p:attrNameLst>
                                          <p:attrName>ppt_y</p:attrName>
                                        </p:attrNameLst>
                                      </p:cBhvr>
                                      <p:tavLst>
                                        <p:tav tm="0">
                                          <p:val>
                                            <p:strVal val="#ppt_y-#ppt_h*1.125000"/>
                                          </p:val>
                                        </p:tav>
                                        <p:tav tm="100000">
                                          <p:val>
                                            <p:strVal val="#ppt_y"/>
                                          </p:val>
                                        </p:tav>
                                      </p:tavLst>
                                    </p:anim>
                                    <p:animEffect filter="wipe(down)" transition="out">
                                      <p:cBhvr additive="repl">
                                        <p:cTn id="1188" dur="500"/>
                                        <p:tgtEl>
                                          <p:spTgt spid="448"/>
                                        </p:tgtEl>
                                      </p:cBhvr>
                                    </p:animEffect>
                                  </p:childTnLst>
                                </p:cTn>
                              </p:par>
                              <p:par>
                                <p:cTn id="1189" nodeType="withEffect" fill="hold" presetClass="entr" presetID="12" presetSubtype="4">
                                  <p:stCondLst>
                                    <p:cond delay="0"/>
                                  </p:stCondLst>
                                  <p:childTnLst>
                                    <p:set>
                                      <p:cBhvr>
                                        <p:cTn id="1190" dur="1" fill="hold">
                                          <p:stCondLst>
                                            <p:cond delay="0"/>
                                          </p:stCondLst>
                                        </p:cTn>
                                        <p:tgtEl>
                                          <p:spTgt spid="457"/>
                                        </p:tgtEl>
                                        <p:attrNameLst>
                                          <p:attrName>style.visibility</p:attrName>
                                        </p:attrNameLst>
                                      </p:cBhvr>
                                      <p:to>
                                        <p:strVal val="visible"/>
                                      </p:to>
                                    </p:set>
                                    <p:anim calcmode="lin" valueType="num">
                                      <p:cBhvr additive="repl">
                                        <p:cTn id="1191" dur="500"/>
                                        <p:tgtEl>
                                          <p:spTgt spid="457"/>
                                        </p:tgtEl>
                                        <p:attrNameLst>
                                          <p:attrName>ppt_y</p:attrName>
                                        </p:attrNameLst>
                                      </p:cBhvr>
                                      <p:tavLst>
                                        <p:tav tm="0">
                                          <p:val>
                                            <p:strVal val="#ppt_y+#ppt_h*1.125000"/>
                                          </p:val>
                                        </p:tav>
                                        <p:tav tm="100000">
                                          <p:val>
                                            <p:strVal val="#ppt_y"/>
                                          </p:val>
                                        </p:tav>
                                      </p:tavLst>
                                    </p:anim>
                                    <p:animEffect filter="wipe(up)" transition="in">
                                      <p:cBhvr additive="repl">
                                        <p:cTn id="1192" dur="500"/>
                                        <p:tgtEl>
                                          <p:spTgt spid="45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493440" y="1488960"/>
            <a:ext cx="1769400" cy="3794400"/>
          </a:xfrm>
          <a:prstGeom prst="rect">
            <a:avLst/>
          </a:prstGeom>
          <a:noFill/>
          <a:ln>
            <a:noFill/>
          </a:ln>
        </p:spPr>
        <p:style>
          <a:lnRef idx="0"/>
          <a:fillRef idx="0"/>
          <a:effectRef idx="0"/>
          <a:fontRef idx="minor"/>
        </p:style>
        <p:txBody>
          <a:bodyPr lIns="0" rIns="0" tIns="0" bIns="0" anchor="ctr" vert="vert"/>
          <a:p>
            <a:pPr algn="ctr">
              <a:lnSpc>
                <a:spcPct val="100000"/>
              </a:lnSpc>
            </a:pPr>
            <a:r>
              <a:rPr b="1" lang="en-US" sz="11500" spc="-1" strike="noStrike">
                <a:solidFill>
                  <a:srgbClr val="808080"/>
                </a:solidFill>
                <a:uFill>
                  <a:solidFill>
                    <a:srgbClr val="ffffff"/>
                  </a:solidFill>
                </a:uFill>
                <a:latin typeface="Arial"/>
                <a:ea typeface="微软雅黑"/>
              </a:rPr>
              <a:t>目录</a:t>
            </a:r>
            <a:endParaRPr b="0" lang="en-US" sz="1800" spc="-1" strike="noStrike">
              <a:solidFill>
                <a:srgbClr val="000000"/>
              </a:solidFill>
              <a:uFill>
                <a:solidFill>
                  <a:srgbClr val="ffffff"/>
                </a:solidFill>
              </a:uFill>
              <a:latin typeface="Arial"/>
            </a:endParaRPr>
          </a:p>
        </p:txBody>
      </p:sp>
      <p:sp>
        <p:nvSpPr>
          <p:cNvPr id="84" name="CustomShape 2"/>
          <p:cNvSpPr/>
          <p:nvPr/>
        </p:nvSpPr>
        <p:spPr>
          <a:xfrm rot="5400000">
            <a:off x="1648800" y="3050640"/>
            <a:ext cx="3299040" cy="670680"/>
          </a:xfrm>
          <a:prstGeom prst="rect">
            <a:avLst/>
          </a:prstGeom>
          <a:noFill/>
          <a:ln>
            <a:noFill/>
          </a:ln>
        </p:spPr>
        <p:style>
          <a:lnRef idx="0"/>
          <a:fillRef idx="0"/>
          <a:effectRef idx="0"/>
          <a:fontRef idx="minor"/>
        </p:style>
        <p:txBody>
          <a:bodyPr lIns="0" rIns="0" tIns="0" bIns="0"/>
          <a:p>
            <a:pPr algn="ctr">
              <a:lnSpc>
                <a:spcPct val="100000"/>
              </a:lnSpc>
            </a:pPr>
            <a:r>
              <a:rPr b="1" lang="en-US" sz="4400" spc="-1" strike="noStrike">
                <a:solidFill>
                  <a:srgbClr val="808080"/>
                </a:solidFill>
                <a:uFill>
                  <a:solidFill>
                    <a:srgbClr val="ffffff"/>
                  </a:solidFill>
                </a:uFill>
                <a:latin typeface="Arial"/>
                <a:ea typeface="微软雅黑"/>
              </a:rPr>
              <a:t>CONTENTS</a:t>
            </a:r>
            <a:endParaRPr b="0" lang="en-US" sz="1800" spc="-1" strike="noStrike">
              <a:solidFill>
                <a:srgbClr val="000000"/>
              </a:solidFill>
              <a:uFill>
                <a:solidFill>
                  <a:srgbClr val="ffffff"/>
                </a:solidFill>
              </a:uFill>
              <a:latin typeface="Arial"/>
            </a:endParaRPr>
          </a:p>
        </p:txBody>
      </p:sp>
      <p:sp>
        <p:nvSpPr>
          <p:cNvPr id="85" name="CustomShape 3"/>
          <p:cNvSpPr/>
          <p:nvPr/>
        </p:nvSpPr>
        <p:spPr>
          <a:xfrm>
            <a:off x="5710320" y="2023560"/>
            <a:ext cx="379440" cy="379440"/>
          </a:xfrm>
          <a:prstGeom prst="ellipse">
            <a:avLst/>
          </a:prstGeom>
          <a:solidFill>
            <a:schemeClr val="accent1"/>
          </a:solidFill>
          <a:ln w="3240">
            <a:noFill/>
          </a:ln>
        </p:spPr>
        <p:style>
          <a:lnRef idx="2">
            <a:schemeClr val="accent1">
              <a:shade val="50000"/>
            </a:schemeClr>
          </a:lnRef>
          <a:fillRef idx="1">
            <a:schemeClr val="accent1"/>
          </a:fillRef>
          <a:effectRef idx="0">
            <a:schemeClr val="accent1"/>
          </a:effectRef>
          <a:fontRef idx="minor"/>
        </p:style>
        <p:txBody>
          <a:bodyPr lIns="0" rIns="0" tIns="0" bIns="0" anchor="ctr"/>
          <a:p>
            <a:pPr algn="ctr">
              <a:lnSpc>
                <a:spcPct val="100000"/>
              </a:lnSpc>
            </a:pPr>
            <a:r>
              <a:rPr b="1" lang="en-US" sz="2110" spc="-1" strike="noStrike">
                <a:solidFill>
                  <a:srgbClr val="ffffff"/>
                </a:solidFill>
                <a:uFill>
                  <a:solidFill>
                    <a:srgbClr val="ffffff"/>
                  </a:solidFill>
                </a:uFill>
                <a:latin typeface="Arial"/>
                <a:ea typeface="微软雅黑"/>
              </a:rPr>
              <a:t>1</a:t>
            </a:r>
            <a:endParaRPr b="0" lang="en-US" sz="1800" spc="-1" strike="noStrike">
              <a:solidFill>
                <a:srgbClr val="000000"/>
              </a:solidFill>
              <a:uFill>
                <a:solidFill>
                  <a:srgbClr val="ffffff"/>
                </a:solidFill>
              </a:uFill>
              <a:latin typeface="Arial"/>
            </a:endParaRPr>
          </a:p>
        </p:txBody>
      </p:sp>
      <p:sp>
        <p:nvSpPr>
          <p:cNvPr id="86" name="CustomShape 4"/>
          <p:cNvSpPr/>
          <p:nvPr/>
        </p:nvSpPr>
        <p:spPr>
          <a:xfrm>
            <a:off x="6241320" y="1996200"/>
            <a:ext cx="3330720" cy="386280"/>
          </a:xfrm>
          <a:custGeom>
            <a:avLst/>
            <a:gdLst/>
            <a:ah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240">
            <a:noFill/>
          </a:ln>
        </p:spPr>
        <p:style>
          <a:lnRef idx="2">
            <a:schemeClr val="accent1">
              <a:shade val="50000"/>
            </a:schemeClr>
          </a:lnRef>
          <a:fillRef idx="1">
            <a:schemeClr val="accent1"/>
          </a:fillRef>
          <a:effectRef idx="0">
            <a:schemeClr val="accent1"/>
          </a:effectRef>
          <a:fontRef idx="minor"/>
        </p:style>
        <p:txBody>
          <a:bodyPr lIns="0" rIns="0" tIns="0" bIns="0" anchor="ctr"/>
          <a:p>
            <a:pPr>
              <a:lnSpc>
                <a:spcPct val="130000"/>
              </a:lnSpc>
            </a:pPr>
            <a:r>
              <a:rPr b="0" lang="en-US" sz="2530" spc="-1" strike="noStrike">
                <a:solidFill>
                  <a:srgbClr val="808080"/>
                </a:solidFill>
                <a:uFill>
                  <a:solidFill>
                    <a:srgbClr val="ffffff"/>
                  </a:solidFill>
                </a:uFill>
                <a:latin typeface="Arial"/>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87" name="CustomShape 5"/>
          <p:cNvSpPr/>
          <p:nvPr/>
        </p:nvSpPr>
        <p:spPr>
          <a:xfrm>
            <a:off x="5710320" y="2892960"/>
            <a:ext cx="379440" cy="379440"/>
          </a:xfrm>
          <a:prstGeom prst="ellipse">
            <a:avLst/>
          </a:prstGeom>
          <a:solidFill>
            <a:schemeClr val="accent2"/>
          </a:solidFill>
          <a:ln w="3240">
            <a:noFill/>
          </a:ln>
        </p:spPr>
        <p:style>
          <a:lnRef idx="2">
            <a:schemeClr val="accent1">
              <a:shade val="50000"/>
            </a:schemeClr>
          </a:lnRef>
          <a:fillRef idx="1">
            <a:schemeClr val="accent1"/>
          </a:fillRef>
          <a:effectRef idx="0">
            <a:schemeClr val="accent1"/>
          </a:effectRef>
          <a:fontRef idx="minor"/>
        </p:style>
        <p:txBody>
          <a:bodyPr lIns="0" rIns="0" tIns="0" bIns="0" anchor="ctr"/>
          <a:p>
            <a:pPr algn="ctr">
              <a:lnSpc>
                <a:spcPct val="100000"/>
              </a:lnSpc>
            </a:pPr>
            <a:r>
              <a:rPr b="1" lang="en-US" sz="2110" spc="-1" strike="noStrike">
                <a:solidFill>
                  <a:srgbClr val="ffffff"/>
                </a:solidFill>
                <a:uFill>
                  <a:solidFill>
                    <a:srgbClr val="ffffff"/>
                  </a:solidFill>
                </a:uFill>
                <a:latin typeface="Arial"/>
                <a:ea typeface="微软雅黑"/>
              </a:rPr>
              <a:t>2</a:t>
            </a:r>
            <a:endParaRPr b="0" lang="en-US" sz="1800" spc="-1" strike="noStrike">
              <a:solidFill>
                <a:srgbClr val="000000"/>
              </a:solidFill>
              <a:uFill>
                <a:solidFill>
                  <a:srgbClr val="ffffff"/>
                </a:solidFill>
              </a:uFill>
              <a:latin typeface="Arial"/>
            </a:endParaRPr>
          </a:p>
        </p:txBody>
      </p:sp>
      <p:sp>
        <p:nvSpPr>
          <p:cNvPr id="88" name="CustomShape 6"/>
          <p:cNvSpPr/>
          <p:nvPr/>
        </p:nvSpPr>
        <p:spPr>
          <a:xfrm>
            <a:off x="6241320" y="2865600"/>
            <a:ext cx="3525120" cy="386280"/>
          </a:xfrm>
          <a:custGeom>
            <a:avLst/>
            <a:gdLst/>
            <a:ah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240">
            <a:noFill/>
          </a:ln>
        </p:spPr>
        <p:style>
          <a:lnRef idx="2">
            <a:schemeClr val="accent1">
              <a:shade val="50000"/>
            </a:schemeClr>
          </a:lnRef>
          <a:fillRef idx="1">
            <a:schemeClr val="accent1"/>
          </a:fillRef>
          <a:effectRef idx="0">
            <a:schemeClr val="accent1"/>
          </a:effectRef>
          <a:fontRef idx="minor"/>
        </p:style>
        <p:txBody>
          <a:bodyPr lIns="0" rIns="0" tIns="0" bIns="0" anchor="ctr"/>
          <a:p>
            <a:pPr>
              <a:lnSpc>
                <a:spcPct val="130000"/>
              </a:lnSpc>
            </a:pPr>
            <a:r>
              <a:rPr b="0" lang="en-US" sz="2530" spc="-1" strike="noStrike">
                <a:solidFill>
                  <a:srgbClr val="808080"/>
                </a:solidFill>
                <a:uFill>
                  <a:solidFill>
                    <a:srgbClr val="ffffff"/>
                  </a:solidFill>
                </a:uFill>
                <a:latin typeface="Arial"/>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89" name="CustomShape 7"/>
          <p:cNvSpPr/>
          <p:nvPr/>
        </p:nvSpPr>
        <p:spPr>
          <a:xfrm>
            <a:off x="5710320" y="3762720"/>
            <a:ext cx="379440" cy="379440"/>
          </a:xfrm>
          <a:prstGeom prst="ellipse">
            <a:avLst/>
          </a:prstGeom>
          <a:solidFill>
            <a:schemeClr val="accent1"/>
          </a:solidFill>
          <a:ln w="3240">
            <a:noFill/>
          </a:ln>
        </p:spPr>
        <p:style>
          <a:lnRef idx="2">
            <a:schemeClr val="accent1">
              <a:shade val="50000"/>
            </a:schemeClr>
          </a:lnRef>
          <a:fillRef idx="1">
            <a:schemeClr val="accent1"/>
          </a:fillRef>
          <a:effectRef idx="0">
            <a:schemeClr val="accent1"/>
          </a:effectRef>
          <a:fontRef idx="minor"/>
        </p:style>
        <p:txBody>
          <a:bodyPr lIns="0" rIns="0" tIns="0" bIns="0" anchor="ctr"/>
          <a:p>
            <a:pPr algn="ctr">
              <a:lnSpc>
                <a:spcPct val="100000"/>
              </a:lnSpc>
            </a:pPr>
            <a:r>
              <a:rPr b="1" lang="en-US" sz="2110" spc="-1" strike="noStrike">
                <a:solidFill>
                  <a:srgbClr val="ffffff"/>
                </a:solidFill>
                <a:uFill>
                  <a:solidFill>
                    <a:srgbClr val="ffffff"/>
                  </a:solidFill>
                </a:uFill>
                <a:latin typeface="Arial"/>
                <a:ea typeface="微软雅黑"/>
              </a:rPr>
              <a:t>3</a:t>
            </a:r>
            <a:endParaRPr b="0" lang="en-US" sz="1800" spc="-1" strike="noStrike">
              <a:solidFill>
                <a:srgbClr val="000000"/>
              </a:solidFill>
              <a:uFill>
                <a:solidFill>
                  <a:srgbClr val="ffffff"/>
                </a:solidFill>
              </a:uFill>
              <a:latin typeface="Arial"/>
            </a:endParaRPr>
          </a:p>
        </p:txBody>
      </p:sp>
      <p:sp>
        <p:nvSpPr>
          <p:cNvPr id="90" name="CustomShape 8"/>
          <p:cNvSpPr/>
          <p:nvPr/>
        </p:nvSpPr>
        <p:spPr>
          <a:xfrm>
            <a:off x="6241320" y="3735000"/>
            <a:ext cx="3525120" cy="386280"/>
          </a:xfrm>
          <a:custGeom>
            <a:avLst/>
            <a:gdLst/>
            <a:ah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240">
            <a:noFill/>
          </a:ln>
        </p:spPr>
        <p:style>
          <a:lnRef idx="2">
            <a:schemeClr val="accent1">
              <a:shade val="50000"/>
            </a:schemeClr>
          </a:lnRef>
          <a:fillRef idx="1">
            <a:schemeClr val="accent1"/>
          </a:fillRef>
          <a:effectRef idx="0">
            <a:schemeClr val="accent1"/>
          </a:effectRef>
          <a:fontRef idx="minor"/>
        </p:style>
        <p:txBody>
          <a:bodyPr lIns="0" rIns="0" tIns="0" bIns="0" anchor="ctr"/>
          <a:p>
            <a:pPr>
              <a:lnSpc>
                <a:spcPct val="130000"/>
              </a:lnSpc>
            </a:pPr>
            <a:r>
              <a:rPr b="0" lang="en-US" sz="2530" spc="-1" strike="noStrike">
                <a:solidFill>
                  <a:srgbClr val="808080"/>
                </a:solidFill>
                <a:uFill>
                  <a:solidFill>
                    <a:srgbClr val="ffffff"/>
                  </a:solidFill>
                </a:uFill>
                <a:latin typeface="Arial"/>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91" name="CustomShape 9"/>
          <p:cNvSpPr/>
          <p:nvPr/>
        </p:nvSpPr>
        <p:spPr>
          <a:xfrm>
            <a:off x="5710320" y="4632120"/>
            <a:ext cx="379440" cy="379440"/>
          </a:xfrm>
          <a:prstGeom prst="ellipse">
            <a:avLst/>
          </a:prstGeom>
          <a:solidFill>
            <a:schemeClr val="accent2"/>
          </a:solidFill>
          <a:ln w="3240">
            <a:noFill/>
          </a:ln>
        </p:spPr>
        <p:style>
          <a:lnRef idx="2">
            <a:schemeClr val="accent1">
              <a:shade val="50000"/>
            </a:schemeClr>
          </a:lnRef>
          <a:fillRef idx="1">
            <a:schemeClr val="accent1"/>
          </a:fillRef>
          <a:effectRef idx="0">
            <a:schemeClr val="accent1"/>
          </a:effectRef>
          <a:fontRef idx="minor"/>
        </p:style>
        <p:txBody>
          <a:bodyPr lIns="0" rIns="0" tIns="0" bIns="0" anchor="ctr"/>
          <a:p>
            <a:pPr algn="ctr">
              <a:lnSpc>
                <a:spcPct val="100000"/>
              </a:lnSpc>
            </a:pPr>
            <a:r>
              <a:rPr b="1" lang="en-US" sz="2110" spc="-1" strike="noStrike">
                <a:solidFill>
                  <a:srgbClr val="ffffff"/>
                </a:solidFill>
                <a:uFill>
                  <a:solidFill>
                    <a:srgbClr val="ffffff"/>
                  </a:solidFill>
                </a:uFill>
                <a:latin typeface="Arial"/>
                <a:ea typeface="微软雅黑"/>
              </a:rPr>
              <a:t>4</a:t>
            </a:r>
            <a:endParaRPr b="0" lang="en-US" sz="1800" spc="-1" strike="noStrike">
              <a:solidFill>
                <a:srgbClr val="000000"/>
              </a:solidFill>
              <a:uFill>
                <a:solidFill>
                  <a:srgbClr val="ffffff"/>
                </a:solidFill>
              </a:uFill>
              <a:latin typeface="Arial"/>
            </a:endParaRPr>
          </a:p>
        </p:txBody>
      </p:sp>
      <p:sp>
        <p:nvSpPr>
          <p:cNvPr id="92" name="CustomShape 10"/>
          <p:cNvSpPr/>
          <p:nvPr/>
        </p:nvSpPr>
        <p:spPr>
          <a:xfrm>
            <a:off x="6241320" y="4604760"/>
            <a:ext cx="3525120" cy="386280"/>
          </a:xfrm>
          <a:custGeom>
            <a:avLst/>
            <a:gdLst/>
            <a:ah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240">
            <a:noFill/>
          </a:ln>
        </p:spPr>
        <p:style>
          <a:lnRef idx="2">
            <a:schemeClr val="accent1">
              <a:shade val="50000"/>
            </a:schemeClr>
          </a:lnRef>
          <a:fillRef idx="1">
            <a:schemeClr val="accent1"/>
          </a:fillRef>
          <a:effectRef idx="0">
            <a:schemeClr val="accent1"/>
          </a:effectRef>
          <a:fontRef idx="minor"/>
        </p:style>
        <p:txBody>
          <a:bodyPr lIns="0" rIns="0" tIns="0" bIns="0" anchor="ctr"/>
          <a:p>
            <a:pPr>
              <a:lnSpc>
                <a:spcPct val="130000"/>
              </a:lnSpc>
            </a:pPr>
            <a:r>
              <a:rPr b="0" lang="en-US" sz="2530" spc="-1" strike="noStrike">
                <a:solidFill>
                  <a:srgbClr val="808080"/>
                </a:solidFill>
                <a:uFill>
                  <a:solidFill>
                    <a:srgbClr val="ffffff"/>
                  </a:solidFill>
                </a:uFill>
                <a:latin typeface="Arial"/>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93" name="CustomShape 11"/>
          <p:cNvSpPr/>
          <p:nvPr/>
        </p:nvSpPr>
        <p:spPr>
          <a:xfrm>
            <a:off x="-10800" y="5773320"/>
            <a:ext cx="12880080" cy="1458720"/>
          </a:xfrm>
          <a:custGeom>
            <a:avLst/>
            <a:gdLst/>
            <a:ahLst/>
            <a:rect l="l" t="t" r="r" b="b"/>
            <a:pathLst>
              <a:path w="5734" h="931">
                <a:moveTo>
                  <a:pt x="0" y="0"/>
                </a:moveTo>
                <a:lnTo>
                  <a:pt x="167" y="73"/>
                </a:lnTo>
                <a:lnTo>
                  <a:pt x="340" y="143"/>
                </a:lnTo>
                <a:lnTo>
                  <a:pt x="522" y="206"/>
                </a:lnTo>
                <a:lnTo>
                  <a:pt x="711" y="266"/>
                </a:lnTo>
                <a:lnTo>
                  <a:pt x="907" y="320"/>
                </a:lnTo>
                <a:lnTo>
                  <a:pt x="1109" y="369"/>
                </a:lnTo>
                <a:lnTo>
                  <a:pt x="1315" y="415"/>
                </a:lnTo>
                <a:lnTo>
                  <a:pt x="1529" y="455"/>
                </a:lnTo>
                <a:lnTo>
                  <a:pt x="1746" y="490"/>
                </a:lnTo>
                <a:lnTo>
                  <a:pt x="1966" y="520"/>
                </a:lnTo>
                <a:lnTo>
                  <a:pt x="2189" y="544"/>
                </a:lnTo>
                <a:lnTo>
                  <a:pt x="2416" y="563"/>
                </a:lnTo>
                <a:lnTo>
                  <a:pt x="2644" y="579"/>
                </a:lnTo>
                <a:lnTo>
                  <a:pt x="2873" y="588"/>
                </a:lnTo>
                <a:lnTo>
                  <a:pt x="3104" y="593"/>
                </a:lnTo>
                <a:lnTo>
                  <a:pt x="3336" y="591"/>
                </a:lnTo>
                <a:lnTo>
                  <a:pt x="3567" y="586"/>
                </a:lnTo>
                <a:lnTo>
                  <a:pt x="3798" y="576"/>
                </a:lnTo>
                <a:lnTo>
                  <a:pt x="4025" y="560"/>
                </a:lnTo>
                <a:lnTo>
                  <a:pt x="4253" y="539"/>
                </a:lnTo>
                <a:lnTo>
                  <a:pt x="4477" y="511"/>
                </a:lnTo>
                <a:lnTo>
                  <a:pt x="4698" y="479"/>
                </a:lnTo>
                <a:lnTo>
                  <a:pt x="4915" y="443"/>
                </a:lnTo>
                <a:lnTo>
                  <a:pt x="5127" y="401"/>
                </a:lnTo>
                <a:lnTo>
                  <a:pt x="5335" y="352"/>
                </a:lnTo>
                <a:lnTo>
                  <a:pt x="5538" y="299"/>
                </a:lnTo>
                <a:lnTo>
                  <a:pt x="5734" y="240"/>
                </a:lnTo>
                <a:lnTo>
                  <a:pt x="5734" y="931"/>
                </a:lnTo>
                <a:lnTo>
                  <a:pt x="0" y="931"/>
                </a:lnTo>
                <a:lnTo>
                  <a:pt x="0" y="0"/>
                </a:lnTo>
                <a:close/>
              </a:path>
            </a:pathLst>
          </a:custGeom>
          <a:solidFill>
            <a:schemeClr val="accent2"/>
          </a:solidFill>
          <a:ln>
            <a:noFill/>
          </a:ln>
        </p:spPr>
        <p:style>
          <a:lnRef idx="0"/>
          <a:fillRef idx="0"/>
          <a:effectRef idx="0"/>
          <a:fontRef idx="minor"/>
        </p:style>
      </p:sp>
      <p:sp>
        <p:nvSpPr>
          <p:cNvPr id="94" name="CustomShape 12"/>
          <p:cNvSpPr/>
          <p:nvPr/>
        </p:nvSpPr>
        <p:spPr>
          <a:xfrm>
            <a:off x="-10800" y="6105600"/>
            <a:ext cx="12880080" cy="1126440"/>
          </a:xfrm>
          <a:custGeom>
            <a:avLst/>
            <a:gdLst/>
            <a:ahLst/>
            <a:rect l="l" t="t" r="r" b="b"/>
            <a:pathLst>
              <a:path w="5734" h="719">
                <a:moveTo>
                  <a:pt x="5734" y="0"/>
                </a:moveTo>
                <a:lnTo>
                  <a:pt x="5734" y="719"/>
                </a:lnTo>
                <a:lnTo>
                  <a:pt x="0" y="719"/>
                </a:lnTo>
                <a:lnTo>
                  <a:pt x="0" y="71"/>
                </a:lnTo>
                <a:lnTo>
                  <a:pt x="230" y="131"/>
                </a:lnTo>
                <a:lnTo>
                  <a:pt x="459" y="185"/>
                </a:lnTo>
                <a:lnTo>
                  <a:pt x="690" y="236"/>
                </a:lnTo>
                <a:lnTo>
                  <a:pt x="921" y="281"/>
                </a:lnTo>
                <a:lnTo>
                  <a:pt x="1154" y="323"/>
                </a:lnTo>
                <a:lnTo>
                  <a:pt x="1389" y="358"/>
                </a:lnTo>
                <a:lnTo>
                  <a:pt x="1627" y="390"/>
                </a:lnTo>
                <a:lnTo>
                  <a:pt x="1865" y="416"/>
                </a:lnTo>
                <a:lnTo>
                  <a:pt x="2105" y="435"/>
                </a:lnTo>
                <a:lnTo>
                  <a:pt x="2348" y="449"/>
                </a:lnTo>
                <a:lnTo>
                  <a:pt x="2593" y="456"/>
                </a:lnTo>
                <a:lnTo>
                  <a:pt x="2842" y="456"/>
                </a:lnTo>
                <a:lnTo>
                  <a:pt x="3094" y="451"/>
                </a:lnTo>
                <a:lnTo>
                  <a:pt x="3348" y="439"/>
                </a:lnTo>
                <a:lnTo>
                  <a:pt x="3605" y="420"/>
                </a:lnTo>
                <a:lnTo>
                  <a:pt x="3868" y="393"/>
                </a:lnTo>
                <a:lnTo>
                  <a:pt x="4132" y="358"/>
                </a:lnTo>
                <a:lnTo>
                  <a:pt x="4402" y="316"/>
                </a:lnTo>
                <a:lnTo>
                  <a:pt x="4675" y="266"/>
                </a:lnTo>
                <a:lnTo>
                  <a:pt x="4953" y="208"/>
                </a:lnTo>
                <a:lnTo>
                  <a:pt x="5235" y="141"/>
                </a:lnTo>
                <a:lnTo>
                  <a:pt x="5349" y="113"/>
                </a:lnTo>
                <a:lnTo>
                  <a:pt x="5456" y="85"/>
                </a:lnTo>
                <a:lnTo>
                  <a:pt x="5556" y="57"/>
                </a:lnTo>
                <a:lnTo>
                  <a:pt x="5648" y="29"/>
                </a:lnTo>
                <a:lnTo>
                  <a:pt x="5734" y="0"/>
                </a:lnTo>
                <a:close/>
              </a:path>
            </a:pathLst>
          </a:custGeom>
          <a:solidFill>
            <a:schemeClr val="accent1"/>
          </a:solidFill>
          <a:ln>
            <a:noFill/>
          </a:ln>
        </p:spPr>
        <p:style>
          <a:lnRef idx="0"/>
          <a:fillRef idx="0"/>
          <a:effectRef idx="0"/>
          <a:fontRef idx="minor"/>
        </p:style>
      </p:sp>
    </p:spTree>
  </p:cSld>
  <p:transition spd="slow" advTm="4000">
    <p:push dir="u"/>
  </p:transition>
  <p:timing>
    <p:tnLst>
      <p:par>
        <p:cTn id="42" dur="indefinite" restart="never" nodeType="tmRoot">
          <p:childTnLst>
            <p:seq>
              <p:cTn id="43" dur="indefinite" nodeType="mainSeq">
                <p:childTnLst>
                  <p:par>
                    <p:cTn id="44" fill="hold">
                      <p:stCondLst>
                        <p:cond delay="indefinite"/>
                      </p:stCondLst>
                      <p:childTnLst>
                        <p:par>
                          <p:cTn id="45" fill="hold">
                            <p:stCondLst>
                              <p:cond delay="0"/>
                            </p:stCondLst>
                            <p:childTnLst>
                              <p:par>
                                <p:cTn id="46" nodeType="clickEffect" fill="hold" presetClass="entr" presetID="56">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repl">
                                        <p:cTn id="48" dur="500" fill="hold">
                                          <p:stCondLst>
                                            <p:cond delay="0"/>
                                          </p:stCondLst>
                                        </p:cTn>
                                        <p:tgtEl>
                                          <p:spTgt spid="83"/>
                                        </p:tgtEl>
                                        <p:attrNameLst>
                                          <p:attrName/>
                                        </p:attrNameLst>
                                      </p:cBhvr>
                                    </p:anim>
                                    <p:anim calcmode="lin" valueType="num">
                                      <p:cBhvr additive="repl">
                                        <p:cTn id="49" dur="500" fill="hold">
                                          <p:stCondLst>
                                            <p:cond delay="0"/>
                                          </p:stCondLst>
                                        </p:cTn>
                                        <p:tgtEl>
                                          <p:spTgt spid="83"/>
                                        </p:tgtEl>
                                        <p:attrNameLst>
                                          <p:attrName>ppt_x</p:attrName>
                                        </p:attrNameLst>
                                      </p:cBhvr>
                                    </p:anim>
                                    <p:anim calcmode="lin" valueType="num">
                                      <p:cBhvr additive="repl">
                                        <p:cTn id="50" dur="1000" fill="hold">
                                          <p:stCondLst>
                                            <p:cond delay="0"/>
                                          </p:stCondLst>
                                        </p:cTn>
                                        <p:tgtEl>
                                          <p:spTgt spid="83"/>
                                        </p:tgtEl>
                                        <p:attrNameLst>
                                          <p:attrName>ppt_y</p:attrName>
                                        </p:attrNameLst>
                                      </p:cBhvr>
                                      <p:to>
                                        <p:strVal val="(#ppt_#ppt_y)"/>
                                      </p:to>
                                    </p:anim>
                                  </p:childTnLst>
                                </p:cTn>
                              </p:par>
                              <p:par>
                                <p:cTn id="51" nodeType="withEffect" fill="hold" presetClass="entr" presetID="56">
                                  <p:stCondLst>
                                    <p:cond delay="0"/>
                                  </p:stCondLst>
                                  <p:childTnLst>
                                    <p:set>
                                      <p:cBhvr>
                                        <p:cTn id="52" dur="1" fill="hold">
                                          <p:stCondLst>
                                            <p:cond delay="0"/>
                                          </p:stCondLst>
                                        </p:cTn>
                                        <p:tgtEl>
                                          <p:spTgt spid="84"/>
                                        </p:tgtEl>
                                        <p:attrNameLst>
                                          <p:attrName>style.visibility</p:attrName>
                                        </p:attrNameLst>
                                      </p:cBhvr>
                                      <p:to>
                                        <p:strVal val="visible"/>
                                      </p:to>
                                    </p:set>
                                    <p:anim calcmode="lin" valueType="num">
                                      <p:cBhvr additive="repl">
                                        <p:cTn id="53" dur="500" fill="hold">
                                          <p:stCondLst>
                                            <p:cond delay="0"/>
                                          </p:stCondLst>
                                        </p:cTn>
                                        <p:tgtEl>
                                          <p:spTgt spid="84"/>
                                        </p:tgtEl>
                                        <p:attrNameLst>
                                          <p:attrName/>
                                        </p:attrNameLst>
                                      </p:cBhvr>
                                    </p:anim>
                                    <p:anim calcmode="lin" valueType="num">
                                      <p:cBhvr additive="repl">
                                        <p:cTn id="54" dur="500" fill="hold">
                                          <p:stCondLst>
                                            <p:cond delay="0"/>
                                          </p:stCondLst>
                                        </p:cTn>
                                        <p:tgtEl>
                                          <p:spTgt spid="84"/>
                                        </p:tgtEl>
                                        <p:attrNameLst>
                                          <p:attrName>ppt_x</p:attrName>
                                        </p:attrNameLst>
                                      </p:cBhvr>
                                    </p:anim>
                                    <p:anim calcmode="lin" valueType="num">
                                      <p:cBhvr additive="repl">
                                        <p:cTn id="55" dur="1000" fill="hold">
                                          <p:stCondLst>
                                            <p:cond delay="0"/>
                                          </p:stCondLst>
                                        </p:cTn>
                                        <p:tgtEl>
                                          <p:spTgt spid="84"/>
                                        </p:tgtEl>
                                        <p:attrNameLst>
                                          <p:attrName>ppt_y</p:attrName>
                                        </p:attrNameLst>
                                      </p:cBhvr>
                                      <p:to>
                                        <p:strVal val="(#ppt_#ppt_y)"/>
                                      </p:to>
                                    </p:anim>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53" presetSubtype="16">
                                  <p:stCondLst>
                                    <p:cond delay="0"/>
                                  </p:stCondLst>
                                  <p:childTnLst>
                                    <p:set>
                                      <p:cBhvr>
                                        <p:cTn id="59" dur="1" fill="hold">
                                          <p:stCondLst>
                                            <p:cond delay="0"/>
                                          </p:stCondLst>
                                        </p:cTn>
                                        <p:tgtEl>
                                          <p:spTgt spid="85"/>
                                        </p:tgtEl>
                                        <p:attrNameLst>
                                          <p:attrName>style.visibility</p:attrName>
                                        </p:attrNameLst>
                                      </p:cBhvr>
                                      <p:to>
                                        <p:strVal val="visible"/>
                                      </p:to>
                                    </p:set>
                                    <p:anim calcmode="lin" valueType="num">
                                      <p:cBhvr additive="repl">
                                        <p:cTn id="60" dur="500" fill="hold"/>
                                        <p:tgtEl>
                                          <p:spTgt spid="85"/>
                                        </p:tgtEl>
                                        <p:attrNameLst>
                                          <p:attrName/>
                                        </p:attrNameLst>
                                      </p:cBhvr>
                                      <p:tavLst>
                                        <p:tav tm="0">
                                          <p:val/>
                                        </p:tav>
                                        <p:tav tm="100000">
                                          <p:val>
                                            <p:strVal val="#ppt_w"/>
                                          </p:val>
                                        </p:tav>
                                      </p:tavLst>
                                    </p:anim>
                                    <p:anim calcmode="lin" valueType="num">
                                      <p:cBhvr additive="repl">
                                        <p:cTn id="61" dur="500" fill="hold"/>
                                        <p:tgtEl>
                                          <p:spTgt spid="85"/>
                                        </p:tgtEl>
                                        <p:attrNameLst>
                                          <p:attrName/>
                                        </p:attrNameLst>
                                      </p:cBhvr>
                                      <p:tavLst>
                                        <p:tav tm="0">
                                          <p:val/>
                                        </p:tav>
                                        <p:tav tm="100000">
                                          <p:val>
                                            <p:strVal val="#ppt_h"/>
                                          </p:val>
                                        </p:tav>
                                      </p:tavLst>
                                    </p:anim>
                                    <p:animEffect filter="fade" transition="in">
                                      <p:cBhvr additive="repl">
                                        <p:cTn id="62" dur="500"/>
                                        <p:tgtEl>
                                          <p:spTgt spid="85"/>
                                        </p:tgtEl>
                                      </p:cBhvr>
                                    </p:animEffect>
                                  </p:childTnLst>
                                </p:cTn>
                              </p:par>
                              <p:par>
                                <p:cTn id="63" nodeType="withEffect" fill="hold" presetClass="entr" presetID="53" presetSubtype="16">
                                  <p:stCondLst>
                                    <p:cond delay="0"/>
                                  </p:stCondLst>
                                  <p:childTnLst>
                                    <p:set>
                                      <p:cBhvr>
                                        <p:cTn id="64" dur="1" fill="hold">
                                          <p:stCondLst>
                                            <p:cond delay="0"/>
                                          </p:stCondLst>
                                        </p:cTn>
                                        <p:tgtEl>
                                          <p:spTgt spid="87"/>
                                        </p:tgtEl>
                                        <p:attrNameLst>
                                          <p:attrName>style.visibility</p:attrName>
                                        </p:attrNameLst>
                                      </p:cBhvr>
                                      <p:to>
                                        <p:strVal val="visible"/>
                                      </p:to>
                                    </p:set>
                                    <p:anim calcmode="lin" valueType="num">
                                      <p:cBhvr additive="repl">
                                        <p:cTn id="65" dur="500" fill="hold"/>
                                        <p:tgtEl>
                                          <p:spTgt spid="87"/>
                                        </p:tgtEl>
                                        <p:attrNameLst>
                                          <p:attrName/>
                                        </p:attrNameLst>
                                      </p:cBhvr>
                                      <p:tavLst>
                                        <p:tav tm="0">
                                          <p:val/>
                                        </p:tav>
                                        <p:tav tm="100000">
                                          <p:val>
                                            <p:strVal val="#ppt_w"/>
                                          </p:val>
                                        </p:tav>
                                      </p:tavLst>
                                    </p:anim>
                                    <p:anim calcmode="lin" valueType="num">
                                      <p:cBhvr additive="repl">
                                        <p:cTn id="66" dur="500" fill="hold"/>
                                        <p:tgtEl>
                                          <p:spTgt spid="87"/>
                                        </p:tgtEl>
                                        <p:attrNameLst>
                                          <p:attrName/>
                                        </p:attrNameLst>
                                      </p:cBhvr>
                                      <p:tavLst>
                                        <p:tav tm="0">
                                          <p:val/>
                                        </p:tav>
                                        <p:tav tm="100000">
                                          <p:val>
                                            <p:strVal val="#ppt_h"/>
                                          </p:val>
                                        </p:tav>
                                      </p:tavLst>
                                    </p:anim>
                                    <p:animEffect filter="fade" transition="in">
                                      <p:cBhvr additive="repl">
                                        <p:cTn id="67" dur="500"/>
                                        <p:tgtEl>
                                          <p:spTgt spid="87"/>
                                        </p:tgtEl>
                                      </p:cBhvr>
                                    </p:animEffect>
                                  </p:childTnLst>
                                </p:cTn>
                              </p:par>
                              <p:par>
                                <p:cTn id="68" nodeType="withEffect" fill="hold" presetClass="entr" presetID="53" presetSubtype="16">
                                  <p:stCondLst>
                                    <p:cond delay="0"/>
                                  </p:stCondLst>
                                  <p:childTnLst>
                                    <p:set>
                                      <p:cBhvr>
                                        <p:cTn id="69" dur="1" fill="hold">
                                          <p:stCondLst>
                                            <p:cond delay="0"/>
                                          </p:stCondLst>
                                        </p:cTn>
                                        <p:tgtEl>
                                          <p:spTgt spid="89"/>
                                        </p:tgtEl>
                                        <p:attrNameLst>
                                          <p:attrName>style.visibility</p:attrName>
                                        </p:attrNameLst>
                                      </p:cBhvr>
                                      <p:to>
                                        <p:strVal val="visible"/>
                                      </p:to>
                                    </p:set>
                                    <p:anim calcmode="lin" valueType="num">
                                      <p:cBhvr additive="repl">
                                        <p:cTn id="70" dur="500" fill="hold"/>
                                        <p:tgtEl>
                                          <p:spTgt spid="89"/>
                                        </p:tgtEl>
                                        <p:attrNameLst>
                                          <p:attrName/>
                                        </p:attrNameLst>
                                      </p:cBhvr>
                                      <p:tavLst>
                                        <p:tav tm="0">
                                          <p:val/>
                                        </p:tav>
                                        <p:tav tm="100000">
                                          <p:val>
                                            <p:strVal val="#ppt_w"/>
                                          </p:val>
                                        </p:tav>
                                      </p:tavLst>
                                    </p:anim>
                                    <p:anim calcmode="lin" valueType="num">
                                      <p:cBhvr additive="repl">
                                        <p:cTn id="71" dur="500" fill="hold"/>
                                        <p:tgtEl>
                                          <p:spTgt spid="89"/>
                                        </p:tgtEl>
                                        <p:attrNameLst>
                                          <p:attrName/>
                                        </p:attrNameLst>
                                      </p:cBhvr>
                                      <p:tavLst>
                                        <p:tav tm="0">
                                          <p:val/>
                                        </p:tav>
                                        <p:tav tm="100000">
                                          <p:val>
                                            <p:strVal val="#ppt_h"/>
                                          </p:val>
                                        </p:tav>
                                      </p:tavLst>
                                    </p:anim>
                                    <p:animEffect filter="fade" transition="in">
                                      <p:cBhvr additive="repl">
                                        <p:cTn id="72" dur="500"/>
                                        <p:tgtEl>
                                          <p:spTgt spid="89"/>
                                        </p:tgtEl>
                                      </p:cBhvr>
                                    </p:animEffect>
                                  </p:childTnLst>
                                </p:cTn>
                              </p:par>
                              <p:par>
                                <p:cTn id="73" nodeType="withEffect" fill="hold" presetClass="entr" presetID="53" presetSubtype="16">
                                  <p:stCondLst>
                                    <p:cond delay="0"/>
                                  </p:stCondLst>
                                  <p:childTnLst>
                                    <p:set>
                                      <p:cBhvr>
                                        <p:cTn id="74" dur="1" fill="hold">
                                          <p:stCondLst>
                                            <p:cond delay="0"/>
                                          </p:stCondLst>
                                        </p:cTn>
                                        <p:tgtEl>
                                          <p:spTgt spid="91"/>
                                        </p:tgtEl>
                                        <p:attrNameLst>
                                          <p:attrName>style.visibility</p:attrName>
                                        </p:attrNameLst>
                                      </p:cBhvr>
                                      <p:to>
                                        <p:strVal val="visible"/>
                                      </p:to>
                                    </p:set>
                                    <p:anim calcmode="lin" valueType="num">
                                      <p:cBhvr additive="repl">
                                        <p:cTn id="75" dur="500" fill="hold"/>
                                        <p:tgtEl>
                                          <p:spTgt spid="91"/>
                                        </p:tgtEl>
                                        <p:attrNameLst>
                                          <p:attrName/>
                                        </p:attrNameLst>
                                      </p:cBhvr>
                                      <p:tavLst>
                                        <p:tav tm="0">
                                          <p:val/>
                                        </p:tav>
                                        <p:tav tm="100000">
                                          <p:val>
                                            <p:strVal val="#ppt_w"/>
                                          </p:val>
                                        </p:tav>
                                      </p:tavLst>
                                    </p:anim>
                                    <p:anim calcmode="lin" valueType="num">
                                      <p:cBhvr additive="repl">
                                        <p:cTn id="76" dur="500" fill="hold"/>
                                        <p:tgtEl>
                                          <p:spTgt spid="91"/>
                                        </p:tgtEl>
                                        <p:attrNameLst>
                                          <p:attrName/>
                                        </p:attrNameLst>
                                      </p:cBhvr>
                                      <p:tavLst>
                                        <p:tav tm="0">
                                          <p:val/>
                                        </p:tav>
                                        <p:tav tm="100000">
                                          <p:val>
                                            <p:strVal val="#ppt_h"/>
                                          </p:val>
                                        </p:tav>
                                      </p:tavLst>
                                    </p:anim>
                                    <p:animEffect filter="fade" transition="in">
                                      <p:cBhvr additive="repl">
                                        <p:cTn id="77" dur="500"/>
                                        <p:tgtEl>
                                          <p:spTgt spid="91"/>
                                        </p:tgtEl>
                                      </p:cBhvr>
                                    </p:animEffect>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22" presetSubtype="4">
                                  <p:stCondLst>
                                    <p:cond delay="0"/>
                                  </p:stCondLst>
                                  <p:childTnLst>
                                    <p:set>
                                      <p:cBhvr>
                                        <p:cTn id="81" dur="1" fill="hold">
                                          <p:stCondLst>
                                            <p:cond delay="0"/>
                                          </p:stCondLst>
                                        </p:cTn>
                                        <p:tgtEl>
                                          <p:spTgt spid="86"/>
                                        </p:tgtEl>
                                        <p:attrNameLst>
                                          <p:attrName>style.visibility</p:attrName>
                                        </p:attrNameLst>
                                      </p:cBhvr>
                                      <p:to>
                                        <p:strVal val="visible"/>
                                      </p:to>
                                    </p:set>
                                    <p:animEffect filter="wipe(down)" transition="out">
                                      <p:cBhvr additive="repl">
                                        <p:cTn id="82" dur="500"/>
                                        <p:tgtEl>
                                          <p:spTgt spid="86"/>
                                        </p:tgtEl>
                                      </p:cBhvr>
                                    </p:animEffect>
                                  </p:childTnLst>
                                </p:cTn>
                              </p:par>
                              <p:par>
                                <p:cTn id="83" nodeType="withEffect" fill="hold" presetClass="entr" presetID="22" presetSubtype="4">
                                  <p:stCondLst>
                                    <p:cond delay="0"/>
                                  </p:stCondLst>
                                  <p:childTnLst>
                                    <p:set>
                                      <p:cBhvr>
                                        <p:cTn id="84" dur="1" fill="hold">
                                          <p:stCondLst>
                                            <p:cond delay="0"/>
                                          </p:stCondLst>
                                        </p:cTn>
                                        <p:tgtEl>
                                          <p:spTgt spid="88"/>
                                        </p:tgtEl>
                                        <p:attrNameLst>
                                          <p:attrName>style.visibility</p:attrName>
                                        </p:attrNameLst>
                                      </p:cBhvr>
                                      <p:to>
                                        <p:strVal val="visible"/>
                                      </p:to>
                                    </p:set>
                                    <p:animEffect filter="wipe(down)" transition="out">
                                      <p:cBhvr additive="repl">
                                        <p:cTn id="85" dur="500"/>
                                        <p:tgtEl>
                                          <p:spTgt spid="88"/>
                                        </p:tgtEl>
                                      </p:cBhvr>
                                    </p:animEffect>
                                  </p:childTnLst>
                                </p:cTn>
                              </p:par>
                              <p:par>
                                <p:cTn id="86" nodeType="withEffect" fill="hold" presetClass="entr" presetID="22" presetSubtype="4">
                                  <p:stCondLst>
                                    <p:cond delay="0"/>
                                  </p:stCondLst>
                                  <p:childTnLst>
                                    <p:set>
                                      <p:cBhvr>
                                        <p:cTn id="87" dur="1" fill="hold">
                                          <p:stCondLst>
                                            <p:cond delay="0"/>
                                          </p:stCondLst>
                                        </p:cTn>
                                        <p:tgtEl>
                                          <p:spTgt spid="90"/>
                                        </p:tgtEl>
                                        <p:attrNameLst>
                                          <p:attrName>style.visibility</p:attrName>
                                        </p:attrNameLst>
                                      </p:cBhvr>
                                      <p:to>
                                        <p:strVal val="visible"/>
                                      </p:to>
                                    </p:set>
                                    <p:animEffect filter="wipe(down)" transition="out">
                                      <p:cBhvr additive="repl">
                                        <p:cTn id="88" dur="500"/>
                                        <p:tgtEl>
                                          <p:spTgt spid="90"/>
                                        </p:tgtEl>
                                      </p:cBhvr>
                                    </p:animEffect>
                                  </p:childTnLst>
                                </p:cTn>
                              </p:par>
                              <p:par>
                                <p:cTn id="89" nodeType="withEffect" fill="hold" presetClass="entr" presetID="22" presetSubtype="4">
                                  <p:stCondLst>
                                    <p:cond delay="0"/>
                                  </p:stCondLst>
                                  <p:childTnLst>
                                    <p:set>
                                      <p:cBhvr>
                                        <p:cTn id="90" dur="1" fill="hold">
                                          <p:stCondLst>
                                            <p:cond delay="0"/>
                                          </p:stCondLst>
                                        </p:cTn>
                                        <p:tgtEl>
                                          <p:spTgt spid="92"/>
                                        </p:tgtEl>
                                        <p:attrNameLst>
                                          <p:attrName>style.visibility</p:attrName>
                                        </p:attrNameLst>
                                      </p:cBhvr>
                                      <p:to>
                                        <p:strVal val="visible"/>
                                      </p:to>
                                    </p:set>
                                    <p:animEffect filter="wipe(down)" transition="out">
                                      <p:cBhvr additive="repl">
                                        <p:cTn id="91" dur="500"/>
                                        <p:tgtEl>
                                          <p:spTgt spid="92"/>
                                        </p:tgtEl>
                                      </p:cBhvr>
                                    </p:animEffec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16" presetSubtype="21">
                                  <p:stCondLst>
                                    <p:cond delay="0"/>
                                  </p:stCondLst>
                                  <p:childTnLst>
                                    <p:set>
                                      <p:cBhvr>
                                        <p:cTn id="95" dur="1" fill="hold">
                                          <p:stCondLst>
                                            <p:cond delay="0"/>
                                          </p:stCondLst>
                                        </p:cTn>
                                        <p:tgtEl>
                                          <p:spTgt spid="93"/>
                                        </p:tgtEl>
                                        <p:attrNameLst>
                                          <p:attrName>style.visibility</p:attrName>
                                        </p:attrNameLst>
                                      </p:cBhvr>
                                      <p:to>
                                        <p:strVal val="visible"/>
                                      </p:to>
                                    </p:set>
                                    <p:animEffect filter="barn(inVertical)" transition="out">
                                      <p:cBhvr additive="repl">
                                        <p:cTn id="96" dur="500"/>
                                        <p:tgtEl>
                                          <p:spTgt spid="93"/>
                                        </p:tgtEl>
                                      </p:cBhvr>
                                    </p:animEffec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6" presetSubtype="21">
                                  <p:stCondLst>
                                    <p:cond delay="0"/>
                                  </p:stCondLst>
                                  <p:childTnLst>
                                    <p:set>
                                      <p:cBhvr>
                                        <p:cTn id="100" dur="1" fill="hold">
                                          <p:stCondLst>
                                            <p:cond delay="0"/>
                                          </p:stCondLst>
                                        </p:cTn>
                                        <p:tgtEl>
                                          <p:spTgt spid="94"/>
                                        </p:tgtEl>
                                        <p:attrNameLst>
                                          <p:attrName>style.visibility</p:attrName>
                                        </p:attrNameLst>
                                      </p:cBhvr>
                                      <p:to>
                                        <p:strVal val="visible"/>
                                      </p:to>
                                    </p:set>
                                    <p:animEffect filter="barn(inVertical)" transition="out">
                                      <p:cBhvr additive="repl">
                                        <p:cTn id="101" dur="500"/>
                                        <p:tgtEl>
                                          <p:spTgt spid="9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CustomShape 1"/>
          <p:cNvSpPr/>
          <p:nvPr/>
        </p:nvSpPr>
        <p:spPr>
          <a:xfrm>
            <a:off x="1585800" y="2642400"/>
            <a:ext cx="464400" cy="395280"/>
          </a:xfrm>
          <a:prstGeom prst="rect">
            <a:avLst/>
          </a:prstGeom>
          <a:noFill/>
          <a:ln>
            <a:noFill/>
          </a:ln>
        </p:spPr>
        <p:style>
          <a:lnRef idx="0"/>
          <a:fillRef idx="0"/>
          <a:effectRef idx="0"/>
          <a:fontRef idx="minor"/>
        </p:style>
        <p:txBody>
          <a:bodyPr wrap="none" lIns="90000" rIns="90000" tIns="45000" bIns="45000"/>
          <a:p>
            <a:pPr algn="just">
              <a:lnSpc>
                <a:spcPct val="120000"/>
              </a:lnSpc>
            </a:pPr>
            <a:r>
              <a:rPr b="0" lang="en-US" sz="2000" spc="-1" strike="noStrike">
                <a:solidFill>
                  <a:srgbClr val="a6a6a6"/>
                </a:solidFill>
                <a:uFill>
                  <a:solidFill>
                    <a:srgbClr val="ffffff"/>
                  </a:solidFill>
                </a:uFill>
                <a:latin typeface="Arial"/>
                <a:ea typeface="微软雅黑"/>
              </a:rPr>
              <a:t>01</a:t>
            </a:r>
            <a:endParaRPr b="0" lang="en-US" sz="1800" spc="-1" strike="noStrike">
              <a:solidFill>
                <a:srgbClr val="000000"/>
              </a:solidFill>
              <a:uFill>
                <a:solidFill>
                  <a:srgbClr val="ffffff"/>
                </a:solidFill>
              </a:uFill>
              <a:latin typeface="Arial"/>
            </a:endParaRPr>
          </a:p>
        </p:txBody>
      </p:sp>
      <p:sp>
        <p:nvSpPr>
          <p:cNvPr id="471" name="CustomShape 2"/>
          <p:cNvSpPr/>
          <p:nvPr/>
        </p:nvSpPr>
        <p:spPr>
          <a:xfrm>
            <a:off x="1985040" y="2642400"/>
            <a:ext cx="1468800" cy="303480"/>
          </a:xfrm>
          <a:prstGeom prst="rect">
            <a:avLst/>
          </a:prstGeom>
          <a:noFill/>
          <a:ln>
            <a:noFill/>
          </a:ln>
        </p:spPr>
        <p:style>
          <a:lnRef idx="0"/>
          <a:fillRef idx="0"/>
          <a:effectRef idx="0"/>
          <a:fontRef idx="minor"/>
        </p:style>
        <p:txBody>
          <a:bodyPr wrap="none" lIns="90000" rIns="90000" tIns="45000" bIns="45000"/>
          <a:p>
            <a:pPr>
              <a:lnSpc>
                <a:spcPct val="120000"/>
              </a:lnSpc>
            </a:pPr>
            <a:r>
              <a:rPr b="0" lang="en-US" sz="1400" spc="-1" strike="noStrike">
                <a:solidFill>
                  <a:srgbClr val="a6a6a6"/>
                </a:solidFill>
                <a:uFill>
                  <a:solidFill>
                    <a:srgbClr val="ffffff"/>
                  </a:solidFill>
                </a:uFill>
                <a:latin typeface="Arial"/>
                <a:ea typeface="微软雅黑"/>
              </a:rPr>
              <a:t>请替换文字内容 </a:t>
            </a:r>
            <a:endParaRPr b="0" lang="en-US" sz="1800" spc="-1" strike="noStrike">
              <a:solidFill>
                <a:srgbClr val="000000"/>
              </a:solidFill>
              <a:uFill>
                <a:solidFill>
                  <a:srgbClr val="ffffff"/>
                </a:solidFill>
              </a:uFill>
              <a:latin typeface="Arial"/>
            </a:endParaRPr>
          </a:p>
        </p:txBody>
      </p:sp>
      <p:sp>
        <p:nvSpPr>
          <p:cNvPr id="472" name="CustomShape 3"/>
          <p:cNvSpPr/>
          <p:nvPr/>
        </p:nvSpPr>
        <p:spPr>
          <a:xfrm>
            <a:off x="1968480" y="2960640"/>
            <a:ext cx="2381760" cy="503640"/>
          </a:xfrm>
          <a:prstGeom prst="rect">
            <a:avLst/>
          </a:prstGeom>
          <a:noFill/>
          <a:ln>
            <a:noFill/>
          </a:ln>
        </p:spPr>
        <p:style>
          <a:lnRef idx="0"/>
          <a:fillRef idx="0"/>
          <a:effectRef idx="0"/>
          <a:fontRef idx="minor"/>
        </p:style>
        <p:txBody>
          <a:bodyPr lIns="90000" rIns="90000" tIns="45000" bIns="4500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473" name="CustomShape 4"/>
          <p:cNvSpPr/>
          <p:nvPr/>
        </p:nvSpPr>
        <p:spPr>
          <a:xfrm>
            <a:off x="1585800" y="3827520"/>
            <a:ext cx="464400" cy="395280"/>
          </a:xfrm>
          <a:prstGeom prst="rect">
            <a:avLst/>
          </a:prstGeom>
          <a:noFill/>
          <a:ln>
            <a:noFill/>
          </a:ln>
        </p:spPr>
        <p:style>
          <a:lnRef idx="0"/>
          <a:fillRef idx="0"/>
          <a:effectRef idx="0"/>
          <a:fontRef idx="minor"/>
        </p:style>
        <p:txBody>
          <a:bodyPr wrap="none" lIns="90000" rIns="90000" tIns="45000" bIns="45000"/>
          <a:p>
            <a:pPr algn="just">
              <a:lnSpc>
                <a:spcPct val="120000"/>
              </a:lnSpc>
            </a:pPr>
            <a:r>
              <a:rPr b="0" lang="en-US" sz="2000" spc="-1" strike="noStrike">
                <a:solidFill>
                  <a:srgbClr val="a6a6a6"/>
                </a:solidFill>
                <a:uFill>
                  <a:solidFill>
                    <a:srgbClr val="ffffff"/>
                  </a:solidFill>
                </a:uFill>
                <a:latin typeface="Arial"/>
                <a:ea typeface="微软雅黑"/>
              </a:rPr>
              <a:t>02</a:t>
            </a:r>
            <a:endParaRPr b="0" lang="en-US" sz="1800" spc="-1" strike="noStrike">
              <a:solidFill>
                <a:srgbClr val="000000"/>
              </a:solidFill>
              <a:uFill>
                <a:solidFill>
                  <a:srgbClr val="ffffff"/>
                </a:solidFill>
              </a:uFill>
              <a:latin typeface="Arial"/>
            </a:endParaRPr>
          </a:p>
        </p:txBody>
      </p:sp>
      <p:sp>
        <p:nvSpPr>
          <p:cNvPr id="474" name="CustomShape 5"/>
          <p:cNvSpPr/>
          <p:nvPr/>
        </p:nvSpPr>
        <p:spPr>
          <a:xfrm>
            <a:off x="1585800" y="5012640"/>
            <a:ext cx="464400" cy="395280"/>
          </a:xfrm>
          <a:prstGeom prst="rect">
            <a:avLst/>
          </a:prstGeom>
          <a:noFill/>
          <a:ln>
            <a:noFill/>
          </a:ln>
        </p:spPr>
        <p:style>
          <a:lnRef idx="0"/>
          <a:fillRef idx="0"/>
          <a:effectRef idx="0"/>
          <a:fontRef idx="minor"/>
        </p:style>
        <p:txBody>
          <a:bodyPr wrap="none" lIns="90000" rIns="90000" tIns="45000" bIns="45000"/>
          <a:p>
            <a:pPr algn="just">
              <a:lnSpc>
                <a:spcPct val="120000"/>
              </a:lnSpc>
            </a:pPr>
            <a:r>
              <a:rPr b="0" lang="en-US" sz="2000" spc="-1" strike="noStrike">
                <a:solidFill>
                  <a:srgbClr val="a6a6a6"/>
                </a:solidFill>
                <a:uFill>
                  <a:solidFill>
                    <a:srgbClr val="ffffff"/>
                  </a:solidFill>
                </a:uFill>
                <a:latin typeface="Arial"/>
                <a:ea typeface="微软雅黑"/>
              </a:rPr>
              <a:t>03</a:t>
            </a:r>
            <a:endParaRPr b="0" lang="en-US" sz="1800" spc="-1" strike="noStrike">
              <a:solidFill>
                <a:srgbClr val="000000"/>
              </a:solidFill>
              <a:uFill>
                <a:solidFill>
                  <a:srgbClr val="ffffff"/>
                </a:solidFill>
              </a:uFill>
              <a:latin typeface="Arial"/>
            </a:endParaRPr>
          </a:p>
        </p:txBody>
      </p:sp>
      <p:sp>
        <p:nvSpPr>
          <p:cNvPr id="475" name="CustomShape 6"/>
          <p:cNvSpPr/>
          <p:nvPr/>
        </p:nvSpPr>
        <p:spPr>
          <a:xfrm>
            <a:off x="1985040" y="5012640"/>
            <a:ext cx="1468800" cy="303480"/>
          </a:xfrm>
          <a:prstGeom prst="rect">
            <a:avLst/>
          </a:prstGeom>
          <a:noFill/>
          <a:ln>
            <a:noFill/>
          </a:ln>
        </p:spPr>
        <p:style>
          <a:lnRef idx="0"/>
          <a:fillRef idx="0"/>
          <a:effectRef idx="0"/>
          <a:fontRef idx="minor"/>
        </p:style>
        <p:txBody>
          <a:bodyPr wrap="none" lIns="90000" rIns="90000" tIns="45000" bIns="45000"/>
          <a:p>
            <a:pPr>
              <a:lnSpc>
                <a:spcPct val="120000"/>
              </a:lnSpc>
            </a:pPr>
            <a:r>
              <a:rPr b="0" lang="en-US" sz="1400" spc="-1" strike="noStrike">
                <a:solidFill>
                  <a:srgbClr val="a6a6a6"/>
                </a:solidFill>
                <a:uFill>
                  <a:solidFill>
                    <a:srgbClr val="ffffff"/>
                  </a:solidFill>
                </a:uFill>
                <a:latin typeface="Arial"/>
                <a:ea typeface="微软雅黑"/>
              </a:rPr>
              <a:t>请替换文字内容 </a:t>
            </a:r>
            <a:endParaRPr b="0" lang="en-US" sz="1800" spc="-1" strike="noStrike">
              <a:solidFill>
                <a:srgbClr val="000000"/>
              </a:solidFill>
              <a:uFill>
                <a:solidFill>
                  <a:srgbClr val="ffffff"/>
                </a:solidFill>
              </a:uFill>
              <a:latin typeface="Arial"/>
            </a:endParaRPr>
          </a:p>
        </p:txBody>
      </p:sp>
      <p:sp>
        <p:nvSpPr>
          <p:cNvPr id="476" name="CustomShape 7"/>
          <p:cNvSpPr/>
          <p:nvPr/>
        </p:nvSpPr>
        <p:spPr>
          <a:xfrm>
            <a:off x="1968480" y="5331240"/>
            <a:ext cx="2381760" cy="503640"/>
          </a:xfrm>
          <a:prstGeom prst="rect">
            <a:avLst/>
          </a:prstGeom>
          <a:noFill/>
          <a:ln>
            <a:noFill/>
          </a:ln>
        </p:spPr>
        <p:style>
          <a:lnRef idx="0"/>
          <a:fillRef idx="0"/>
          <a:effectRef idx="0"/>
          <a:fontRef idx="minor"/>
        </p:style>
        <p:txBody>
          <a:bodyPr lIns="90000" rIns="90000" tIns="45000" bIns="4500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477" name="CustomShape 8"/>
          <p:cNvSpPr/>
          <p:nvPr/>
        </p:nvSpPr>
        <p:spPr>
          <a:xfrm>
            <a:off x="1985040" y="3827520"/>
            <a:ext cx="1468800" cy="303480"/>
          </a:xfrm>
          <a:prstGeom prst="rect">
            <a:avLst/>
          </a:prstGeom>
          <a:noFill/>
          <a:ln>
            <a:noFill/>
          </a:ln>
        </p:spPr>
        <p:style>
          <a:lnRef idx="0"/>
          <a:fillRef idx="0"/>
          <a:effectRef idx="0"/>
          <a:fontRef idx="minor"/>
        </p:style>
        <p:txBody>
          <a:bodyPr wrap="none" lIns="90000" rIns="90000" tIns="45000" bIns="45000"/>
          <a:p>
            <a:pPr>
              <a:lnSpc>
                <a:spcPct val="120000"/>
              </a:lnSpc>
            </a:pPr>
            <a:r>
              <a:rPr b="0" lang="en-US" sz="1400" spc="-1" strike="noStrike">
                <a:solidFill>
                  <a:srgbClr val="a6a6a6"/>
                </a:solidFill>
                <a:uFill>
                  <a:solidFill>
                    <a:srgbClr val="ffffff"/>
                  </a:solidFill>
                </a:uFill>
                <a:latin typeface="Arial"/>
                <a:ea typeface="微软雅黑"/>
              </a:rPr>
              <a:t>请替换文字内容 </a:t>
            </a:r>
            <a:endParaRPr b="0" lang="en-US" sz="1800" spc="-1" strike="noStrike">
              <a:solidFill>
                <a:srgbClr val="000000"/>
              </a:solidFill>
              <a:uFill>
                <a:solidFill>
                  <a:srgbClr val="ffffff"/>
                </a:solidFill>
              </a:uFill>
              <a:latin typeface="Arial"/>
            </a:endParaRPr>
          </a:p>
        </p:txBody>
      </p:sp>
      <p:sp>
        <p:nvSpPr>
          <p:cNvPr id="478" name="CustomShape 9"/>
          <p:cNvSpPr/>
          <p:nvPr/>
        </p:nvSpPr>
        <p:spPr>
          <a:xfrm>
            <a:off x="1968480" y="4146120"/>
            <a:ext cx="2381760" cy="503640"/>
          </a:xfrm>
          <a:prstGeom prst="rect">
            <a:avLst/>
          </a:prstGeom>
          <a:noFill/>
          <a:ln>
            <a:noFill/>
          </a:ln>
        </p:spPr>
        <p:style>
          <a:lnRef idx="0"/>
          <a:fillRef idx="0"/>
          <a:effectRef idx="0"/>
          <a:fontRef idx="minor"/>
        </p:style>
        <p:txBody>
          <a:bodyPr lIns="90000" rIns="90000" tIns="45000" bIns="4500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479" name="CustomShape 10"/>
          <p:cNvSpPr/>
          <p:nvPr/>
        </p:nvSpPr>
        <p:spPr>
          <a:xfrm>
            <a:off x="4687920" y="2513520"/>
            <a:ext cx="3606120" cy="3606120"/>
          </a:xfrm>
          <a:custGeom>
            <a:avLst/>
            <a:gdLst/>
            <a:ahLst/>
            <a:rect l="l" t="t" r="r" b="b"/>
            <a:pathLst>
              <a:path w="4551680" h="4551680">
                <a:moveTo>
                  <a:pt x="2275840" y="0"/>
                </a:moveTo>
                <a:cubicBezTo>
                  <a:pt x="3088919" y="0"/>
                  <a:pt x="3840236" y="433773"/>
                  <a:pt x="4246775" y="1137920"/>
                </a:cubicBezTo>
                <a:cubicBezTo>
                  <a:pt x="4653315" y="1842067"/>
                  <a:pt x="4653315" y="2709613"/>
                  <a:pt x="4246775" y="3413760"/>
                </a:cubicBezTo>
                <a:lnTo>
                  <a:pt x="2275840" y="2275840"/>
                </a:lnTo>
                <a:lnTo>
                  <a:pt x="2275840" y="0"/>
                </a:lnTo>
                <a:close/>
              </a:path>
            </a:pathLst>
          </a:custGeom>
          <a:solidFill>
            <a:schemeClr val="accent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480" name="CustomShape 11"/>
          <p:cNvSpPr/>
          <p:nvPr/>
        </p:nvSpPr>
        <p:spPr>
          <a:xfrm>
            <a:off x="4613400" y="2642400"/>
            <a:ext cx="3606120" cy="3606120"/>
          </a:xfrm>
          <a:custGeom>
            <a:avLst/>
            <a:gdLst/>
            <a:ahLst/>
            <a:rect l="l" t="t" r="r" b="b"/>
            <a:pathLst>
              <a:path w="4551680" h="4551680">
                <a:moveTo>
                  <a:pt x="4246775" y="3413760"/>
                </a:moveTo>
                <a:cubicBezTo>
                  <a:pt x="3840235" y="4117907"/>
                  <a:pt x="3088919" y="4551680"/>
                  <a:pt x="2275840" y="4551680"/>
                </a:cubicBezTo>
                <a:cubicBezTo>
                  <a:pt x="1462761" y="4551680"/>
                  <a:pt x="711444" y="4117907"/>
                  <a:pt x="304905" y="3413760"/>
                </a:cubicBezTo>
                <a:lnTo>
                  <a:pt x="2275840" y="2275840"/>
                </a:lnTo>
                <a:lnTo>
                  <a:pt x="4246775" y="3413760"/>
                </a:lnTo>
                <a:close/>
              </a:path>
            </a:pathLst>
          </a:custGeom>
          <a:solidFill>
            <a:schemeClr val="accent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481" name="CustomShape 12"/>
          <p:cNvSpPr/>
          <p:nvPr/>
        </p:nvSpPr>
        <p:spPr>
          <a:xfrm>
            <a:off x="4539240" y="2513520"/>
            <a:ext cx="3606120" cy="3606120"/>
          </a:xfrm>
          <a:custGeom>
            <a:avLst/>
            <a:gdLst/>
            <a:ahLst/>
            <a:rect l="l" t="t" r="r" b="b"/>
            <a:pathLst>
              <a:path w="4551680" h="4551680">
                <a:moveTo>
                  <a:pt x="304905" y="3413760"/>
                </a:moveTo>
                <a:cubicBezTo>
                  <a:pt x="-101635" y="2709613"/>
                  <a:pt x="-101635" y="1842067"/>
                  <a:pt x="304905" y="1137920"/>
                </a:cubicBezTo>
                <a:cubicBezTo>
                  <a:pt x="711445" y="433773"/>
                  <a:pt x="1462761" y="0"/>
                  <a:pt x="2275840" y="0"/>
                </a:cubicBezTo>
                <a:lnTo>
                  <a:pt x="2275840" y="2275840"/>
                </a:lnTo>
                <a:lnTo>
                  <a:pt x="304905" y="3413760"/>
                </a:lnTo>
                <a:close/>
              </a:path>
            </a:pathLst>
          </a:custGeom>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482" name="CustomShape 13"/>
          <p:cNvSpPr/>
          <p:nvPr/>
        </p:nvSpPr>
        <p:spPr>
          <a:xfrm>
            <a:off x="4464720" y="2290320"/>
            <a:ext cx="4052520" cy="4052520"/>
          </a:xfrm>
          <a:prstGeom prst="circularArrow">
            <a:avLst>
              <a:gd name="adj1" fmla="val 5085"/>
              <a:gd name="adj2" fmla="val 327528"/>
              <a:gd name="adj3" fmla="val 1472472"/>
              <a:gd name="adj4" fmla="val 16199432"/>
              <a:gd name="adj5" fmla="val 5932"/>
            </a:avLst>
          </a:prstGeom>
          <a:solidFill>
            <a:schemeClr val="bg1">
              <a:lumMod val="9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p:style>
      </p:sp>
      <p:sp>
        <p:nvSpPr>
          <p:cNvPr id="483" name="CustomShape 14"/>
          <p:cNvSpPr/>
          <p:nvPr/>
        </p:nvSpPr>
        <p:spPr>
          <a:xfrm>
            <a:off x="4390200" y="2418840"/>
            <a:ext cx="4052520" cy="4052520"/>
          </a:xfrm>
          <a:prstGeom prst="circularArrow">
            <a:avLst>
              <a:gd name="adj1" fmla="val 5085"/>
              <a:gd name="adj2" fmla="val 327528"/>
              <a:gd name="adj3" fmla="val 8671970"/>
              <a:gd name="adj4" fmla="val 1800502"/>
              <a:gd name="adj5" fmla="val 5932"/>
            </a:avLst>
          </a:prstGeom>
          <a:solidFill>
            <a:schemeClr val="bg1">
              <a:lumMod val="9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p:style>
      </p:sp>
      <p:sp>
        <p:nvSpPr>
          <p:cNvPr id="484" name="CustomShape 15"/>
          <p:cNvSpPr/>
          <p:nvPr/>
        </p:nvSpPr>
        <p:spPr>
          <a:xfrm>
            <a:off x="4315680" y="2290320"/>
            <a:ext cx="4052520" cy="4052520"/>
          </a:xfrm>
          <a:prstGeom prst="circularArrow">
            <a:avLst>
              <a:gd name="adj1" fmla="val 5085"/>
              <a:gd name="adj2" fmla="val 327528"/>
              <a:gd name="adj3" fmla="val 15873039"/>
              <a:gd name="adj4" fmla="val 9000000"/>
              <a:gd name="adj5" fmla="val 5932"/>
            </a:avLst>
          </a:prstGeom>
          <a:solidFill>
            <a:schemeClr val="bg1">
              <a:lumMod val="9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p:style>
      </p:sp>
      <p:sp>
        <p:nvSpPr>
          <p:cNvPr id="485" name="CustomShape 16"/>
          <p:cNvSpPr/>
          <p:nvPr/>
        </p:nvSpPr>
        <p:spPr>
          <a:xfrm>
            <a:off x="6022440" y="5222160"/>
            <a:ext cx="788400" cy="460800"/>
          </a:xfrm>
          <a:custGeom>
            <a:avLst/>
            <a:gdLst/>
            <a:ahLst/>
            <a:rect l="l" t="t" r="r" b="b"/>
            <a:pathLst>
              <a:path w="316" h="172">
                <a:moveTo>
                  <a:pt x="288" y="14"/>
                </a:moveTo>
                <a:cubicBezTo>
                  <a:pt x="232" y="27"/>
                  <a:pt x="232" y="27"/>
                  <a:pt x="232" y="27"/>
                </a:cubicBezTo>
                <a:cubicBezTo>
                  <a:pt x="233" y="31"/>
                  <a:pt x="233" y="31"/>
                  <a:pt x="233" y="31"/>
                </a:cubicBezTo>
                <a:cubicBezTo>
                  <a:pt x="228" y="22"/>
                  <a:pt x="221" y="20"/>
                  <a:pt x="221" y="20"/>
                </a:cubicBezTo>
                <a:cubicBezTo>
                  <a:pt x="178" y="7"/>
                  <a:pt x="178" y="7"/>
                  <a:pt x="178" y="7"/>
                </a:cubicBezTo>
                <a:cubicBezTo>
                  <a:pt x="173" y="5"/>
                  <a:pt x="165" y="7"/>
                  <a:pt x="157" y="10"/>
                </a:cubicBezTo>
                <a:cubicBezTo>
                  <a:pt x="156" y="9"/>
                  <a:pt x="156" y="9"/>
                  <a:pt x="156" y="9"/>
                </a:cubicBezTo>
                <a:cubicBezTo>
                  <a:pt x="92" y="9"/>
                  <a:pt x="92" y="9"/>
                  <a:pt x="92" y="9"/>
                </a:cubicBezTo>
                <a:cubicBezTo>
                  <a:pt x="92" y="9"/>
                  <a:pt x="92" y="9"/>
                  <a:pt x="92" y="9"/>
                </a:cubicBezTo>
                <a:cubicBezTo>
                  <a:pt x="91" y="9"/>
                  <a:pt x="87" y="10"/>
                  <a:pt x="84" y="13"/>
                </a:cubicBezTo>
                <a:cubicBezTo>
                  <a:pt x="50" y="0"/>
                  <a:pt x="50" y="0"/>
                  <a:pt x="50" y="0"/>
                </a:cubicBezTo>
                <a:cubicBezTo>
                  <a:pt x="0" y="121"/>
                  <a:pt x="0" y="121"/>
                  <a:pt x="0" y="121"/>
                </a:cubicBezTo>
                <a:cubicBezTo>
                  <a:pt x="54" y="148"/>
                  <a:pt x="54" y="148"/>
                  <a:pt x="54" y="148"/>
                </a:cubicBezTo>
                <a:cubicBezTo>
                  <a:pt x="69" y="144"/>
                  <a:pt x="76" y="120"/>
                  <a:pt x="78" y="109"/>
                </a:cubicBezTo>
                <a:cubicBezTo>
                  <a:pt x="82" y="112"/>
                  <a:pt x="82" y="112"/>
                  <a:pt x="82" y="112"/>
                </a:cubicBezTo>
                <a:cubicBezTo>
                  <a:pt x="84" y="113"/>
                  <a:pt x="84" y="113"/>
                  <a:pt x="84" y="113"/>
                </a:cubicBezTo>
                <a:cubicBezTo>
                  <a:pt x="84" y="120"/>
                  <a:pt x="85" y="130"/>
                  <a:pt x="99" y="127"/>
                </a:cubicBezTo>
                <a:cubicBezTo>
                  <a:pt x="99" y="127"/>
                  <a:pt x="100" y="157"/>
                  <a:pt x="120" y="142"/>
                </a:cubicBezTo>
                <a:cubicBezTo>
                  <a:pt x="120" y="142"/>
                  <a:pt x="120" y="161"/>
                  <a:pt x="138" y="155"/>
                </a:cubicBezTo>
                <a:cubicBezTo>
                  <a:pt x="138" y="155"/>
                  <a:pt x="141" y="172"/>
                  <a:pt x="159" y="163"/>
                </a:cubicBezTo>
                <a:cubicBezTo>
                  <a:pt x="162" y="165"/>
                  <a:pt x="162" y="165"/>
                  <a:pt x="162" y="165"/>
                </a:cubicBezTo>
                <a:cubicBezTo>
                  <a:pt x="163" y="165"/>
                  <a:pt x="163" y="165"/>
                  <a:pt x="163" y="165"/>
                </a:cubicBezTo>
                <a:cubicBezTo>
                  <a:pt x="164" y="165"/>
                  <a:pt x="173" y="168"/>
                  <a:pt x="181" y="167"/>
                </a:cubicBezTo>
                <a:cubicBezTo>
                  <a:pt x="185" y="167"/>
                  <a:pt x="188" y="166"/>
                  <a:pt x="190" y="164"/>
                </a:cubicBezTo>
                <a:cubicBezTo>
                  <a:pt x="196" y="163"/>
                  <a:pt x="208" y="161"/>
                  <a:pt x="214" y="153"/>
                </a:cubicBezTo>
                <a:cubicBezTo>
                  <a:pt x="215" y="153"/>
                  <a:pt x="216" y="153"/>
                  <a:pt x="217" y="153"/>
                </a:cubicBezTo>
                <a:cubicBezTo>
                  <a:pt x="217" y="153"/>
                  <a:pt x="217" y="153"/>
                  <a:pt x="217" y="153"/>
                </a:cubicBezTo>
                <a:cubicBezTo>
                  <a:pt x="224" y="153"/>
                  <a:pt x="230" y="150"/>
                  <a:pt x="233" y="146"/>
                </a:cubicBezTo>
                <a:cubicBezTo>
                  <a:pt x="235" y="143"/>
                  <a:pt x="236" y="140"/>
                  <a:pt x="236" y="136"/>
                </a:cubicBezTo>
                <a:cubicBezTo>
                  <a:pt x="236" y="136"/>
                  <a:pt x="248" y="160"/>
                  <a:pt x="265" y="162"/>
                </a:cubicBezTo>
                <a:cubicBezTo>
                  <a:pt x="316" y="137"/>
                  <a:pt x="316" y="137"/>
                  <a:pt x="316" y="137"/>
                </a:cubicBezTo>
                <a:lnTo>
                  <a:pt x="288" y="14"/>
                </a:lnTo>
                <a:close/>
                <a:moveTo>
                  <a:pt x="230" y="127"/>
                </a:moveTo>
                <a:cubicBezTo>
                  <a:pt x="225" y="129"/>
                  <a:pt x="225" y="129"/>
                  <a:pt x="225" y="129"/>
                </a:cubicBezTo>
                <a:cubicBezTo>
                  <a:pt x="226" y="133"/>
                  <a:pt x="226" y="133"/>
                  <a:pt x="226" y="133"/>
                </a:cubicBezTo>
                <a:cubicBezTo>
                  <a:pt x="226" y="137"/>
                  <a:pt x="225" y="139"/>
                  <a:pt x="225" y="139"/>
                </a:cubicBezTo>
                <a:cubicBezTo>
                  <a:pt x="223" y="141"/>
                  <a:pt x="220" y="142"/>
                  <a:pt x="216" y="142"/>
                </a:cubicBezTo>
                <a:cubicBezTo>
                  <a:pt x="216" y="142"/>
                  <a:pt x="216" y="142"/>
                  <a:pt x="216" y="142"/>
                </a:cubicBezTo>
                <a:cubicBezTo>
                  <a:pt x="214" y="143"/>
                  <a:pt x="212" y="142"/>
                  <a:pt x="211" y="142"/>
                </a:cubicBezTo>
                <a:cubicBezTo>
                  <a:pt x="207" y="142"/>
                  <a:pt x="207" y="142"/>
                  <a:pt x="207" y="142"/>
                </a:cubicBezTo>
                <a:cubicBezTo>
                  <a:pt x="206" y="146"/>
                  <a:pt x="206" y="146"/>
                  <a:pt x="206" y="146"/>
                </a:cubicBezTo>
                <a:cubicBezTo>
                  <a:pt x="204" y="150"/>
                  <a:pt x="196" y="153"/>
                  <a:pt x="189" y="153"/>
                </a:cubicBezTo>
                <a:cubicBezTo>
                  <a:pt x="188" y="153"/>
                  <a:pt x="188" y="153"/>
                  <a:pt x="188" y="153"/>
                </a:cubicBezTo>
                <a:cubicBezTo>
                  <a:pt x="185" y="153"/>
                  <a:pt x="185" y="153"/>
                  <a:pt x="185" y="153"/>
                </a:cubicBezTo>
                <a:cubicBezTo>
                  <a:pt x="184" y="155"/>
                  <a:pt x="184" y="155"/>
                  <a:pt x="184" y="155"/>
                </a:cubicBezTo>
                <a:cubicBezTo>
                  <a:pt x="183" y="156"/>
                  <a:pt x="182" y="156"/>
                  <a:pt x="180" y="156"/>
                </a:cubicBezTo>
                <a:cubicBezTo>
                  <a:pt x="175" y="157"/>
                  <a:pt x="169" y="155"/>
                  <a:pt x="167" y="155"/>
                </a:cubicBezTo>
                <a:cubicBezTo>
                  <a:pt x="157" y="149"/>
                  <a:pt x="157" y="149"/>
                  <a:pt x="157" y="149"/>
                </a:cubicBezTo>
                <a:cubicBezTo>
                  <a:pt x="156" y="144"/>
                  <a:pt x="154" y="140"/>
                  <a:pt x="149" y="140"/>
                </a:cubicBezTo>
                <a:cubicBezTo>
                  <a:pt x="149" y="140"/>
                  <a:pt x="147" y="116"/>
                  <a:pt x="130" y="128"/>
                </a:cubicBezTo>
                <a:cubicBezTo>
                  <a:pt x="130" y="128"/>
                  <a:pt x="125" y="108"/>
                  <a:pt x="109" y="117"/>
                </a:cubicBezTo>
                <a:cubicBezTo>
                  <a:pt x="88" y="103"/>
                  <a:pt x="88" y="103"/>
                  <a:pt x="88" y="103"/>
                </a:cubicBezTo>
                <a:cubicBezTo>
                  <a:pt x="72" y="91"/>
                  <a:pt x="72" y="91"/>
                  <a:pt x="72" y="91"/>
                </a:cubicBezTo>
                <a:cubicBezTo>
                  <a:pt x="71" y="91"/>
                  <a:pt x="71" y="91"/>
                  <a:pt x="71" y="91"/>
                </a:cubicBezTo>
                <a:cubicBezTo>
                  <a:pt x="71" y="91"/>
                  <a:pt x="71" y="91"/>
                  <a:pt x="71" y="91"/>
                </a:cubicBezTo>
                <a:cubicBezTo>
                  <a:pt x="71" y="90"/>
                  <a:pt x="71" y="90"/>
                  <a:pt x="71" y="90"/>
                </a:cubicBezTo>
                <a:cubicBezTo>
                  <a:pt x="72" y="89"/>
                  <a:pt x="72" y="89"/>
                  <a:pt x="72" y="89"/>
                </a:cubicBezTo>
                <a:cubicBezTo>
                  <a:pt x="72" y="88"/>
                  <a:pt x="72" y="88"/>
                  <a:pt x="72" y="88"/>
                </a:cubicBezTo>
                <a:cubicBezTo>
                  <a:pt x="72" y="87"/>
                  <a:pt x="90" y="26"/>
                  <a:pt x="91" y="21"/>
                </a:cubicBezTo>
                <a:cubicBezTo>
                  <a:pt x="91" y="21"/>
                  <a:pt x="93" y="20"/>
                  <a:pt x="93" y="20"/>
                </a:cubicBezTo>
                <a:cubicBezTo>
                  <a:pt x="138" y="20"/>
                  <a:pt x="138" y="20"/>
                  <a:pt x="138" y="20"/>
                </a:cubicBezTo>
                <a:cubicBezTo>
                  <a:pt x="134" y="22"/>
                  <a:pt x="132" y="24"/>
                  <a:pt x="132" y="24"/>
                </a:cubicBezTo>
                <a:cubicBezTo>
                  <a:pt x="125" y="30"/>
                  <a:pt x="122" y="60"/>
                  <a:pt x="122" y="60"/>
                </a:cubicBezTo>
                <a:cubicBezTo>
                  <a:pt x="119" y="67"/>
                  <a:pt x="127" y="72"/>
                  <a:pt x="127" y="72"/>
                </a:cubicBezTo>
                <a:cubicBezTo>
                  <a:pt x="140" y="81"/>
                  <a:pt x="154" y="47"/>
                  <a:pt x="154" y="47"/>
                </a:cubicBezTo>
                <a:cubicBezTo>
                  <a:pt x="161" y="41"/>
                  <a:pt x="172" y="45"/>
                  <a:pt x="185" y="54"/>
                </a:cubicBezTo>
                <a:cubicBezTo>
                  <a:pt x="206" y="76"/>
                  <a:pt x="232" y="102"/>
                  <a:pt x="239" y="111"/>
                </a:cubicBezTo>
                <a:cubicBezTo>
                  <a:pt x="241" y="114"/>
                  <a:pt x="242" y="117"/>
                  <a:pt x="241" y="119"/>
                </a:cubicBezTo>
                <a:cubicBezTo>
                  <a:pt x="240" y="123"/>
                  <a:pt x="233" y="126"/>
                  <a:pt x="230" y="127"/>
                </a:cubicBezTo>
                <a:close/>
              </a:path>
            </a:pathLst>
          </a:custGeom>
          <a:solidFill>
            <a:schemeClr val="bg1"/>
          </a:solidFill>
          <a:ln>
            <a:noFill/>
          </a:ln>
        </p:spPr>
        <p:style>
          <a:lnRef idx="0"/>
          <a:fillRef idx="0"/>
          <a:effectRef idx="0"/>
          <a:fontRef idx="minor"/>
        </p:style>
      </p:sp>
      <p:sp>
        <p:nvSpPr>
          <p:cNvPr id="486" name="CustomShape 17"/>
          <p:cNvSpPr/>
          <p:nvPr/>
        </p:nvSpPr>
        <p:spPr>
          <a:xfrm>
            <a:off x="5176080" y="3597840"/>
            <a:ext cx="662760" cy="378000"/>
          </a:xfrm>
          <a:custGeom>
            <a:avLst/>
            <a:gdLst/>
            <a:ahLst/>
            <a:rect l="l" t="t" r="r" b="b"/>
            <a:pathLst>
              <a:path w="628" h="334">
                <a:moveTo>
                  <a:pt x="295" y="232"/>
                </a:moveTo>
                <a:lnTo>
                  <a:pt x="295" y="232"/>
                </a:lnTo>
                <a:lnTo>
                  <a:pt x="295" y="232"/>
                </a:lnTo>
                <a:lnTo>
                  <a:pt x="295" y="232"/>
                </a:lnTo>
                <a:lnTo>
                  <a:pt x="430" y="334"/>
                </a:lnTo>
                <a:lnTo>
                  <a:pt x="628" y="218"/>
                </a:lnTo>
                <a:lnTo>
                  <a:pt x="494" y="114"/>
                </a:lnTo>
                <a:lnTo>
                  <a:pt x="305" y="225"/>
                </a:lnTo>
                <a:lnTo>
                  <a:pt x="305" y="3"/>
                </a:lnTo>
                <a:lnTo>
                  <a:pt x="494" y="114"/>
                </a:lnTo>
                <a:lnTo>
                  <a:pt x="600" y="102"/>
                </a:lnTo>
                <a:lnTo>
                  <a:pt x="437" y="7"/>
                </a:lnTo>
                <a:lnTo>
                  <a:pt x="305" y="0"/>
                </a:lnTo>
                <a:lnTo>
                  <a:pt x="305" y="0"/>
                </a:lnTo>
                <a:lnTo>
                  <a:pt x="302" y="0"/>
                </a:lnTo>
                <a:lnTo>
                  <a:pt x="300" y="0"/>
                </a:lnTo>
                <a:lnTo>
                  <a:pt x="295" y="0"/>
                </a:lnTo>
                <a:lnTo>
                  <a:pt x="295" y="0"/>
                </a:lnTo>
                <a:lnTo>
                  <a:pt x="165" y="7"/>
                </a:lnTo>
                <a:lnTo>
                  <a:pt x="0" y="102"/>
                </a:lnTo>
                <a:lnTo>
                  <a:pt x="108" y="114"/>
                </a:lnTo>
                <a:lnTo>
                  <a:pt x="295" y="3"/>
                </a:lnTo>
                <a:lnTo>
                  <a:pt x="295" y="232"/>
                </a:lnTo>
                <a:lnTo>
                  <a:pt x="295" y="232"/>
                </a:lnTo>
                <a:close/>
              </a:path>
            </a:pathLst>
          </a:custGeom>
          <a:solidFill>
            <a:schemeClr val="bg1"/>
          </a:solidFill>
          <a:ln>
            <a:noFill/>
          </a:ln>
        </p:spPr>
        <p:style>
          <a:lnRef idx="0"/>
          <a:fillRef idx="0"/>
          <a:effectRef idx="0"/>
          <a:fontRef idx="minor"/>
        </p:style>
      </p:sp>
      <p:sp>
        <p:nvSpPr>
          <p:cNvPr id="487" name="CustomShape 18"/>
          <p:cNvSpPr/>
          <p:nvPr/>
        </p:nvSpPr>
        <p:spPr>
          <a:xfrm>
            <a:off x="5145480" y="3729240"/>
            <a:ext cx="341640" cy="252360"/>
          </a:xfrm>
          <a:custGeom>
            <a:avLst/>
            <a:gdLst/>
            <a:ahLst/>
            <a:rect l="l" t="t" r="r" b="b"/>
            <a:pathLst>
              <a:path w="324" h="223">
                <a:moveTo>
                  <a:pt x="0" y="100"/>
                </a:moveTo>
                <a:lnTo>
                  <a:pt x="187" y="223"/>
                </a:lnTo>
                <a:lnTo>
                  <a:pt x="324" y="116"/>
                </a:lnTo>
                <a:lnTo>
                  <a:pt x="130" y="0"/>
                </a:lnTo>
                <a:lnTo>
                  <a:pt x="0" y="100"/>
                </a:lnTo>
                <a:close/>
              </a:path>
            </a:pathLst>
          </a:custGeom>
          <a:solidFill>
            <a:schemeClr val="bg1"/>
          </a:solidFill>
          <a:ln>
            <a:noFill/>
          </a:ln>
        </p:spPr>
        <p:style>
          <a:lnRef idx="0"/>
          <a:fillRef idx="0"/>
          <a:effectRef idx="0"/>
          <a:fontRef idx="minor"/>
        </p:style>
      </p:sp>
      <p:sp>
        <p:nvSpPr>
          <p:cNvPr id="488" name="CustomShape 19"/>
          <p:cNvSpPr/>
          <p:nvPr/>
        </p:nvSpPr>
        <p:spPr>
          <a:xfrm>
            <a:off x="5278680" y="3881880"/>
            <a:ext cx="415800" cy="259200"/>
          </a:xfrm>
          <a:custGeom>
            <a:avLst/>
            <a:gdLst/>
            <a:ahLst/>
            <a:rect l="l" t="t" r="r" b="b"/>
            <a:pathLst>
              <a:path w="394" h="229">
                <a:moveTo>
                  <a:pt x="198" y="0"/>
                </a:moveTo>
                <a:lnTo>
                  <a:pt x="61" y="109"/>
                </a:lnTo>
                <a:lnTo>
                  <a:pt x="0" y="71"/>
                </a:lnTo>
                <a:lnTo>
                  <a:pt x="0" y="114"/>
                </a:lnTo>
                <a:lnTo>
                  <a:pt x="198" y="229"/>
                </a:lnTo>
                <a:lnTo>
                  <a:pt x="394" y="116"/>
                </a:lnTo>
                <a:lnTo>
                  <a:pt x="394" y="64"/>
                </a:lnTo>
                <a:lnTo>
                  <a:pt x="335" y="104"/>
                </a:lnTo>
                <a:lnTo>
                  <a:pt x="198" y="0"/>
                </a:lnTo>
                <a:close/>
              </a:path>
            </a:pathLst>
          </a:custGeom>
          <a:solidFill>
            <a:schemeClr val="bg1"/>
          </a:solidFill>
          <a:ln>
            <a:noFill/>
          </a:ln>
        </p:spPr>
        <p:style>
          <a:lnRef idx="0"/>
          <a:fillRef idx="0"/>
          <a:effectRef idx="0"/>
          <a:fontRef idx="minor"/>
        </p:style>
      </p:sp>
      <p:sp>
        <p:nvSpPr>
          <p:cNvPr id="489" name="CustomShape 20"/>
          <p:cNvSpPr/>
          <p:nvPr/>
        </p:nvSpPr>
        <p:spPr>
          <a:xfrm>
            <a:off x="6990840" y="3458880"/>
            <a:ext cx="513720" cy="761040"/>
          </a:xfrm>
          <a:custGeom>
            <a:avLst/>
            <a:gdLst/>
            <a:ahLst/>
            <a:rect l="l" t="t" r="r" b="b"/>
            <a:pathLst>
              <a:path w="206" h="284">
                <a:moveTo>
                  <a:pt x="25" y="112"/>
                </a:moveTo>
                <a:cubicBezTo>
                  <a:pt x="25" y="64"/>
                  <a:pt x="25" y="64"/>
                  <a:pt x="25" y="64"/>
                </a:cubicBezTo>
                <a:cubicBezTo>
                  <a:pt x="5" y="64"/>
                  <a:pt x="5" y="64"/>
                  <a:pt x="5" y="64"/>
                </a:cubicBezTo>
                <a:cubicBezTo>
                  <a:pt x="1" y="64"/>
                  <a:pt x="0" y="62"/>
                  <a:pt x="4" y="60"/>
                </a:cubicBezTo>
                <a:cubicBezTo>
                  <a:pt x="104" y="2"/>
                  <a:pt x="104" y="2"/>
                  <a:pt x="104" y="2"/>
                </a:cubicBezTo>
                <a:cubicBezTo>
                  <a:pt x="107" y="0"/>
                  <a:pt x="113" y="0"/>
                  <a:pt x="117" y="2"/>
                </a:cubicBezTo>
                <a:cubicBezTo>
                  <a:pt x="145" y="25"/>
                  <a:pt x="145" y="25"/>
                  <a:pt x="145" y="25"/>
                </a:cubicBezTo>
                <a:cubicBezTo>
                  <a:pt x="145" y="2"/>
                  <a:pt x="145" y="2"/>
                  <a:pt x="145" y="2"/>
                </a:cubicBezTo>
                <a:cubicBezTo>
                  <a:pt x="168" y="2"/>
                  <a:pt x="168" y="2"/>
                  <a:pt x="168" y="2"/>
                </a:cubicBezTo>
                <a:cubicBezTo>
                  <a:pt x="168" y="40"/>
                  <a:pt x="168" y="40"/>
                  <a:pt x="168" y="40"/>
                </a:cubicBezTo>
                <a:cubicBezTo>
                  <a:pt x="184" y="49"/>
                  <a:pt x="184" y="49"/>
                  <a:pt x="184" y="49"/>
                </a:cubicBezTo>
                <a:cubicBezTo>
                  <a:pt x="184" y="49"/>
                  <a:pt x="184" y="49"/>
                  <a:pt x="184" y="49"/>
                </a:cubicBezTo>
                <a:cubicBezTo>
                  <a:pt x="184" y="49"/>
                  <a:pt x="184" y="49"/>
                  <a:pt x="184" y="49"/>
                </a:cubicBezTo>
                <a:cubicBezTo>
                  <a:pt x="202" y="60"/>
                  <a:pt x="202" y="60"/>
                  <a:pt x="202" y="60"/>
                </a:cubicBezTo>
                <a:cubicBezTo>
                  <a:pt x="206" y="62"/>
                  <a:pt x="205" y="64"/>
                  <a:pt x="201" y="64"/>
                </a:cubicBezTo>
                <a:cubicBezTo>
                  <a:pt x="184" y="64"/>
                  <a:pt x="184" y="64"/>
                  <a:pt x="184" y="64"/>
                </a:cubicBezTo>
                <a:cubicBezTo>
                  <a:pt x="184" y="117"/>
                  <a:pt x="184" y="117"/>
                  <a:pt x="184" y="117"/>
                </a:cubicBezTo>
                <a:cubicBezTo>
                  <a:pt x="184" y="117"/>
                  <a:pt x="185" y="134"/>
                  <a:pt x="169" y="134"/>
                </a:cubicBezTo>
                <a:cubicBezTo>
                  <a:pt x="136" y="134"/>
                  <a:pt x="136" y="134"/>
                  <a:pt x="136" y="134"/>
                </a:cubicBezTo>
                <a:cubicBezTo>
                  <a:pt x="134" y="135"/>
                  <a:pt x="131" y="136"/>
                  <a:pt x="129" y="137"/>
                </a:cubicBezTo>
                <a:cubicBezTo>
                  <a:pt x="140" y="155"/>
                  <a:pt x="140" y="155"/>
                  <a:pt x="140" y="155"/>
                </a:cubicBezTo>
                <a:cubicBezTo>
                  <a:pt x="142" y="159"/>
                  <a:pt x="139" y="160"/>
                  <a:pt x="139" y="160"/>
                </a:cubicBezTo>
                <a:cubicBezTo>
                  <a:pt x="118" y="161"/>
                  <a:pt x="118" y="161"/>
                  <a:pt x="118" y="161"/>
                </a:cubicBezTo>
                <a:cubicBezTo>
                  <a:pt x="119" y="168"/>
                  <a:pt x="119" y="168"/>
                  <a:pt x="119" y="168"/>
                </a:cubicBezTo>
                <a:cubicBezTo>
                  <a:pt x="130" y="179"/>
                  <a:pt x="130" y="179"/>
                  <a:pt x="130" y="179"/>
                </a:cubicBezTo>
                <a:cubicBezTo>
                  <a:pt x="115" y="195"/>
                  <a:pt x="115" y="195"/>
                  <a:pt x="115" y="195"/>
                </a:cubicBezTo>
                <a:cubicBezTo>
                  <a:pt x="129" y="211"/>
                  <a:pt x="129" y="211"/>
                  <a:pt x="129" y="211"/>
                </a:cubicBezTo>
                <a:cubicBezTo>
                  <a:pt x="129" y="220"/>
                  <a:pt x="129" y="220"/>
                  <a:pt x="129" y="220"/>
                </a:cubicBezTo>
                <a:cubicBezTo>
                  <a:pt x="115" y="235"/>
                  <a:pt x="115" y="235"/>
                  <a:pt x="115" y="235"/>
                </a:cubicBezTo>
                <a:cubicBezTo>
                  <a:pt x="124" y="248"/>
                  <a:pt x="124" y="248"/>
                  <a:pt x="124" y="248"/>
                </a:cubicBezTo>
                <a:cubicBezTo>
                  <a:pt x="124" y="260"/>
                  <a:pt x="124" y="260"/>
                  <a:pt x="124" y="260"/>
                </a:cubicBezTo>
                <a:cubicBezTo>
                  <a:pt x="102" y="284"/>
                  <a:pt x="102" y="284"/>
                  <a:pt x="102" y="284"/>
                </a:cubicBezTo>
                <a:cubicBezTo>
                  <a:pt x="94" y="283"/>
                  <a:pt x="86" y="264"/>
                  <a:pt x="86" y="264"/>
                </a:cubicBezTo>
                <a:cubicBezTo>
                  <a:pt x="85" y="163"/>
                  <a:pt x="85" y="163"/>
                  <a:pt x="85" y="163"/>
                </a:cubicBezTo>
                <a:cubicBezTo>
                  <a:pt x="85" y="160"/>
                  <a:pt x="83" y="160"/>
                  <a:pt x="83" y="160"/>
                </a:cubicBezTo>
                <a:cubicBezTo>
                  <a:pt x="71" y="159"/>
                  <a:pt x="71" y="159"/>
                  <a:pt x="71" y="159"/>
                </a:cubicBezTo>
                <a:cubicBezTo>
                  <a:pt x="64" y="159"/>
                  <a:pt x="68" y="152"/>
                  <a:pt x="68" y="152"/>
                </a:cubicBezTo>
                <a:cubicBezTo>
                  <a:pt x="77" y="140"/>
                  <a:pt x="77" y="140"/>
                  <a:pt x="77" y="140"/>
                </a:cubicBezTo>
                <a:cubicBezTo>
                  <a:pt x="78" y="139"/>
                  <a:pt x="78" y="137"/>
                  <a:pt x="78" y="136"/>
                </a:cubicBezTo>
                <a:cubicBezTo>
                  <a:pt x="76" y="136"/>
                  <a:pt x="74" y="135"/>
                  <a:pt x="73" y="134"/>
                </a:cubicBezTo>
                <a:cubicBezTo>
                  <a:pt x="40" y="134"/>
                  <a:pt x="40" y="134"/>
                  <a:pt x="40" y="134"/>
                </a:cubicBezTo>
                <a:cubicBezTo>
                  <a:pt x="40" y="134"/>
                  <a:pt x="25" y="133"/>
                  <a:pt x="25" y="112"/>
                </a:cubicBezTo>
                <a:close/>
              </a:path>
            </a:pathLst>
          </a:custGeom>
          <a:solidFill>
            <a:schemeClr val="bg1"/>
          </a:solidFill>
          <a:ln>
            <a:noFill/>
          </a:ln>
        </p:spPr>
        <p:style>
          <a:lnRef idx="0"/>
          <a:fillRef idx="0"/>
          <a:effectRef idx="0"/>
          <a:fontRef idx="minor"/>
        </p:style>
      </p:sp>
      <p:sp>
        <p:nvSpPr>
          <p:cNvPr id="490" name="CustomShape 21"/>
          <p:cNvSpPr/>
          <p:nvPr/>
        </p:nvSpPr>
        <p:spPr>
          <a:xfrm>
            <a:off x="8551440" y="2607480"/>
            <a:ext cx="3073320" cy="170244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91" name="CustomShape 22"/>
          <p:cNvSpPr/>
          <p:nvPr/>
        </p:nvSpPr>
        <p:spPr>
          <a:xfrm>
            <a:off x="8820720" y="2852280"/>
            <a:ext cx="1468800" cy="303480"/>
          </a:xfrm>
          <a:prstGeom prst="rect">
            <a:avLst/>
          </a:prstGeom>
          <a:noFill/>
          <a:ln>
            <a:noFill/>
          </a:ln>
        </p:spPr>
        <p:style>
          <a:lnRef idx="0"/>
          <a:fillRef idx="0"/>
          <a:effectRef idx="0"/>
          <a:fontRef idx="minor"/>
        </p:style>
        <p:txBody>
          <a:bodyPr wrap="none" lIns="90000" rIns="90000" tIns="45000" bIns="45000"/>
          <a:p>
            <a:pPr>
              <a:lnSpc>
                <a:spcPct val="120000"/>
              </a:lnSpc>
            </a:pPr>
            <a:r>
              <a:rPr b="0" lang="en-US" sz="1400" spc="-1" strike="noStrike">
                <a:solidFill>
                  <a:srgbClr val="a6a6a6"/>
                </a:solidFill>
                <a:uFill>
                  <a:solidFill>
                    <a:srgbClr val="ffffff"/>
                  </a:solidFill>
                </a:uFill>
                <a:latin typeface="Arial"/>
                <a:ea typeface="微软雅黑"/>
              </a:rPr>
              <a:t>请替换文字内容 </a:t>
            </a:r>
            <a:endParaRPr b="0" lang="en-US" sz="1800" spc="-1" strike="noStrike">
              <a:solidFill>
                <a:srgbClr val="000000"/>
              </a:solidFill>
              <a:uFill>
                <a:solidFill>
                  <a:srgbClr val="ffffff"/>
                </a:solidFill>
              </a:uFill>
              <a:latin typeface="Arial"/>
            </a:endParaRPr>
          </a:p>
        </p:txBody>
      </p:sp>
      <p:sp>
        <p:nvSpPr>
          <p:cNvPr id="492" name="CustomShape 23"/>
          <p:cNvSpPr/>
          <p:nvPr/>
        </p:nvSpPr>
        <p:spPr>
          <a:xfrm>
            <a:off x="8804520" y="3241800"/>
            <a:ext cx="2617920" cy="503640"/>
          </a:xfrm>
          <a:prstGeom prst="rect">
            <a:avLst/>
          </a:prstGeom>
          <a:noFill/>
          <a:ln>
            <a:noFill/>
          </a:ln>
        </p:spPr>
        <p:style>
          <a:lnRef idx="0"/>
          <a:fillRef idx="0"/>
          <a:effectRef idx="0"/>
          <a:fontRef idx="minor"/>
        </p:style>
        <p:txBody>
          <a:bodyPr lIns="90000" rIns="90000" tIns="45000" bIns="4500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r>
              <a:rPr b="0" lang="en-US" sz="800" spc="-1" strike="noStrike">
                <a:solidFill>
                  <a:srgbClr val="a6a6a6"/>
                </a:solidFill>
                <a:uFill>
                  <a:solidFill>
                    <a:srgbClr val="ffffff"/>
                  </a:solidFill>
                </a:uFill>
                <a:latin typeface="Arial"/>
                <a:ea typeface="微软雅黑"/>
              </a:rPr>
              <a:t>。</a:t>
            </a:r>
            <a:endParaRPr b="0" lang="en-US" sz="1800" spc="-1" strike="noStrike">
              <a:solidFill>
                <a:srgbClr val="000000"/>
              </a:solidFill>
              <a:uFill>
                <a:solidFill>
                  <a:srgbClr val="ffffff"/>
                </a:solidFill>
              </a:uFill>
              <a:latin typeface="Arial"/>
            </a:endParaRPr>
          </a:p>
        </p:txBody>
      </p:sp>
      <p:sp>
        <p:nvSpPr>
          <p:cNvPr id="493" name="CustomShape 24"/>
          <p:cNvSpPr/>
          <p:nvPr/>
        </p:nvSpPr>
        <p:spPr>
          <a:xfrm>
            <a:off x="8910000" y="5469120"/>
            <a:ext cx="796680" cy="7966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94" name="CustomShape 25"/>
          <p:cNvSpPr/>
          <p:nvPr/>
        </p:nvSpPr>
        <p:spPr>
          <a:xfrm>
            <a:off x="9266400" y="5627880"/>
            <a:ext cx="70920" cy="72720"/>
          </a:xfrm>
          <a:prstGeom prst="ellipse">
            <a:avLst/>
          </a:prstGeom>
          <a:solidFill>
            <a:schemeClr val="bg1"/>
          </a:solidFill>
          <a:ln>
            <a:noFill/>
          </a:ln>
        </p:spPr>
        <p:style>
          <a:lnRef idx="0"/>
          <a:fillRef idx="0"/>
          <a:effectRef idx="0"/>
          <a:fontRef idx="minor"/>
        </p:style>
      </p:sp>
      <p:sp>
        <p:nvSpPr>
          <p:cNvPr id="495" name="CustomShape 26"/>
          <p:cNvSpPr/>
          <p:nvPr/>
        </p:nvSpPr>
        <p:spPr>
          <a:xfrm>
            <a:off x="9191160" y="5715720"/>
            <a:ext cx="223560" cy="394560"/>
          </a:xfrm>
          <a:custGeom>
            <a:avLst/>
            <a:gdLst/>
            <a:ahLst/>
            <a:rect l="l" t="t"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bg1"/>
          </a:solidFill>
          <a:ln>
            <a:noFill/>
          </a:ln>
        </p:spPr>
        <p:style>
          <a:lnRef idx="0"/>
          <a:fillRef idx="0"/>
          <a:effectRef idx="0"/>
          <a:fontRef idx="minor"/>
        </p:style>
      </p:sp>
      <p:sp>
        <p:nvSpPr>
          <p:cNvPr id="496" name="CustomShape 27"/>
          <p:cNvSpPr/>
          <p:nvPr/>
        </p:nvSpPr>
        <p:spPr>
          <a:xfrm>
            <a:off x="8900280" y="4527000"/>
            <a:ext cx="796680" cy="796680"/>
          </a:xfrm>
          <a:prstGeom prst="ellipse">
            <a:avLst/>
          </a:prstGeom>
          <a:ln>
            <a:noFill/>
          </a:ln>
        </p:spPr>
        <p:style>
          <a:lnRef idx="2">
            <a:schemeClr val="accent1">
              <a:shade val="50000"/>
            </a:schemeClr>
          </a:lnRef>
          <a:fillRef idx="1">
            <a:schemeClr val="accent1"/>
          </a:fillRef>
          <a:effectRef idx="0">
            <a:schemeClr val="accent1"/>
          </a:effectRef>
          <a:fontRef idx="minor"/>
        </p:style>
      </p:sp>
      <p:sp>
        <p:nvSpPr>
          <p:cNvPr id="497" name="CustomShape 28"/>
          <p:cNvSpPr/>
          <p:nvPr/>
        </p:nvSpPr>
        <p:spPr>
          <a:xfrm>
            <a:off x="9200880" y="4767120"/>
            <a:ext cx="195480" cy="412560"/>
          </a:xfrm>
          <a:custGeom>
            <a:avLst/>
            <a:gdLst/>
            <a:ahLst/>
            <a:rect l="l" t="t"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solidFill>
          <a:ln>
            <a:noFill/>
          </a:ln>
        </p:spPr>
        <p:style>
          <a:lnRef idx="0"/>
          <a:fillRef idx="0"/>
          <a:effectRef idx="0"/>
          <a:fontRef idx="minor"/>
        </p:style>
      </p:sp>
      <p:sp>
        <p:nvSpPr>
          <p:cNvPr id="498" name="CustomShape 29"/>
          <p:cNvSpPr/>
          <p:nvPr/>
        </p:nvSpPr>
        <p:spPr>
          <a:xfrm>
            <a:off x="9260280" y="4681800"/>
            <a:ext cx="77400" cy="77400"/>
          </a:xfrm>
          <a:prstGeom prst="ellipse">
            <a:avLst/>
          </a:prstGeom>
          <a:solidFill>
            <a:schemeClr val="bg1"/>
          </a:solidFill>
          <a:ln>
            <a:noFill/>
          </a:ln>
        </p:spPr>
        <p:style>
          <a:lnRef idx="0"/>
          <a:fillRef idx="0"/>
          <a:effectRef idx="0"/>
          <a:fontRef idx="minor"/>
        </p:style>
      </p:sp>
      <p:sp>
        <p:nvSpPr>
          <p:cNvPr id="499" name="CustomShape 30"/>
          <p:cNvSpPr/>
          <p:nvPr/>
        </p:nvSpPr>
        <p:spPr>
          <a:xfrm>
            <a:off x="9759600" y="4672080"/>
            <a:ext cx="675000" cy="272880"/>
          </a:xfrm>
          <a:prstGeom prst="rect">
            <a:avLst/>
          </a:prstGeom>
          <a:noFill/>
          <a:ln>
            <a:noFill/>
          </a:ln>
        </p:spPr>
        <p:style>
          <a:lnRef idx="0"/>
          <a:fillRef idx="0"/>
          <a:effectRef idx="0"/>
          <a:fontRef idx="minor"/>
        </p:style>
        <p:txBody>
          <a:bodyPr wrap="none" lIns="90000" rIns="90000" tIns="45000" bIns="45000"/>
          <a:p>
            <a:pPr>
              <a:lnSpc>
                <a:spcPct val="120000"/>
              </a:lnSpc>
            </a:pPr>
            <a:r>
              <a:rPr b="1" lang="en-US" sz="1200" spc="-1" strike="noStrike">
                <a:solidFill>
                  <a:srgbClr val="a6a6a6"/>
                </a:solidFill>
                <a:uFill>
                  <a:solidFill>
                    <a:srgbClr val="ffffff"/>
                  </a:solidFill>
                </a:uFill>
                <a:latin typeface="Arial"/>
                <a:ea typeface="微软雅黑"/>
              </a:rPr>
              <a:t>1.234K</a:t>
            </a:r>
            <a:endParaRPr b="0" lang="en-US" sz="1800" spc="-1" strike="noStrike">
              <a:solidFill>
                <a:srgbClr val="000000"/>
              </a:solidFill>
              <a:uFill>
                <a:solidFill>
                  <a:srgbClr val="ffffff"/>
                </a:solidFill>
              </a:uFill>
              <a:latin typeface="Arial"/>
            </a:endParaRPr>
          </a:p>
        </p:txBody>
      </p:sp>
      <p:sp>
        <p:nvSpPr>
          <p:cNvPr id="500" name="CustomShape 31"/>
          <p:cNvSpPr/>
          <p:nvPr/>
        </p:nvSpPr>
        <p:spPr>
          <a:xfrm>
            <a:off x="9762480" y="4934520"/>
            <a:ext cx="952200" cy="272880"/>
          </a:xfrm>
          <a:prstGeom prst="rect">
            <a:avLst/>
          </a:prstGeom>
          <a:noFill/>
          <a:ln>
            <a:noFill/>
          </a:ln>
        </p:spPr>
        <p:style>
          <a:lnRef idx="0"/>
          <a:fillRef idx="0"/>
          <a:effectRef idx="0"/>
          <a:fontRef idx="minor"/>
        </p:style>
        <p:txBody>
          <a:bodyPr wrap="none" lIns="90000" rIns="90000" tIns="45000" bIns="45000"/>
          <a:p>
            <a:pPr>
              <a:lnSpc>
                <a:spcPct val="120000"/>
              </a:lnSpc>
            </a:pPr>
            <a:r>
              <a:rPr b="0" lang="en-US" sz="1200" spc="-1" strike="noStrike">
                <a:solidFill>
                  <a:srgbClr val="a6a6a6"/>
                </a:solidFill>
                <a:uFill>
                  <a:solidFill>
                    <a:srgbClr val="ffffff"/>
                  </a:solidFill>
                </a:uFill>
                <a:latin typeface="Arial"/>
                <a:ea typeface="微软雅黑"/>
              </a:rPr>
              <a:t>Male Users</a:t>
            </a:r>
            <a:endParaRPr b="0" lang="en-US" sz="1800" spc="-1" strike="noStrike">
              <a:solidFill>
                <a:srgbClr val="000000"/>
              </a:solidFill>
              <a:uFill>
                <a:solidFill>
                  <a:srgbClr val="ffffff"/>
                </a:solidFill>
              </a:uFill>
              <a:latin typeface="Arial"/>
            </a:endParaRPr>
          </a:p>
        </p:txBody>
      </p:sp>
      <p:sp>
        <p:nvSpPr>
          <p:cNvPr id="501" name="CustomShape 32"/>
          <p:cNvSpPr/>
          <p:nvPr/>
        </p:nvSpPr>
        <p:spPr>
          <a:xfrm>
            <a:off x="9777960" y="5614560"/>
            <a:ext cx="675000" cy="272880"/>
          </a:xfrm>
          <a:prstGeom prst="rect">
            <a:avLst/>
          </a:prstGeom>
          <a:noFill/>
          <a:ln>
            <a:noFill/>
          </a:ln>
        </p:spPr>
        <p:style>
          <a:lnRef idx="0"/>
          <a:fillRef idx="0"/>
          <a:effectRef idx="0"/>
          <a:fontRef idx="minor"/>
        </p:style>
        <p:txBody>
          <a:bodyPr wrap="none" lIns="90000" rIns="90000" tIns="45000" bIns="45000"/>
          <a:p>
            <a:pPr>
              <a:lnSpc>
                <a:spcPct val="120000"/>
              </a:lnSpc>
            </a:pPr>
            <a:r>
              <a:rPr b="1" lang="en-US" sz="1200" spc="-1" strike="noStrike">
                <a:solidFill>
                  <a:srgbClr val="a6a6a6"/>
                </a:solidFill>
                <a:uFill>
                  <a:solidFill>
                    <a:srgbClr val="ffffff"/>
                  </a:solidFill>
                </a:uFill>
                <a:latin typeface="Arial"/>
                <a:ea typeface="微软雅黑"/>
              </a:rPr>
              <a:t>1.234K</a:t>
            </a:r>
            <a:endParaRPr b="0" lang="en-US" sz="1800" spc="-1" strike="noStrike">
              <a:solidFill>
                <a:srgbClr val="000000"/>
              </a:solidFill>
              <a:uFill>
                <a:solidFill>
                  <a:srgbClr val="ffffff"/>
                </a:solidFill>
              </a:uFill>
              <a:latin typeface="Arial"/>
            </a:endParaRPr>
          </a:p>
        </p:txBody>
      </p:sp>
      <p:sp>
        <p:nvSpPr>
          <p:cNvPr id="502" name="CustomShape 33"/>
          <p:cNvSpPr/>
          <p:nvPr/>
        </p:nvSpPr>
        <p:spPr>
          <a:xfrm>
            <a:off x="9781920" y="5876640"/>
            <a:ext cx="1130400" cy="272880"/>
          </a:xfrm>
          <a:prstGeom prst="rect">
            <a:avLst/>
          </a:prstGeom>
          <a:noFill/>
          <a:ln>
            <a:noFill/>
          </a:ln>
        </p:spPr>
        <p:style>
          <a:lnRef idx="0"/>
          <a:fillRef idx="0"/>
          <a:effectRef idx="0"/>
          <a:fontRef idx="minor"/>
        </p:style>
        <p:txBody>
          <a:bodyPr wrap="none" lIns="90000" rIns="90000" tIns="45000" bIns="45000"/>
          <a:p>
            <a:pPr>
              <a:lnSpc>
                <a:spcPct val="120000"/>
              </a:lnSpc>
            </a:pPr>
            <a:r>
              <a:rPr b="0" lang="en-US" sz="1200" spc="-1" strike="noStrike">
                <a:solidFill>
                  <a:srgbClr val="a6a6a6"/>
                </a:solidFill>
                <a:uFill>
                  <a:solidFill>
                    <a:srgbClr val="ffffff"/>
                  </a:solidFill>
                </a:uFill>
                <a:latin typeface="Arial"/>
                <a:ea typeface="微软雅黑"/>
              </a:rPr>
              <a:t>Female Users</a:t>
            </a:r>
            <a:endParaRPr b="0" lang="en-US" sz="1800" spc="-1" strike="noStrike">
              <a:solidFill>
                <a:srgbClr val="000000"/>
              </a:solidFill>
              <a:uFill>
                <a:solidFill>
                  <a:srgbClr val="ffffff"/>
                </a:solidFill>
              </a:uFill>
              <a:latin typeface="Arial"/>
            </a:endParaRPr>
          </a:p>
        </p:txBody>
      </p:sp>
      <p:sp>
        <p:nvSpPr>
          <p:cNvPr id="503" name="CustomShape 34"/>
          <p:cNvSpPr/>
          <p:nvPr/>
        </p:nvSpPr>
        <p:spPr>
          <a:xfrm>
            <a:off x="384120" y="362160"/>
            <a:ext cx="2480040" cy="3711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800" spc="-1" strike="noStrike">
                <a:solidFill>
                  <a:srgbClr val="3b3838"/>
                </a:solidFill>
                <a:uFill>
                  <a:solidFill>
                    <a:srgbClr val="ffffff"/>
                  </a:solidFill>
                </a:uFill>
                <a:latin typeface="微软雅黑"/>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504" name="CustomShape 35"/>
          <p:cNvSpPr/>
          <p:nvPr/>
        </p:nvSpPr>
        <p:spPr>
          <a:xfrm>
            <a:off x="383040" y="654840"/>
            <a:ext cx="2332080" cy="2793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200" spc="-1" strike="noStrike">
                <a:solidFill>
                  <a:srgbClr val="3b3838"/>
                </a:solidFill>
                <a:uFill>
                  <a:solidFill>
                    <a:srgbClr val="ffffff"/>
                  </a:solidFill>
                </a:uFill>
                <a:latin typeface="Arial"/>
                <a:ea typeface="宋体"/>
              </a:rPr>
              <a:t>ADD RELATED TITLE WORDS</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1193" dur="indefinite" restart="never" nodeType="tmRoot">
          <p:childTnLst>
            <p:seq>
              <p:cTn id="1194" dur="indefinite" nodeType="mainSeq">
                <p:childTnLst>
                  <p:par>
                    <p:cTn id="1195" fill="hold">
                      <p:stCondLst>
                        <p:cond delay="0"/>
                      </p:stCondLst>
                      <p:childTnLst>
                        <p:par>
                          <p:cTn id="1196" fill="hold">
                            <p:stCondLst>
                              <p:cond delay="0"/>
                            </p:stCondLst>
                            <p:childTnLst>
                              <p:par>
                                <p:cTn id="1197" nodeType="afterEffect" fill="hold" presetClass="entr" presetID="53" presetSubtype="16">
                                  <p:stCondLst>
                                    <p:cond delay="0"/>
                                  </p:stCondLst>
                                  <p:childTnLst>
                                    <p:set>
                                      <p:cBhvr>
                                        <p:cTn id="1198" dur="1" fill="hold">
                                          <p:stCondLst>
                                            <p:cond delay="0"/>
                                          </p:stCondLst>
                                        </p:cTn>
                                        <p:tgtEl>
                                          <p:spTgt spid="470"/>
                                        </p:tgtEl>
                                        <p:attrNameLst>
                                          <p:attrName>style.visibility</p:attrName>
                                        </p:attrNameLst>
                                      </p:cBhvr>
                                      <p:to>
                                        <p:strVal val="visible"/>
                                      </p:to>
                                    </p:set>
                                    <p:anim calcmode="lin" valueType="num">
                                      <p:cBhvr additive="repl">
                                        <p:cTn id="1199" dur="500" fill="hold"/>
                                        <p:tgtEl>
                                          <p:spTgt spid="470"/>
                                        </p:tgtEl>
                                        <p:attrNameLst>
                                          <p:attrName/>
                                        </p:attrNameLst>
                                      </p:cBhvr>
                                      <p:tavLst>
                                        <p:tav tm="0">
                                          <p:val/>
                                        </p:tav>
                                        <p:tav tm="100000">
                                          <p:val>
                                            <p:strVal val="#ppt_w"/>
                                          </p:val>
                                        </p:tav>
                                      </p:tavLst>
                                    </p:anim>
                                    <p:anim calcmode="lin" valueType="num">
                                      <p:cBhvr additive="repl">
                                        <p:cTn id="1200" dur="500" fill="hold"/>
                                        <p:tgtEl>
                                          <p:spTgt spid="470"/>
                                        </p:tgtEl>
                                        <p:attrNameLst>
                                          <p:attrName/>
                                        </p:attrNameLst>
                                      </p:cBhvr>
                                      <p:tavLst>
                                        <p:tav tm="0">
                                          <p:val/>
                                        </p:tav>
                                        <p:tav tm="100000">
                                          <p:val>
                                            <p:strVal val="#ppt_h"/>
                                          </p:val>
                                        </p:tav>
                                      </p:tavLst>
                                    </p:anim>
                                    <p:animEffect filter="fade" transition="in">
                                      <p:cBhvr additive="repl">
                                        <p:cTn id="1201" dur="500"/>
                                        <p:tgtEl>
                                          <p:spTgt spid="470"/>
                                        </p:tgtEl>
                                      </p:cBhvr>
                                    </p:animEffect>
                                  </p:childTnLst>
                                </p:cTn>
                              </p:par>
                            </p:childTnLst>
                          </p:cTn>
                        </p:par>
                        <p:par>
                          <p:cTn id="1202" fill="hold">
                            <p:stCondLst>
                              <p:cond delay="500"/>
                            </p:stCondLst>
                            <p:childTnLst>
                              <p:par>
                                <p:cTn id="1203" nodeType="afterEffect" fill="hold" presetClass="entr" presetID="22" presetSubtype="8">
                                  <p:stCondLst>
                                    <p:cond delay="0"/>
                                  </p:stCondLst>
                                  <p:childTnLst>
                                    <p:set>
                                      <p:cBhvr>
                                        <p:cTn id="1204" dur="1" fill="hold">
                                          <p:stCondLst>
                                            <p:cond delay="0"/>
                                          </p:stCondLst>
                                        </p:cTn>
                                        <p:tgtEl>
                                          <p:spTgt spid="-1"/>
                                        </p:tgtEl>
                                        <p:attrNameLst>
                                          <p:attrName>style.visibility</p:attrName>
                                        </p:attrNameLst>
                                      </p:cBhvr>
                                      <p:to>
                                        <p:strVal val="visible"/>
                                      </p:to>
                                    </p:set>
                                    <p:animEffect filter="wipe(left)" transition="in">
                                      <p:cBhvr additive="repl">
                                        <p:cTn id="1205" dur="500"/>
                                        <p:tgtEl>
                                          <p:spTgt spid="-1"/>
                                        </p:tgtEl>
                                      </p:cBhvr>
                                    </p:animEffect>
                                  </p:childTnLst>
                                </p:cTn>
                              </p:par>
                            </p:childTnLst>
                          </p:cTn>
                        </p:par>
                        <p:par>
                          <p:cTn id="1206" fill="hold">
                            <p:stCondLst>
                              <p:cond delay="1000"/>
                            </p:stCondLst>
                            <p:childTnLst>
                              <p:par>
                                <p:cTn id="1207" nodeType="afterEffect" fill="hold" presetClass="entr" presetID="53" presetSubtype="16">
                                  <p:stCondLst>
                                    <p:cond delay="0"/>
                                  </p:stCondLst>
                                  <p:childTnLst>
                                    <p:set>
                                      <p:cBhvr>
                                        <p:cTn id="1208" dur="1" fill="hold">
                                          <p:stCondLst>
                                            <p:cond delay="0"/>
                                          </p:stCondLst>
                                        </p:cTn>
                                        <p:tgtEl>
                                          <p:spTgt spid="473"/>
                                        </p:tgtEl>
                                        <p:attrNameLst>
                                          <p:attrName>style.visibility</p:attrName>
                                        </p:attrNameLst>
                                      </p:cBhvr>
                                      <p:to>
                                        <p:strVal val="visible"/>
                                      </p:to>
                                    </p:set>
                                    <p:anim calcmode="lin" valueType="num">
                                      <p:cBhvr additive="repl">
                                        <p:cTn id="1209" dur="500" fill="hold"/>
                                        <p:tgtEl>
                                          <p:spTgt spid="473"/>
                                        </p:tgtEl>
                                        <p:attrNameLst>
                                          <p:attrName/>
                                        </p:attrNameLst>
                                      </p:cBhvr>
                                      <p:tavLst>
                                        <p:tav tm="0">
                                          <p:val/>
                                        </p:tav>
                                        <p:tav tm="100000">
                                          <p:val>
                                            <p:strVal val="#ppt_w"/>
                                          </p:val>
                                        </p:tav>
                                      </p:tavLst>
                                    </p:anim>
                                    <p:anim calcmode="lin" valueType="num">
                                      <p:cBhvr additive="repl">
                                        <p:cTn id="1210" dur="500" fill="hold"/>
                                        <p:tgtEl>
                                          <p:spTgt spid="473"/>
                                        </p:tgtEl>
                                        <p:attrNameLst>
                                          <p:attrName/>
                                        </p:attrNameLst>
                                      </p:cBhvr>
                                      <p:tavLst>
                                        <p:tav tm="0">
                                          <p:val/>
                                        </p:tav>
                                        <p:tav tm="100000">
                                          <p:val>
                                            <p:strVal val="#ppt_h"/>
                                          </p:val>
                                        </p:tav>
                                      </p:tavLst>
                                    </p:anim>
                                    <p:animEffect filter="fade" transition="in">
                                      <p:cBhvr additive="repl">
                                        <p:cTn id="1211" dur="500"/>
                                        <p:tgtEl>
                                          <p:spTgt spid="473"/>
                                        </p:tgtEl>
                                      </p:cBhvr>
                                    </p:animEffect>
                                  </p:childTnLst>
                                </p:cTn>
                              </p:par>
                            </p:childTnLst>
                          </p:cTn>
                        </p:par>
                        <p:par>
                          <p:cTn id="1212" fill="hold">
                            <p:stCondLst>
                              <p:cond delay="1500"/>
                            </p:stCondLst>
                            <p:childTnLst>
                              <p:par>
                                <p:cTn id="1213" nodeType="afterEffect" fill="hold" presetClass="entr" presetID="53" presetSubtype="16">
                                  <p:stCondLst>
                                    <p:cond delay="0"/>
                                  </p:stCondLst>
                                  <p:childTnLst>
                                    <p:set>
                                      <p:cBhvr>
                                        <p:cTn id="1214" dur="1" fill="hold">
                                          <p:stCondLst>
                                            <p:cond delay="0"/>
                                          </p:stCondLst>
                                        </p:cTn>
                                        <p:tgtEl>
                                          <p:spTgt spid="474"/>
                                        </p:tgtEl>
                                        <p:attrNameLst>
                                          <p:attrName>style.visibility</p:attrName>
                                        </p:attrNameLst>
                                      </p:cBhvr>
                                      <p:to>
                                        <p:strVal val="visible"/>
                                      </p:to>
                                    </p:set>
                                    <p:anim calcmode="lin" valueType="num">
                                      <p:cBhvr additive="repl">
                                        <p:cTn id="1215" dur="500" fill="hold"/>
                                        <p:tgtEl>
                                          <p:spTgt spid="474"/>
                                        </p:tgtEl>
                                        <p:attrNameLst>
                                          <p:attrName/>
                                        </p:attrNameLst>
                                      </p:cBhvr>
                                      <p:tavLst>
                                        <p:tav tm="0">
                                          <p:val/>
                                        </p:tav>
                                        <p:tav tm="100000">
                                          <p:val>
                                            <p:strVal val="#ppt_w"/>
                                          </p:val>
                                        </p:tav>
                                      </p:tavLst>
                                    </p:anim>
                                    <p:anim calcmode="lin" valueType="num">
                                      <p:cBhvr additive="repl">
                                        <p:cTn id="1216" dur="500" fill="hold"/>
                                        <p:tgtEl>
                                          <p:spTgt spid="474"/>
                                        </p:tgtEl>
                                        <p:attrNameLst>
                                          <p:attrName/>
                                        </p:attrNameLst>
                                      </p:cBhvr>
                                      <p:tavLst>
                                        <p:tav tm="0">
                                          <p:val/>
                                        </p:tav>
                                        <p:tav tm="100000">
                                          <p:val>
                                            <p:strVal val="#ppt_h"/>
                                          </p:val>
                                        </p:tav>
                                      </p:tavLst>
                                    </p:anim>
                                    <p:animEffect filter="fade" transition="in">
                                      <p:cBhvr additive="repl">
                                        <p:cTn id="1217" dur="500"/>
                                        <p:tgtEl>
                                          <p:spTgt spid="474"/>
                                        </p:tgtEl>
                                      </p:cBhvr>
                                    </p:animEffect>
                                  </p:childTnLst>
                                </p:cTn>
                              </p:par>
                            </p:childTnLst>
                          </p:cTn>
                        </p:par>
                        <p:par>
                          <p:cTn id="1218" fill="hold">
                            <p:stCondLst>
                              <p:cond delay="2000"/>
                            </p:stCondLst>
                            <p:childTnLst>
                              <p:par>
                                <p:cTn id="1219" nodeType="afterEffect" fill="hold" presetClass="entr" presetID="22" presetSubtype="8">
                                  <p:stCondLst>
                                    <p:cond delay="0"/>
                                  </p:stCondLst>
                                  <p:childTnLst>
                                    <p:set>
                                      <p:cBhvr>
                                        <p:cTn id="1220" dur="1" fill="hold">
                                          <p:stCondLst>
                                            <p:cond delay="0"/>
                                          </p:stCondLst>
                                        </p:cTn>
                                        <p:tgtEl>
                                          <p:spTgt spid="-1"/>
                                        </p:tgtEl>
                                        <p:attrNameLst>
                                          <p:attrName>style.visibility</p:attrName>
                                        </p:attrNameLst>
                                      </p:cBhvr>
                                      <p:to>
                                        <p:strVal val="visible"/>
                                      </p:to>
                                    </p:set>
                                    <p:animEffect filter="wipe(left)" transition="in">
                                      <p:cBhvr additive="repl">
                                        <p:cTn id="1221" dur="500"/>
                                        <p:tgtEl>
                                          <p:spTgt spid="-1"/>
                                        </p:tgtEl>
                                      </p:cBhvr>
                                    </p:animEffect>
                                  </p:childTnLst>
                                </p:cTn>
                              </p:par>
                            </p:childTnLst>
                          </p:cTn>
                        </p:par>
                        <p:par>
                          <p:cTn id="1222" fill="hold">
                            <p:stCondLst>
                              <p:cond delay="2500"/>
                            </p:stCondLst>
                            <p:childTnLst>
                              <p:par>
                                <p:cTn id="1223" nodeType="afterEffect" fill="hold" presetClass="entr" presetID="22" presetSubtype="8">
                                  <p:stCondLst>
                                    <p:cond delay="0"/>
                                  </p:stCondLst>
                                  <p:childTnLst>
                                    <p:set>
                                      <p:cBhvr>
                                        <p:cTn id="1224" dur="1" fill="hold">
                                          <p:stCondLst>
                                            <p:cond delay="0"/>
                                          </p:stCondLst>
                                        </p:cTn>
                                        <p:tgtEl>
                                          <p:spTgt spid="-1"/>
                                        </p:tgtEl>
                                        <p:attrNameLst>
                                          <p:attrName>style.visibility</p:attrName>
                                        </p:attrNameLst>
                                      </p:cBhvr>
                                      <p:to>
                                        <p:strVal val="visible"/>
                                      </p:to>
                                    </p:set>
                                    <p:animEffect filter="wipe(left)" transition="in">
                                      <p:cBhvr additive="repl">
                                        <p:cTn id="1225" dur="500"/>
                                        <p:tgtEl>
                                          <p:spTgt spid="-1"/>
                                        </p:tgtEl>
                                      </p:cBhvr>
                                    </p:animEffect>
                                  </p:childTnLst>
                                </p:cTn>
                              </p:par>
                            </p:childTnLst>
                          </p:cTn>
                        </p:par>
                        <p:par>
                          <p:cTn id="1226" fill="hold">
                            <p:stCondLst>
                              <p:cond delay="3000"/>
                            </p:stCondLst>
                            <p:childTnLst>
                              <p:par>
                                <p:cTn id="1227" nodeType="afterEffect" fill="hold" presetClass="entr" presetID="49">
                                  <p:stCondLst>
                                    <p:cond delay="0"/>
                                  </p:stCondLst>
                                  <p:childTnLst>
                                    <p:set>
                                      <p:cBhvr>
                                        <p:cTn id="1228" dur="1" fill="hold">
                                          <p:stCondLst>
                                            <p:cond delay="0"/>
                                          </p:stCondLst>
                                        </p:cTn>
                                        <p:tgtEl>
                                          <p:spTgt spid="-1"/>
                                        </p:tgtEl>
                                        <p:attrNameLst>
                                          <p:attrName>style.visibility</p:attrName>
                                        </p:attrNameLst>
                                      </p:cBhvr>
                                      <p:to>
                                        <p:strVal val="visible"/>
                                      </p:to>
                                    </p:set>
                                    <p:anim calcmode="lin" valueType="num">
                                      <p:cBhvr additive="repl">
                                        <p:cTn id="1229" dur="500" fill="hold"/>
                                        <p:tgtEl>
                                          <p:spTgt spid="-1"/>
                                        </p:tgtEl>
                                        <p:attrNameLst>
                                          <p:attrName/>
                                        </p:attrNameLst>
                                      </p:cBhvr>
                                      <p:tavLst>
                                        <p:tav tm="0">
                                          <p:val/>
                                        </p:tav>
                                        <p:tav tm="100000">
                                          <p:val>
                                            <p:strVal val="#ppt_w"/>
                                          </p:val>
                                        </p:tav>
                                      </p:tavLst>
                                    </p:anim>
                                    <p:anim calcmode="lin" valueType="num">
                                      <p:cBhvr additive="repl">
                                        <p:cTn id="1230" dur="500" fill="hold"/>
                                        <p:tgtEl>
                                          <p:spTgt spid="-1"/>
                                        </p:tgtEl>
                                        <p:attrNameLst>
                                          <p:attrName/>
                                        </p:attrNameLst>
                                      </p:cBhvr>
                                      <p:tavLst>
                                        <p:tav tm="0">
                                          <p:val/>
                                        </p:tav>
                                        <p:tav tm="100000">
                                          <p:val>
                                            <p:strVal val="#ppt_h"/>
                                          </p:val>
                                        </p:tav>
                                      </p:tavLst>
                                    </p:anim>
                                    <p:anim calcmode="lin" valueType="num">
                                      <p:cBhvr additive="repl">
                                        <p:cTn id="1231" dur="500" fill="hold"/>
                                        <p:tgtEl>
                                          <p:spTgt spid="-1"/>
                                        </p:tgtEl>
                                        <p:attrNameLst>
                                          <p:attrName/>
                                        </p:attrNameLst>
                                      </p:cBhvr>
                                      <p:tavLst>
                                        <p:tav tm="0">
                                          <p:val>
                                            <p:strVal val="360"/>
                                          </p:val>
                                        </p:tav>
                                        <p:tav tm="100000">
                                          <p:val>
                                            <p:strVal val="0"/>
                                          </p:val>
                                        </p:tav>
                                      </p:tavLst>
                                    </p:anim>
                                    <p:animEffect filter="fade" transition="in">
                                      <p:cBhvr additive="repl">
                                        <p:cTn id="1232" dur="500"/>
                                        <p:tgtEl>
                                          <p:spTgt spid="-1"/>
                                        </p:tgtEl>
                                      </p:cBhvr>
                                    </p:animEffect>
                                  </p:childTnLst>
                                </p:cTn>
                              </p:par>
                            </p:childTnLst>
                          </p:cTn>
                        </p:par>
                        <p:par>
                          <p:cTn id="1233" fill="hold">
                            <p:stCondLst>
                              <p:cond delay="3500"/>
                            </p:stCondLst>
                            <p:childTnLst>
                              <p:par>
                                <p:cTn id="1234" nodeType="afterEffect" fill="hold" presetClass="entr" presetID="49">
                                  <p:stCondLst>
                                    <p:cond delay="0"/>
                                  </p:stCondLst>
                                  <p:childTnLst>
                                    <p:set>
                                      <p:cBhvr>
                                        <p:cTn id="1235" dur="1" fill="hold">
                                          <p:stCondLst>
                                            <p:cond delay="0"/>
                                          </p:stCondLst>
                                        </p:cTn>
                                        <p:tgtEl>
                                          <p:spTgt spid="-1"/>
                                        </p:tgtEl>
                                        <p:attrNameLst>
                                          <p:attrName>style.visibility</p:attrName>
                                        </p:attrNameLst>
                                      </p:cBhvr>
                                      <p:to>
                                        <p:strVal val="visible"/>
                                      </p:to>
                                    </p:set>
                                    <p:anim calcmode="lin" valueType="num">
                                      <p:cBhvr additive="repl">
                                        <p:cTn id="1236" dur="500" fill="hold"/>
                                        <p:tgtEl>
                                          <p:spTgt spid="-1"/>
                                        </p:tgtEl>
                                        <p:attrNameLst>
                                          <p:attrName/>
                                        </p:attrNameLst>
                                      </p:cBhvr>
                                      <p:tavLst>
                                        <p:tav tm="0">
                                          <p:val/>
                                        </p:tav>
                                        <p:tav tm="100000">
                                          <p:val>
                                            <p:strVal val="#ppt_w"/>
                                          </p:val>
                                        </p:tav>
                                      </p:tavLst>
                                    </p:anim>
                                    <p:anim calcmode="lin" valueType="num">
                                      <p:cBhvr additive="repl">
                                        <p:cTn id="1237" dur="500" fill="hold"/>
                                        <p:tgtEl>
                                          <p:spTgt spid="-1"/>
                                        </p:tgtEl>
                                        <p:attrNameLst>
                                          <p:attrName/>
                                        </p:attrNameLst>
                                      </p:cBhvr>
                                      <p:tavLst>
                                        <p:tav tm="0">
                                          <p:val/>
                                        </p:tav>
                                        <p:tav tm="100000">
                                          <p:val>
                                            <p:strVal val="#ppt_h"/>
                                          </p:val>
                                        </p:tav>
                                      </p:tavLst>
                                    </p:anim>
                                    <p:anim calcmode="lin" valueType="num">
                                      <p:cBhvr additive="repl">
                                        <p:cTn id="1238" dur="500" fill="hold"/>
                                        <p:tgtEl>
                                          <p:spTgt spid="-1"/>
                                        </p:tgtEl>
                                        <p:attrNameLst>
                                          <p:attrName/>
                                        </p:attrNameLst>
                                      </p:cBhvr>
                                      <p:tavLst>
                                        <p:tav tm="0">
                                          <p:val>
                                            <p:strVal val="360"/>
                                          </p:val>
                                        </p:tav>
                                        <p:tav tm="100000">
                                          <p:val>
                                            <p:strVal val="0"/>
                                          </p:val>
                                        </p:tav>
                                      </p:tavLst>
                                    </p:anim>
                                    <p:animEffect filter="fade" transition="in">
                                      <p:cBhvr additive="repl">
                                        <p:cTn id="1239" dur="500"/>
                                        <p:tgtEl>
                                          <p:spTgt spid="-1"/>
                                        </p:tgtEl>
                                      </p:cBhvr>
                                    </p:animEffect>
                                  </p:childTnLst>
                                </p:cTn>
                              </p:par>
                            </p:childTnLst>
                          </p:cTn>
                        </p:par>
                        <p:par>
                          <p:cTn id="1240" fill="hold">
                            <p:stCondLst>
                              <p:cond delay="4000"/>
                            </p:stCondLst>
                            <p:childTnLst>
                              <p:par>
                                <p:cTn id="1241" nodeType="afterEffect" fill="hold" presetClass="entr" presetID="49">
                                  <p:stCondLst>
                                    <p:cond delay="0"/>
                                  </p:stCondLst>
                                  <p:childTnLst>
                                    <p:set>
                                      <p:cBhvr>
                                        <p:cTn id="1242" dur="1" fill="hold">
                                          <p:stCondLst>
                                            <p:cond delay="0"/>
                                          </p:stCondLst>
                                        </p:cTn>
                                        <p:tgtEl>
                                          <p:spTgt spid="489"/>
                                        </p:tgtEl>
                                        <p:attrNameLst>
                                          <p:attrName>style.visibility</p:attrName>
                                        </p:attrNameLst>
                                      </p:cBhvr>
                                      <p:to>
                                        <p:strVal val="visible"/>
                                      </p:to>
                                    </p:set>
                                    <p:anim calcmode="lin" valueType="num">
                                      <p:cBhvr additive="repl">
                                        <p:cTn id="1243" dur="500" fill="hold"/>
                                        <p:tgtEl>
                                          <p:spTgt spid="489"/>
                                        </p:tgtEl>
                                        <p:attrNameLst>
                                          <p:attrName/>
                                        </p:attrNameLst>
                                      </p:cBhvr>
                                      <p:tavLst>
                                        <p:tav tm="0">
                                          <p:val/>
                                        </p:tav>
                                        <p:tav tm="100000">
                                          <p:val>
                                            <p:strVal val="#ppt_w"/>
                                          </p:val>
                                        </p:tav>
                                      </p:tavLst>
                                    </p:anim>
                                    <p:anim calcmode="lin" valueType="num">
                                      <p:cBhvr additive="repl">
                                        <p:cTn id="1244" dur="500" fill="hold"/>
                                        <p:tgtEl>
                                          <p:spTgt spid="489"/>
                                        </p:tgtEl>
                                        <p:attrNameLst>
                                          <p:attrName/>
                                        </p:attrNameLst>
                                      </p:cBhvr>
                                      <p:tavLst>
                                        <p:tav tm="0">
                                          <p:val/>
                                        </p:tav>
                                        <p:tav tm="100000">
                                          <p:val>
                                            <p:strVal val="#ppt_h"/>
                                          </p:val>
                                        </p:tav>
                                      </p:tavLst>
                                    </p:anim>
                                    <p:anim calcmode="lin" valueType="num">
                                      <p:cBhvr additive="repl">
                                        <p:cTn id="1245" dur="500" fill="hold"/>
                                        <p:tgtEl>
                                          <p:spTgt spid="489"/>
                                        </p:tgtEl>
                                        <p:attrNameLst>
                                          <p:attrName/>
                                        </p:attrNameLst>
                                      </p:cBhvr>
                                      <p:tavLst>
                                        <p:tav tm="0">
                                          <p:val>
                                            <p:strVal val="360"/>
                                          </p:val>
                                        </p:tav>
                                        <p:tav tm="100000">
                                          <p:val>
                                            <p:strVal val="0"/>
                                          </p:val>
                                        </p:tav>
                                      </p:tavLst>
                                    </p:anim>
                                    <p:animEffect filter="fade" transition="in">
                                      <p:cBhvr additive="repl">
                                        <p:cTn id="1246" dur="500"/>
                                        <p:tgtEl>
                                          <p:spTgt spid="489"/>
                                        </p:tgtEl>
                                      </p:cBhvr>
                                    </p:animEffect>
                                  </p:childTnLst>
                                </p:cTn>
                              </p:par>
                            </p:childTnLst>
                          </p:cTn>
                        </p:par>
                        <p:par>
                          <p:cTn id="1247" fill="hold">
                            <p:stCondLst>
                              <p:cond delay="4500"/>
                            </p:stCondLst>
                            <p:childTnLst>
                              <p:par>
                                <p:cTn id="1248" nodeType="afterEffect" fill="hold" presetClass="entr" presetID="49">
                                  <p:stCondLst>
                                    <p:cond delay="0"/>
                                  </p:stCondLst>
                                  <p:childTnLst>
                                    <p:set>
                                      <p:cBhvr>
                                        <p:cTn id="1249" dur="1" fill="hold">
                                          <p:stCondLst>
                                            <p:cond delay="0"/>
                                          </p:stCondLst>
                                        </p:cTn>
                                        <p:tgtEl>
                                          <p:spTgt spid="485"/>
                                        </p:tgtEl>
                                        <p:attrNameLst>
                                          <p:attrName>style.visibility</p:attrName>
                                        </p:attrNameLst>
                                      </p:cBhvr>
                                      <p:to>
                                        <p:strVal val="visible"/>
                                      </p:to>
                                    </p:set>
                                    <p:anim calcmode="lin" valueType="num">
                                      <p:cBhvr additive="repl">
                                        <p:cTn id="1250" dur="500" fill="hold"/>
                                        <p:tgtEl>
                                          <p:spTgt spid="485"/>
                                        </p:tgtEl>
                                        <p:attrNameLst>
                                          <p:attrName/>
                                        </p:attrNameLst>
                                      </p:cBhvr>
                                      <p:tavLst>
                                        <p:tav tm="0">
                                          <p:val/>
                                        </p:tav>
                                        <p:tav tm="100000">
                                          <p:val>
                                            <p:strVal val="#ppt_w"/>
                                          </p:val>
                                        </p:tav>
                                      </p:tavLst>
                                    </p:anim>
                                    <p:anim calcmode="lin" valueType="num">
                                      <p:cBhvr additive="repl">
                                        <p:cTn id="1251" dur="500" fill="hold"/>
                                        <p:tgtEl>
                                          <p:spTgt spid="485"/>
                                        </p:tgtEl>
                                        <p:attrNameLst>
                                          <p:attrName/>
                                        </p:attrNameLst>
                                      </p:cBhvr>
                                      <p:tavLst>
                                        <p:tav tm="0">
                                          <p:val/>
                                        </p:tav>
                                        <p:tav tm="100000">
                                          <p:val>
                                            <p:strVal val="#ppt_h"/>
                                          </p:val>
                                        </p:tav>
                                      </p:tavLst>
                                    </p:anim>
                                    <p:anim calcmode="lin" valueType="num">
                                      <p:cBhvr additive="repl">
                                        <p:cTn id="1252" dur="500" fill="hold"/>
                                        <p:tgtEl>
                                          <p:spTgt spid="485"/>
                                        </p:tgtEl>
                                        <p:attrNameLst>
                                          <p:attrName/>
                                        </p:attrNameLst>
                                      </p:cBhvr>
                                      <p:tavLst>
                                        <p:tav tm="0">
                                          <p:val>
                                            <p:strVal val="360"/>
                                          </p:val>
                                        </p:tav>
                                        <p:tav tm="100000">
                                          <p:val>
                                            <p:strVal val="0"/>
                                          </p:val>
                                        </p:tav>
                                      </p:tavLst>
                                    </p:anim>
                                    <p:animEffect filter="fade" transition="in">
                                      <p:cBhvr additive="repl">
                                        <p:cTn id="1253" dur="500"/>
                                        <p:tgtEl>
                                          <p:spTgt spid="485"/>
                                        </p:tgtEl>
                                      </p:cBhvr>
                                    </p:animEffect>
                                  </p:childTnLst>
                                </p:cTn>
                              </p:par>
                            </p:childTnLst>
                          </p:cTn>
                        </p:par>
                        <p:par>
                          <p:cTn id="1254" fill="hold">
                            <p:stCondLst>
                              <p:cond delay="5000"/>
                            </p:stCondLst>
                            <p:childTnLst>
                              <p:par>
                                <p:cTn id="1255" nodeType="afterEffect" fill="hold" presetClass="entr" presetID="42">
                                  <p:stCondLst>
                                    <p:cond delay="0"/>
                                  </p:stCondLst>
                                  <p:childTnLst>
                                    <p:set>
                                      <p:cBhvr>
                                        <p:cTn id="1256" dur="1" fill="hold">
                                          <p:stCondLst>
                                            <p:cond delay="0"/>
                                          </p:stCondLst>
                                        </p:cTn>
                                        <p:tgtEl>
                                          <p:spTgt spid="-1"/>
                                        </p:tgtEl>
                                        <p:attrNameLst>
                                          <p:attrName>style.visibility</p:attrName>
                                        </p:attrNameLst>
                                      </p:cBhvr>
                                      <p:to>
                                        <p:strVal val="visible"/>
                                      </p:to>
                                    </p:set>
                                    <p:animEffect filter="fade" transition="in">
                                      <p:cBhvr additive="repl">
                                        <p:cTn id="1257" dur="1000"/>
                                        <p:tgtEl>
                                          <p:spTgt spid="-1"/>
                                        </p:tgtEl>
                                      </p:cBhvr>
                                    </p:animEffect>
                                    <p:anim calcmode="lin" valueType="num">
                                      <p:cBhvr additive="repl">
                                        <p:cTn id="1258" dur="1000" fill="hold"/>
                                        <p:tgtEl>
                                          <p:spTgt spid="-1"/>
                                        </p:tgtEl>
                                        <p:attrNameLst>
                                          <p:attrName>ppt_x</p:attrName>
                                        </p:attrNameLst>
                                      </p:cBhvr>
                                      <p:tavLst>
                                        <p:tav tm="0">
                                          <p:val>
                                            <p:strVal val="#ppt_x"/>
                                          </p:val>
                                        </p:tav>
                                        <p:tav tm="100000">
                                          <p:val>
                                            <p:strVal val="#ppt_x"/>
                                          </p:val>
                                        </p:tav>
                                      </p:tavLst>
                                    </p:anim>
                                    <p:anim calcmode="lin" valueType="num">
                                      <p:cBhvr additive="repl">
                                        <p:cTn id="1259" dur="1000" fill="hold"/>
                                        <p:tgtEl>
                                          <p:spTgt spid="-1"/>
                                        </p:tgtEl>
                                        <p:attrNameLst>
                                          <p:attrName>ppt_y</p:attrName>
                                        </p:attrNameLst>
                                      </p:cBhvr>
                                      <p:tavLst>
                                        <p:tav tm="0">
                                          <p:val>
                                            <p:strVal val="#ppt_y+.1"/>
                                          </p:val>
                                        </p:tav>
                                        <p:tav tm="100000">
                                          <p:val>
                                            <p:strVal val="#ppt_y"/>
                                          </p:val>
                                        </p:tav>
                                      </p:tavLst>
                                    </p:anim>
                                  </p:childTnLst>
                                </p:cTn>
                              </p:par>
                            </p:childTnLst>
                          </p:cTn>
                        </p:par>
                        <p:par>
                          <p:cTn id="1260" fill="hold">
                            <p:stCondLst>
                              <p:cond delay="6000"/>
                            </p:stCondLst>
                            <p:childTnLst>
                              <p:par>
                                <p:cTn id="1261" nodeType="afterEffect" fill="hold" presetClass="entr" presetID="10">
                                  <p:stCondLst>
                                    <p:cond delay="0"/>
                                  </p:stCondLst>
                                  <p:childTnLst>
                                    <p:set>
                                      <p:cBhvr>
                                        <p:cTn id="1262" dur="1" fill="hold">
                                          <p:stCondLst>
                                            <p:cond delay="0"/>
                                          </p:stCondLst>
                                        </p:cTn>
                                        <p:tgtEl>
                                          <p:spTgt spid="-1"/>
                                        </p:tgtEl>
                                        <p:attrNameLst>
                                          <p:attrName>style.visibility</p:attrName>
                                        </p:attrNameLst>
                                      </p:cBhvr>
                                      <p:to>
                                        <p:strVal val="visible"/>
                                      </p:to>
                                    </p:set>
                                    <p:animEffect filter="fade" transition="in">
                                      <p:cBhvr additive="repl">
                                        <p:cTn id="1263" dur="500"/>
                                        <p:tgtEl>
                                          <p:spTgt spid="-1"/>
                                        </p:tgtEl>
                                      </p:cBhvr>
                                    </p:animEffect>
                                  </p:childTnLst>
                                </p:cTn>
                              </p:par>
                            </p:childTnLst>
                          </p:cTn>
                        </p:par>
                        <p:par>
                          <p:cTn id="1264" fill="hold">
                            <p:stCondLst>
                              <p:cond delay="6500"/>
                            </p:stCondLst>
                            <p:childTnLst>
                              <p:par>
                                <p:cTn id="1265" nodeType="afterEffect" fill="hold" presetClass="entr" presetID="10">
                                  <p:stCondLst>
                                    <p:cond delay="0"/>
                                  </p:stCondLst>
                                  <p:childTnLst>
                                    <p:set>
                                      <p:cBhvr>
                                        <p:cTn id="1266" dur="1" fill="hold">
                                          <p:stCondLst>
                                            <p:cond delay="0"/>
                                          </p:stCondLst>
                                        </p:cTn>
                                        <p:tgtEl>
                                          <p:spTgt spid="499"/>
                                        </p:tgtEl>
                                        <p:attrNameLst>
                                          <p:attrName>style.visibility</p:attrName>
                                        </p:attrNameLst>
                                      </p:cBhvr>
                                      <p:to>
                                        <p:strVal val="visible"/>
                                      </p:to>
                                    </p:set>
                                    <p:animEffect filter="fade" transition="in">
                                      <p:cBhvr additive="repl">
                                        <p:cTn id="1267" dur="500"/>
                                        <p:tgtEl>
                                          <p:spTgt spid="499"/>
                                        </p:tgtEl>
                                      </p:cBhvr>
                                    </p:animEffect>
                                  </p:childTnLst>
                                </p:cTn>
                              </p:par>
                            </p:childTnLst>
                          </p:cTn>
                        </p:par>
                        <p:par>
                          <p:cTn id="1268" fill="hold">
                            <p:stCondLst>
                              <p:cond delay="7000"/>
                            </p:stCondLst>
                            <p:childTnLst>
                              <p:par>
                                <p:cTn id="1269" nodeType="afterEffect" fill="hold" presetClass="entr" presetID="10">
                                  <p:stCondLst>
                                    <p:cond delay="0"/>
                                  </p:stCondLst>
                                  <p:childTnLst>
                                    <p:set>
                                      <p:cBhvr>
                                        <p:cTn id="1270" dur="1" fill="hold">
                                          <p:stCondLst>
                                            <p:cond delay="0"/>
                                          </p:stCondLst>
                                        </p:cTn>
                                        <p:tgtEl>
                                          <p:spTgt spid="500"/>
                                        </p:tgtEl>
                                        <p:attrNameLst>
                                          <p:attrName>style.visibility</p:attrName>
                                        </p:attrNameLst>
                                      </p:cBhvr>
                                      <p:to>
                                        <p:strVal val="visible"/>
                                      </p:to>
                                    </p:set>
                                    <p:animEffect filter="fade" transition="in">
                                      <p:cBhvr additive="repl">
                                        <p:cTn id="1271" dur="500"/>
                                        <p:tgtEl>
                                          <p:spTgt spid="500"/>
                                        </p:tgtEl>
                                      </p:cBhvr>
                                    </p:animEffect>
                                  </p:childTnLst>
                                </p:cTn>
                              </p:par>
                            </p:childTnLst>
                          </p:cTn>
                        </p:par>
                        <p:par>
                          <p:cTn id="1272" fill="hold">
                            <p:stCondLst>
                              <p:cond delay="7500"/>
                            </p:stCondLst>
                            <p:childTnLst>
                              <p:par>
                                <p:cTn id="1273" nodeType="afterEffect" fill="hold" presetClass="entr" presetID="10">
                                  <p:stCondLst>
                                    <p:cond delay="0"/>
                                  </p:stCondLst>
                                  <p:childTnLst>
                                    <p:set>
                                      <p:cBhvr>
                                        <p:cTn id="1274" dur="1" fill="hold">
                                          <p:stCondLst>
                                            <p:cond delay="0"/>
                                          </p:stCondLst>
                                        </p:cTn>
                                        <p:tgtEl>
                                          <p:spTgt spid="-1"/>
                                        </p:tgtEl>
                                        <p:attrNameLst>
                                          <p:attrName>style.visibility</p:attrName>
                                        </p:attrNameLst>
                                      </p:cBhvr>
                                      <p:to>
                                        <p:strVal val="visible"/>
                                      </p:to>
                                    </p:set>
                                    <p:animEffect filter="fade" transition="in">
                                      <p:cBhvr additive="repl">
                                        <p:cTn id="1275" dur="500"/>
                                        <p:tgtEl>
                                          <p:spTgt spid="-1"/>
                                        </p:tgtEl>
                                      </p:cBhvr>
                                    </p:animEffect>
                                  </p:childTnLst>
                                </p:cTn>
                              </p:par>
                            </p:childTnLst>
                          </p:cTn>
                        </p:par>
                        <p:par>
                          <p:cTn id="1276" fill="hold">
                            <p:stCondLst>
                              <p:cond delay="8000"/>
                            </p:stCondLst>
                            <p:childTnLst>
                              <p:par>
                                <p:cTn id="1277" nodeType="afterEffect" fill="hold" presetClass="entr" presetID="10">
                                  <p:stCondLst>
                                    <p:cond delay="0"/>
                                  </p:stCondLst>
                                  <p:childTnLst>
                                    <p:set>
                                      <p:cBhvr>
                                        <p:cTn id="1278" dur="1" fill="hold">
                                          <p:stCondLst>
                                            <p:cond delay="0"/>
                                          </p:stCondLst>
                                        </p:cTn>
                                        <p:tgtEl>
                                          <p:spTgt spid="501"/>
                                        </p:tgtEl>
                                        <p:attrNameLst>
                                          <p:attrName>style.visibility</p:attrName>
                                        </p:attrNameLst>
                                      </p:cBhvr>
                                      <p:to>
                                        <p:strVal val="visible"/>
                                      </p:to>
                                    </p:set>
                                    <p:animEffect filter="fade" transition="in">
                                      <p:cBhvr additive="repl">
                                        <p:cTn id="1279" dur="500"/>
                                        <p:tgtEl>
                                          <p:spTgt spid="501"/>
                                        </p:tgtEl>
                                      </p:cBhvr>
                                    </p:animEffect>
                                  </p:childTnLst>
                                </p:cTn>
                              </p:par>
                            </p:childTnLst>
                          </p:cTn>
                        </p:par>
                        <p:par>
                          <p:cTn id="1280" fill="hold">
                            <p:stCondLst>
                              <p:cond delay="8500"/>
                            </p:stCondLst>
                            <p:childTnLst>
                              <p:par>
                                <p:cTn id="1281" nodeType="afterEffect" fill="hold" presetClass="entr" presetID="10">
                                  <p:stCondLst>
                                    <p:cond delay="0"/>
                                  </p:stCondLst>
                                  <p:childTnLst>
                                    <p:set>
                                      <p:cBhvr>
                                        <p:cTn id="1282" dur="1" fill="hold">
                                          <p:stCondLst>
                                            <p:cond delay="0"/>
                                          </p:stCondLst>
                                        </p:cTn>
                                        <p:tgtEl>
                                          <p:spTgt spid="502"/>
                                        </p:tgtEl>
                                        <p:attrNameLst>
                                          <p:attrName>style.visibility</p:attrName>
                                        </p:attrNameLst>
                                      </p:cBhvr>
                                      <p:to>
                                        <p:strVal val="visible"/>
                                      </p:to>
                                    </p:set>
                                    <p:animEffect filter="fade" transition="in">
                                      <p:cBhvr additive="repl">
                                        <p:cTn id="1283" dur="500"/>
                                        <p:tgtEl>
                                          <p:spTgt spid="50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CustomShape 1"/>
          <p:cNvSpPr/>
          <p:nvPr/>
        </p:nvSpPr>
        <p:spPr>
          <a:xfrm>
            <a:off x="3724920" y="2194560"/>
            <a:ext cx="1487160" cy="1317240"/>
          </a:xfrm>
          <a:custGeom>
            <a:avLst/>
            <a:gdLst/>
            <a:ahLst/>
            <a:rect l="l" t="t" r="r" b="b"/>
            <a:pathLst>
              <a:path w="21600" h="21600">
                <a:moveTo>
                  <a:pt x="17131" y="0"/>
                </a:moveTo>
                <a:lnTo>
                  <a:pt x="4125" y="12945"/>
                </a:lnTo>
                <a:lnTo>
                  <a:pt x="0" y="21600"/>
                </a:lnTo>
                <a:lnTo>
                  <a:pt x="21600" y="7769"/>
                </a:lnTo>
                <a:lnTo>
                  <a:pt x="17131" y="0"/>
                </a:lnTo>
                <a:close/>
              </a:path>
            </a:pathLst>
          </a:custGeom>
          <a:solidFill>
            <a:schemeClr val="accent1">
              <a:lumMod val="50000"/>
            </a:schemeClr>
          </a:solidFill>
          <a:ln w="12600">
            <a:noFill/>
          </a:ln>
        </p:spPr>
        <p:style>
          <a:lnRef idx="0"/>
          <a:fillRef idx="0"/>
          <a:effectRef idx="0"/>
          <a:fontRef idx="minor"/>
        </p:style>
      </p:sp>
      <p:sp>
        <p:nvSpPr>
          <p:cNvPr id="506" name="CustomShape 2"/>
          <p:cNvSpPr/>
          <p:nvPr/>
        </p:nvSpPr>
        <p:spPr>
          <a:xfrm>
            <a:off x="3273840" y="2975760"/>
            <a:ext cx="2394720" cy="1371600"/>
          </a:xfrm>
          <a:custGeom>
            <a:avLst/>
            <a:gdLst/>
            <a:ahLst/>
            <a:rect l="l" t="t" r="r" b="b"/>
            <a:pathLst>
              <a:path w="21600" h="21600">
                <a:moveTo>
                  <a:pt x="19039" y="0"/>
                </a:moveTo>
                <a:lnTo>
                  <a:pt x="2561" y="13286"/>
                </a:lnTo>
                <a:lnTo>
                  <a:pt x="0" y="21600"/>
                </a:lnTo>
                <a:lnTo>
                  <a:pt x="21600" y="8314"/>
                </a:lnTo>
                <a:cubicBezTo>
                  <a:pt x="21600" y="8314"/>
                  <a:pt x="19039" y="0"/>
                  <a:pt x="19039" y="0"/>
                </a:cubicBezTo>
                <a:close/>
              </a:path>
            </a:pathLst>
          </a:custGeom>
          <a:solidFill>
            <a:schemeClr val="accent2">
              <a:lumMod val="50000"/>
            </a:schemeClr>
          </a:solidFill>
          <a:ln w="12600">
            <a:noFill/>
          </a:ln>
        </p:spPr>
        <p:style>
          <a:lnRef idx="0"/>
          <a:fillRef idx="0"/>
          <a:effectRef idx="0"/>
          <a:fontRef idx="minor"/>
        </p:style>
      </p:sp>
      <p:sp>
        <p:nvSpPr>
          <p:cNvPr id="507" name="CustomShape 3"/>
          <p:cNvSpPr/>
          <p:nvPr/>
        </p:nvSpPr>
        <p:spPr>
          <a:xfrm>
            <a:off x="2822760" y="3822840"/>
            <a:ext cx="3302640" cy="1371600"/>
          </a:xfrm>
          <a:custGeom>
            <a:avLst/>
            <a:gdLst/>
            <a:ahLst/>
            <a:rect l="l" t="t" r="r" b="b"/>
            <a:pathLst>
              <a:path w="21600" h="21600">
                <a:moveTo>
                  <a:pt x="19743" y="0"/>
                </a:moveTo>
                <a:lnTo>
                  <a:pt x="1857" y="13286"/>
                </a:lnTo>
                <a:lnTo>
                  <a:pt x="0" y="21600"/>
                </a:lnTo>
                <a:lnTo>
                  <a:pt x="21600" y="8314"/>
                </a:lnTo>
                <a:cubicBezTo>
                  <a:pt x="21600" y="8314"/>
                  <a:pt x="19743" y="0"/>
                  <a:pt x="19743" y="0"/>
                </a:cubicBezTo>
                <a:close/>
              </a:path>
            </a:pathLst>
          </a:custGeom>
          <a:solidFill>
            <a:schemeClr val="accent3">
              <a:lumMod val="50000"/>
            </a:schemeClr>
          </a:solidFill>
          <a:ln w="12600">
            <a:noFill/>
          </a:ln>
        </p:spPr>
        <p:style>
          <a:lnRef idx="0"/>
          <a:fillRef idx="0"/>
          <a:effectRef idx="0"/>
          <a:fontRef idx="minor"/>
        </p:style>
      </p:sp>
      <p:sp>
        <p:nvSpPr>
          <p:cNvPr id="508" name="CustomShape 4"/>
          <p:cNvSpPr/>
          <p:nvPr/>
        </p:nvSpPr>
        <p:spPr>
          <a:xfrm>
            <a:off x="2361240" y="4669920"/>
            <a:ext cx="4210200" cy="1371600"/>
          </a:xfrm>
          <a:custGeom>
            <a:avLst/>
            <a:gdLst/>
            <a:ahLst/>
            <a:rect l="l" t="t" r="r" b="b"/>
            <a:pathLst>
              <a:path w="21600" h="21600">
                <a:moveTo>
                  <a:pt x="1457" y="13286"/>
                </a:moveTo>
                <a:lnTo>
                  <a:pt x="0" y="21600"/>
                </a:lnTo>
                <a:lnTo>
                  <a:pt x="21600" y="8314"/>
                </a:lnTo>
                <a:lnTo>
                  <a:pt x="20143" y="0"/>
                </a:lnTo>
                <a:cubicBezTo>
                  <a:pt x="20143" y="0"/>
                  <a:pt x="1457" y="13286"/>
                  <a:pt x="1457" y="13286"/>
                </a:cubicBezTo>
                <a:close/>
              </a:path>
            </a:pathLst>
          </a:custGeom>
          <a:solidFill>
            <a:schemeClr val="accent4">
              <a:lumMod val="50000"/>
            </a:schemeClr>
          </a:solidFill>
          <a:ln w="12600">
            <a:noFill/>
          </a:ln>
        </p:spPr>
        <p:style>
          <a:lnRef idx="0"/>
          <a:fillRef idx="0"/>
          <a:effectRef idx="0"/>
          <a:fontRef idx="minor"/>
        </p:style>
      </p:sp>
      <p:sp>
        <p:nvSpPr>
          <p:cNvPr id="509" name="CustomShape 5"/>
          <p:cNvSpPr/>
          <p:nvPr/>
        </p:nvSpPr>
        <p:spPr>
          <a:xfrm>
            <a:off x="4176000" y="1829520"/>
            <a:ext cx="1037160" cy="838440"/>
          </a:xfrm>
          <a:custGeom>
            <a:avLst/>
            <a:gdLst/>
            <a:ahLst/>
            <a:rect l="l" t="t" r="r" b="b"/>
            <a:pathLst>
              <a:path w="21600" h="21600">
                <a:moveTo>
                  <a:pt x="10800" y="0"/>
                </a:moveTo>
                <a:lnTo>
                  <a:pt x="21600" y="21600"/>
                </a:lnTo>
                <a:lnTo>
                  <a:pt x="0" y="21600"/>
                </a:lnTo>
                <a:close/>
              </a:path>
            </a:pathLst>
          </a:custGeom>
          <a:solidFill>
            <a:schemeClr val="accent1"/>
          </a:solidFill>
          <a:ln w="12600">
            <a:noFill/>
          </a:ln>
        </p:spPr>
        <p:style>
          <a:lnRef idx="0"/>
          <a:fillRef idx="0"/>
          <a:effectRef idx="0"/>
          <a:fontRef idx="minor"/>
        </p:style>
      </p:sp>
      <p:sp>
        <p:nvSpPr>
          <p:cNvPr id="510" name="CustomShape 6"/>
          <p:cNvSpPr/>
          <p:nvPr/>
        </p:nvSpPr>
        <p:spPr>
          <a:xfrm>
            <a:off x="4194720" y="2297520"/>
            <a:ext cx="1028520" cy="429840"/>
          </a:xfrm>
          <a:prstGeom prst="rect">
            <a:avLst/>
          </a:prstGeom>
          <a:noFill/>
          <a:ln w="12600">
            <a:noFill/>
          </a:ln>
        </p:spPr>
        <p:style>
          <a:lnRef idx="0"/>
          <a:fillRef idx="0"/>
          <a:effectRef idx="0"/>
          <a:fontRef idx="minor"/>
        </p:style>
        <p:txBody>
          <a:bodyPr lIns="0" rIns="0" tIns="0" bIns="0" anchor="ctr"/>
          <a:p>
            <a:pPr algn="ctr">
              <a:lnSpc>
                <a:spcPct val="120000"/>
              </a:lnSpc>
            </a:pPr>
            <a:r>
              <a:rPr b="0" lang="en-US" sz="1400" spc="-1" strike="noStrike" cap="all">
                <a:solidFill>
                  <a:srgbClr val="ffffff"/>
                </a:solidFill>
                <a:uFill>
                  <a:solidFill>
                    <a:srgbClr val="ffffff"/>
                  </a:solidFill>
                </a:uFill>
                <a:latin typeface="Arial"/>
                <a:ea typeface="微软雅黑"/>
              </a:rPr>
              <a:t>输入文本</a:t>
            </a:r>
            <a:endParaRPr b="0" lang="en-US" sz="1800" spc="-1" strike="noStrike">
              <a:solidFill>
                <a:srgbClr val="000000"/>
              </a:solidFill>
              <a:uFill>
                <a:solidFill>
                  <a:srgbClr val="ffffff"/>
                </a:solidFill>
              </a:uFill>
              <a:latin typeface="Arial"/>
            </a:endParaRPr>
          </a:p>
        </p:txBody>
      </p:sp>
      <p:sp>
        <p:nvSpPr>
          <p:cNvPr id="511" name="CustomShape 7"/>
          <p:cNvSpPr/>
          <p:nvPr/>
        </p:nvSpPr>
        <p:spPr>
          <a:xfrm>
            <a:off x="3724920" y="2975760"/>
            <a:ext cx="1940760" cy="527760"/>
          </a:xfrm>
          <a:custGeom>
            <a:avLst/>
            <a:gdLst/>
            <a:ahLst/>
            <a:rect l="l" t="t" r="r" b="b"/>
            <a:pathLst>
              <a:path w="21600" h="21600">
                <a:moveTo>
                  <a:pt x="3160" y="0"/>
                </a:moveTo>
                <a:lnTo>
                  <a:pt x="0" y="21600"/>
                </a:lnTo>
                <a:lnTo>
                  <a:pt x="21600" y="21600"/>
                </a:lnTo>
                <a:lnTo>
                  <a:pt x="18440" y="0"/>
                </a:lnTo>
                <a:cubicBezTo>
                  <a:pt x="18440" y="0"/>
                  <a:pt x="3160" y="0"/>
                  <a:pt x="3160" y="0"/>
                </a:cubicBezTo>
                <a:close/>
              </a:path>
            </a:pathLst>
          </a:custGeom>
          <a:solidFill>
            <a:schemeClr val="accent2"/>
          </a:solidFill>
          <a:ln w="12600">
            <a:noFill/>
          </a:ln>
        </p:spPr>
        <p:style>
          <a:lnRef idx="0"/>
          <a:fillRef idx="0"/>
          <a:effectRef idx="0"/>
          <a:fontRef idx="minor"/>
        </p:style>
      </p:sp>
      <p:sp>
        <p:nvSpPr>
          <p:cNvPr id="512" name="CustomShape 8"/>
          <p:cNvSpPr/>
          <p:nvPr/>
        </p:nvSpPr>
        <p:spPr>
          <a:xfrm>
            <a:off x="4026960" y="3024720"/>
            <a:ext cx="1342440" cy="429840"/>
          </a:xfrm>
          <a:prstGeom prst="rect">
            <a:avLst/>
          </a:prstGeom>
          <a:noFill/>
          <a:ln w="12600">
            <a:noFill/>
          </a:ln>
        </p:spPr>
        <p:style>
          <a:lnRef idx="0"/>
          <a:fillRef idx="0"/>
          <a:effectRef idx="0"/>
          <a:fontRef idx="minor"/>
        </p:style>
        <p:txBody>
          <a:bodyPr lIns="0" rIns="0" tIns="0" bIns="0" anchor="ctr"/>
          <a:p>
            <a:pPr algn="ctr">
              <a:lnSpc>
                <a:spcPct val="120000"/>
              </a:lnSpc>
            </a:pPr>
            <a:r>
              <a:rPr b="0" lang="en-US" sz="1400" spc="-1" strike="noStrike" cap="all">
                <a:solidFill>
                  <a:srgbClr val="ffffff"/>
                </a:solidFill>
                <a:uFill>
                  <a:solidFill>
                    <a:srgbClr val="ffffff"/>
                  </a:solidFill>
                </a:uFill>
                <a:latin typeface="Arial"/>
                <a:ea typeface="微软雅黑"/>
              </a:rPr>
              <a:t>点击输入文本</a:t>
            </a:r>
            <a:endParaRPr b="0" lang="en-US" sz="1800" spc="-1" strike="noStrike">
              <a:solidFill>
                <a:srgbClr val="000000"/>
              </a:solidFill>
              <a:uFill>
                <a:solidFill>
                  <a:srgbClr val="ffffff"/>
                </a:solidFill>
              </a:uFill>
              <a:latin typeface="Arial"/>
            </a:endParaRPr>
          </a:p>
        </p:txBody>
      </p:sp>
      <p:sp>
        <p:nvSpPr>
          <p:cNvPr id="513" name="CustomShape 9"/>
          <p:cNvSpPr/>
          <p:nvPr/>
        </p:nvSpPr>
        <p:spPr>
          <a:xfrm>
            <a:off x="3273840" y="3822840"/>
            <a:ext cx="2848680" cy="527760"/>
          </a:xfrm>
          <a:custGeom>
            <a:avLst/>
            <a:gdLst/>
            <a:ahLst/>
            <a:rect l="l" t="t" r="r" b="b"/>
            <a:pathLst>
              <a:path w="21600" h="21600">
                <a:moveTo>
                  <a:pt x="2153" y="0"/>
                </a:moveTo>
                <a:lnTo>
                  <a:pt x="0" y="21600"/>
                </a:lnTo>
                <a:lnTo>
                  <a:pt x="21600" y="21600"/>
                </a:lnTo>
                <a:lnTo>
                  <a:pt x="19447" y="0"/>
                </a:lnTo>
                <a:cubicBezTo>
                  <a:pt x="19447" y="0"/>
                  <a:pt x="2153" y="0"/>
                  <a:pt x="2153" y="0"/>
                </a:cubicBezTo>
                <a:close/>
              </a:path>
            </a:pathLst>
          </a:custGeom>
          <a:solidFill>
            <a:schemeClr val="accent3"/>
          </a:solidFill>
          <a:ln w="12600">
            <a:noFill/>
          </a:ln>
        </p:spPr>
        <p:style>
          <a:lnRef idx="0"/>
          <a:fillRef idx="0"/>
          <a:effectRef idx="0"/>
          <a:fontRef idx="minor"/>
        </p:style>
      </p:sp>
      <p:sp>
        <p:nvSpPr>
          <p:cNvPr id="514" name="CustomShape 10"/>
          <p:cNvSpPr/>
          <p:nvPr/>
        </p:nvSpPr>
        <p:spPr>
          <a:xfrm>
            <a:off x="3566880" y="3871800"/>
            <a:ext cx="2257920" cy="429840"/>
          </a:xfrm>
          <a:prstGeom prst="rect">
            <a:avLst/>
          </a:prstGeom>
          <a:noFill/>
          <a:ln w="12600">
            <a:noFill/>
          </a:ln>
        </p:spPr>
        <p:style>
          <a:lnRef idx="0"/>
          <a:fillRef idx="0"/>
          <a:effectRef idx="0"/>
          <a:fontRef idx="minor"/>
        </p:style>
        <p:txBody>
          <a:bodyPr lIns="0" rIns="0" tIns="0" bIns="0" anchor="ctr"/>
          <a:p>
            <a:pPr algn="ctr">
              <a:lnSpc>
                <a:spcPct val="120000"/>
              </a:lnSpc>
            </a:pPr>
            <a:r>
              <a:rPr b="0" lang="en-US" sz="1400" spc="-1" strike="noStrike" cap="all">
                <a:solidFill>
                  <a:srgbClr val="ffffff"/>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515" name="CustomShape 11"/>
          <p:cNvSpPr/>
          <p:nvPr/>
        </p:nvSpPr>
        <p:spPr>
          <a:xfrm>
            <a:off x="2822760" y="4669920"/>
            <a:ext cx="3756240" cy="527760"/>
          </a:xfrm>
          <a:custGeom>
            <a:avLst/>
            <a:gdLst/>
            <a:ahLst/>
            <a:rect l="l" t="t" r="r" b="b"/>
            <a:pathLst>
              <a:path w="21600" h="21600">
                <a:moveTo>
                  <a:pt x="21600" y="21600"/>
                </a:moveTo>
                <a:lnTo>
                  <a:pt x="19967" y="0"/>
                </a:lnTo>
                <a:lnTo>
                  <a:pt x="1633" y="0"/>
                </a:lnTo>
                <a:lnTo>
                  <a:pt x="0" y="21600"/>
                </a:lnTo>
                <a:cubicBezTo>
                  <a:pt x="0" y="21600"/>
                  <a:pt x="21600" y="21600"/>
                  <a:pt x="21600" y="21600"/>
                </a:cubicBezTo>
                <a:close/>
              </a:path>
            </a:pathLst>
          </a:custGeom>
          <a:solidFill>
            <a:schemeClr val="accent4"/>
          </a:solidFill>
          <a:ln w="12600">
            <a:noFill/>
          </a:ln>
        </p:spPr>
        <p:style>
          <a:lnRef idx="0"/>
          <a:fillRef idx="0"/>
          <a:effectRef idx="0"/>
          <a:fontRef idx="minor"/>
        </p:style>
      </p:sp>
      <p:sp>
        <p:nvSpPr>
          <p:cNvPr id="516" name="CustomShape 12"/>
          <p:cNvSpPr/>
          <p:nvPr/>
        </p:nvSpPr>
        <p:spPr>
          <a:xfrm>
            <a:off x="3087360" y="4718880"/>
            <a:ext cx="3216960" cy="429840"/>
          </a:xfrm>
          <a:prstGeom prst="rect">
            <a:avLst/>
          </a:prstGeom>
          <a:noFill/>
          <a:ln w="12600">
            <a:noFill/>
          </a:ln>
        </p:spPr>
        <p:style>
          <a:lnRef idx="0"/>
          <a:fillRef idx="0"/>
          <a:effectRef idx="0"/>
          <a:fontRef idx="minor"/>
        </p:style>
        <p:txBody>
          <a:bodyPr lIns="0" rIns="0" tIns="0" bIns="0" anchor="ctr"/>
          <a:p>
            <a:pPr algn="ctr">
              <a:lnSpc>
                <a:spcPct val="120000"/>
              </a:lnSpc>
            </a:pPr>
            <a:r>
              <a:rPr b="0" lang="en-US" sz="1400" spc="-1" strike="noStrike" cap="all">
                <a:solidFill>
                  <a:srgbClr val="ffffff"/>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517" name="CustomShape 13"/>
          <p:cNvSpPr/>
          <p:nvPr/>
        </p:nvSpPr>
        <p:spPr>
          <a:xfrm>
            <a:off x="2361240" y="5505120"/>
            <a:ext cx="4664160" cy="527760"/>
          </a:xfrm>
          <a:custGeom>
            <a:avLst/>
            <a:gdLst/>
            <a:ahLst/>
            <a:rect l="l" t="t" r="r" b="b"/>
            <a:pathLst>
              <a:path w="21600" h="21600">
                <a:moveTo>
                  <a:pt x="1315" y="0"/>
                </a:moveTo>
                <a:lnTo>
                  <a:pt x="0" y="21600"/>
                </a:lnTo>
                <a:lnTo>
                  <a:pt x="21600" y="21600"/>
                </a:lnTo>
                <a:lnTo>
                  <a:pt x="20285" y="0"/>
                </a:lnTo>
                <a:cubicBezTo>
                  <a:pt x="20285" y="0"/>
                  <a:pt x="1315" y="0"/>
                  <a:pt x="1315" y="0"/>
                </a:cubicBezTo>
                <a:close/>
              </a:path>
            </a:pathLst>
          </a:custGeom>
          <a:solidFill>
            <a:schemeClr val="accent6"/>
          </a:solidFill>
          <a:ln w="12600">
            <a:noFill/>
          </a:ln>
        </p:spPr>
        <p:style>
          <a:lnRef idx="0"/>
          <a:fillRef idx="0"/>
          <a:effectRef idx="0"/>
          <a:fontRef idx="minor"/>
        </p:style>
      </p:sp>
      <p:sp>
        <p:nvSpPr>
          <p:cNvPr id="518" name="CustomShape 14"/>
          <p:cNvSpPr/>
          <p:nvPr/>
        </p:nvSpPr>
        <p:spPr>
          <a:xfrm>
            <a:off x="2660400" y="5554080"/>
            <a:ext cx="4071240" cy="429840"/>
          </a:xfrm>
          <a:prstGeom prst="rect">
            <a:avLst/>
          </a:prstGeom>
          <a:noFill/>
          <a:ln w="12600">
            <a:noFill/>
          </a:ln>
        </p:spPr>
        <p:style>
          <a:lnRef idx="0"/>
          <a:fillRef idx="0"/>
          <a:effectRef idx="0"/>
          <a:fontRef idx="minor"/>
        </p:style>
        <p:txBody>
          <a:bodyPr lIns="0" rIns="0" tIns="0" bIns="0" anchor="ctr"/>
          <a:p>
            <a:pPr algn="ctr">
              <a:lnSpc>
                <a:spcPct val="120000"/>
              </a:lnSpc>
            </a:pPr>
            <a:r>
              <a:rPr b="0" lang="en-US" sz="1400" spc="-1" strike="noStrike" cap="all">
                <a:solidFill>
                  <a:srgbClr val="ffffff"/>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519" name="CustomShape 15"/>
          <p:cNvSpPr/>
          <p:nvPr/>
        </p:nvSpPr>
        <p:spPr>
          <a:xfrm flipH="1" rot="10800000">
            <a:off x="7628400" y="2473560"/>
            <a:ext cx="60480" cy="627480"/>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20" name="CustomShape 16"/>
          <p:cNvSpPr/>
          <p:nvPr/>
        </p:nvSpPr>
        <p:spPr>
          <a:xfrm flipH="1" rot="10800000">
            <a:off x="7626600" y="3427560"/>
            <a:ext cx="60480" cy="627480"/>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521" name="CustomShape 17"/>
          <p:cNvSpPr/>
          <p:nvPr/>
        </p:nvSpPr>
        <p:spPr>
          <a:xfrm flipH="1" rot="10800000">
            <a:off x="7628400" y="4294800"/>
            <a:ext cx="60480" cy="627480"/>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522" name="CustomShape 18"/>
          <p:cNvSpPr/>
          <p:nvPr/>
        </p:nvSpPr>
        <p:spPr>
          <a:xfrm>
            <a:off x="7735320" y="2067120"/>
            <a:ext cx="2700000" cy="267840"/>
          </a:xfrm>
          <a:prstGeom prst="rect">
            <a:avLst/>
          </a:prstGeom>
          <a:noFill/>
          <a:ln>
            <a:noFill/>
          </a:ln>
        </p:spPr>
        <p:style>
          <a:lnRef idx="0"/>
          <a:fillRef idx="0"/>
          <a:effectRef idx="0"/>
          <a:fontRef idx="minor"/>
        </p:style>
        <p:txBody>
          <a:bodyPr lIns="0" rIns="0" tIns="0" bIns="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523" name="CustomShape 19"/>
          <p:cNvSpPr/>
          <p:nvPr/>
        </p:nvSpPr>
        <p:spPr>
          <a:xfrm>
            <a:off x="7738920" y="1830600"/>
            <a:ext cx="1249200" cy="213480"/>
          </a:xfrm>
          <a:prstGeom prst="rect">
            <a:avLst/>
          </a:prstGeom>
          <a:noFill/>
          <a:ln>
            <a:noFill/>
          </a:ln>
        </p:spPr>
        <p:style>
          <a:lnRef idx="0"/>
          <a:fillRef idx="0"/>
          <a:effectRef idx="0"/>
          <a:fontRef idx="minor"/>
        </p:style>
        <p:txBody>
          <a:bodyPr wrap="none" lIns="0" rIns="0" tIns="0" bIns="0"/>
          <a:p>
            <a:pP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524" name="CustomShape 20"/>
          <p:cNvSpPr/>
          <p:nvPr/>
        </p:nvSpPr>
        <p:spPr>
          <a:xfrm>
            <a:off x="7735320" y="2995200"/>
            <a:ext cx="2700000" cy="267840"/>
          </a:xfrm>
          <a:prstGeom prst="rect">
            <a:avLst/>
          </a:prstGeom>
          <a:noFill/>
          <a:ln>
            <a:noFill/>
          </a:ln>
        </p:spPr>
        <p:style>
          <a:lnRef idx="0"/>
          <a:fillRef idx="0"/>
          <a:effectRef idx="0"/>
          <a:fontRef idx="minor"/>
        </p:style>
        <p:txBody>
          <a:bodyPr lIns="0" rIns="0" tIns="0" bIns="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525" name="CustomShape 21"/>
          <p:cNvSpPr/>
          <p:nvPr/>
        </p:nvSpPr>
        <p:spPr>
          <a:xfrm>
            <a:off x="7738920" y="2758320"/>
            <a:ext cx="1249200" cy="213480"/>
          </a:xfrm>
          <a:prstGeom prst="rect">
            <a:avLst/>
          </a:prstGeom>
          <a:noFill/>
          <a:ln>
            <a:noFill/>
          </a:ln>
        </p:spPr>
        <p:style>
          <a:lnRef idx="0"/>
          <a:fillRef idx="0"/>
          <a:effectRef idx="0"/>
          <a:fontRef idx="minor"/>
        </p:style>
        <p:txBody>
          <a:bodyPr wrap="none" lIns="0" rIns="0" tIns="0" bIns="0"/>
          <a:p>
            <a:pP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526" name="CustomShape 22"/>
          <p:cNvSpPr/>
          <p:nvPr/>
        </p:nvSpPr>
        <p:spPr>
          <a:xfrm>
            <a:off x="7735320" y="3922920"/>
            <a:ext cx="2700000" cy="267840"/>
          </a:xfrm>
          <a:prstGeom prst="rect">
            <a:avLst/>
          </a:prstGeom>
          <a:noFill/>
          <a:ln>
            <a:noFill/>
          </a:ln>
        </p:spPr>
        <p:style>
          <a:lnRef idx="0"/>
          <a:fillRef idx="0"/>
          <a:effectRef idx="0"/>
          <a:fontRef idx="minor"/>
        </p:style>
        <p:txBody>
          <a:bodyPr lIns="0" rIns="0" tIns="0" bIns="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527" name="CustomShape 23"/>
          <p:cNvSpPr/>
          <p:nvPr/>
        </p:nvSpPr>
        <p:spPr>
          <a:xfrm>
            <a:off x="7738920" y="3686400"/>
            <a:ext cx="1249200" cy="213480"/>
          </a:xfrm>
          <a:prstGeom prst="rect">
            <a:avLst/>
          </a:prstGeom>
          <a:noFill/>
          <a:ln>
            <a:noFill/>
          </a:ln>
        </p:spPr>
        <p:style>
          <a:lnRef idx="0"/>
          <a:fillRef idx="0"/>
          <a:effectRef idx="0"/>
          <a:fontRef idx="minor"/>
        </p:style>
        <p:txBody>
          <a:bodyPr wrap="none" lIns="0" rIns="0" tIns="0" bIns="0"/>
          <a:p>
            <a:pP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528" name="CustomShape 24"/>
          <p:cNvSpPr/>
          <p:nvPr/>
        </p:nvSpPr>
        <p:spPr>
          <a:xfrm flipH="1" rot="10800000">
            <a:off x="7626600" y="5174640"/>
            <a:ext cx="60480" cy="627480"/>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529" name="CustomShape 25"/>
          <p:cNvSpPr/>
          <p:nvPr/>
        </p:nvSpPr>
        <p:spPr>
          <a:xfrm flipH="1" rot="10800000">
            <a:off x="7628400" y="6041880"/>
            <a:ext cx="60480" cy="627480"/>
          </a:xfrm>
          <a:prstGeom prst="round2SameRect">
            <a:avLst>
              <a:gd name="adj1" fmla="val 50000"/>
              <a:gd name="adj2" fmla="val 50000"/>
            </a:avLst>
          </a:prstGeom>
          <a:solidFill>
            <a:srgbClr val="e60000"/>
          </a:solidFill>
          <a:ln>
            <a:noFill/>
          </a:ln>
        </p:spPr>
        <p:style>
          <a:lnRef idx="2">
            <a:schemeClr val="accent1">
              <a:shade val="50000"/>
            </a:schemeClr>
          </a:lnRef>
          <a:fillRef idx="1">
            <a:schemeClr val="accent1"/>
          </a:fillRef>
          <a:effectRef idx="0">
            <a:schemeClr val="accent1"/>
          </a:effectRef>
          <a:fontRef idx="minor"/>
        </p:style>
      </p:sp>
      <p:sp>
        <p:nvSpPr>
          <p:cNvPr id="530" name="CustomShape 26"/>
          <p:cNvSpPr/>
          <p:nvPr/>
        </p:nvSpPr>
        <p:spPr>
          <a:xfrm>
            <a:off x="7735320" y="4741920"/>
            <a:ext cx="2700000" cy="267840"/>
          </a:xfrm>
          <a:prstGeom prst="rect">
            <a:avLst/>
          </a:prstGeom>
          <a:noFill/>
          <a:ln>
            <a:noFill/>
          </a:ln>
        </p:spPr>
        <p:style>
          <a:lnRef idx="0"/>
          <a:fillRef idx="0"/>
          <a:effectRef idx="0"/>
          <a:fontRef idx="minor"/>
        </p:style>
        <p:txBody>
          <a:bodyPr lIns="0" rIns="0" tIns="0" bIns="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531" name="CustomShape 27"/>
          <p:cNvSpPr/>
          <p:nvPr/>
        </p:nvSpPr>
        <p:spPr>
          <a:xfrm>
            <a:off x="7738920" y="4505400"/>
            <a:ext cx="1249200" cy="213480"/>
          </a:xfrm>
          <a:prstGeom prst="rect">
            <a:avLst/>
          </a:prstGeom>
          <a:noFill/>
          <a:ln>
            <a:noFill/>
          </a:ln>
        </p:spPr>
        <p:style>
          <a:lnRef idx="0"/>
          <a:fillRef idx="0"/>
          <a:effectRef idx="0"/>
          <a:fontRef idx="minor"/>
        </p:style>
        <p:txBody>
          <a:bodyPr wrap="none" lIns="0" rIns="0" tIns="0" bIns="0"/>
          <a:p>
            <a:pP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532" name="CustomShape 28"/>
          <p:cNvSpPr/>
          <p:nvPr/>
        </p:nvSpPr>
        <p:spPr>
          <a:xfrm>
            <a:off x="7735320" y="5670000"/>
            <a:ext cx="2700000" cy="267840"/>
          </a:xfrm>
          <a:prstGeom prst="rect">
            <a:avLst/>
          </a:prstGeom>
          <a:noFill/>
          <a:ln>
            <a:noFill/>
          </a:ln>
        </p:spPr>
        <p:style>
          <a:lnRef idx="0"/>
          <a:fillRef idx="0"/>
          <a:effectRef idx="0"/>
          <a:fontRef idx="minor"/>
        </p:style>
        <p:txBody>
          <a:bodyPr lIns="0" rIns="0" tIns="0" bIns="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533" name="CustomShape 29"/>
          <p:cNvSpPr/>
          <p:nvPr/>
        </p:nvSpPr>
        <p:spPr>
          <a:xfrm>
            <a:off x="7738920" y="5433120"/>
            <a:ext cx="1249200" cy="213480"/>
          </a:xfrm>
          <a:prstGeom prst="rect">
            <a:avLst/>
          </a:prstGeom>
          <a:noFill/>
          <a:ln>
            <a:noFill/>
          </a:ln>
        </p:spPr>
        <p:style>
          <a:lnRef idx="0"/>
          <a:fillRef idx="0"/>
          <a:effectRef idx="0"/>
          <a:fontRef idx="minor"/>
        </p:style>
        <p:txBody>
          <a:bodyPr wrap="none" lIns="0" rIns="0" tIns="0" bIns="0"/>
          <a:p>
            <a:pP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534" name="CustomShape 30"/>
          <p:cNvSpPr/>
          <p:nvPr/>
        </p:nvSpPr>
        <p:spPr>
          <a:xfrm>
            <a:off x="384120" y="362160"/>
            <a:ext cx="2480040" cy="3711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800" spc="-1" strike="noStrike">
                <a:solidFill>
                  <a:srgbClr val="3b3838"/>
                </a:solidFill>
                <a:uFill>
                  <a:solidFill>
                    <a:srgbClr val="ffffff"/>
                  </a:solidFill>
                </a:uFill>
                <a:latin typeface="微软雅黑"/>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535" name="CustomShape 31"/>
          <p:cNvSpPr/>
          <p:nvPr/>
        </p:nvSpPr>
        <p:spPr>
          <a:xfrm>
            <a:off x="383040" y="654840"/>
            <a:ext cx="2332080" cy="2793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200" spc="-1" strike="noStrike">
                <a:solidFill>
                  <a:srgbClr val="3b3838"/>
                </a:solidFill>
                <a:uFill>
                  <a:solidFill>
                    <a:srgbClr val="ffffff"/>
                  </a:solidFill>
                </a:uFill>
                <a:latin typeface="Arial"/>
                <a:ea typeface="宋体"/>
              </a:rPr>
              <a:t>ADD RELATED TITLE WORDS</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1284" dur="indefinite" restart="never" nodeType="tmRoot">
          <p:childTnLst>
            <p:seq>
              <p:cTn id="1285" dur="indefinite" nodeType="mainSeq">
                <p:childTnLst>
                  <p:par>
                    <p:cTn id="1286" fill="hold">
                      <p:stCondLst>
                        <p:cond delay="0"/>
                      </p:stCondLst>
                      <p:childTnLst>
                        <p:par>
                          <p:cTn id="1287" fill="hold">
                            <p:stCondLst>
                              <p:cond delay="0"/>
                            </p:stCondLst>
                            <p:childTnLst>
                              <p:par>
                                <p:cTn id="1288" nodeType="afterEffect" fill="hold" presetClass="entr" presetID="22" presetSubtype="2">
                                  <p:stCondLst>
                                    <p:cond delay="0"/>
                                  </p:stCondLst>
                                  <p:childTnLst>
                                    <p:set>
                                      <p:cBhvr>
                                        <p:cTn id="1289" dur="1" fill="hold">
                                          <p:stCondLst>
                                            <p:cond delay="0"/>
                                          </p:stCondLst>
                                        </p:cTn>
                                        <p:tgtEl>
                                          <p:spTgt spid="-1"/>
                                        </p:tgtEl>
                                        <p:attrNameLst>
                                          <p:attrName>style.visibility</p:attrName>
                                        </p:attrNameLst>
                                      </p:cBhvr>
                                      <p:to>
                                        <p:strVal val="visible"/>
                                      </p:to>
                                    </p:set>
                                    <p:animEffect filter="wipe(right)" transition="out">
                                      <p:cBhvr additive="repl">
                                        <p:cTn id="1290" dur="500"/>
                                        <p:tgtEl>
                                          <p:spTgt spid="-1"/>
                                        </p:tgtEl>
                                      </p:cBhvr>
                                    </p:animEffect>
                                  </p:childTnLst>
                                </p:cTn>
                              </p:par>
                            </p:childTnLst>
                          </p:cTn>
                        </p:par>
                        <p:par>
                          <p:cTn id="1291" fill="hold">
                            <p:stCondLst>
                              <p:cond delay="500"/>
                            </p:stCondLst>
                            <p:childTnLst>
                              <p:par>
                                <p:cTn id="1292" nodeType="afterEffect" fill="hold" presetClass="entr" presetID="22" presetSubtype="8">
                                  <p:stCondLst>
                                    <p:cond delay="0"/>
                                  </p:stCondLst>
                                  <p:childTnLst>
                                    <p:set>
                                      <p:cBhvr>
                                        <p:cTn id="1293" dur="1" fill="hold">
                                          <p:stCondLst>
                                            <p:cond delay="0"/>
                                          </p:stCondLst>
                                        </p:cTn>
                                        <p:tgtEl>
                                          <p:spTgt spid="508"/>
                                        </p:tgtEl>
                                        <p:attrNameLst>
                                          <p:attrName>style.visibility</p:attrName>
                                        </p:attrNameLst>
                                      </p:cBhvr>
                                      <p:to>
                                        <p:strVal val="visible"/>
                                      </p:to>
                                    </p:set>
                                    <p:animEffect filter="wipe(left)" transition="in">
                                      <p:cBhvr additive="repl">
                                        <p:cTn id="1294" dur="500"/>
                                        <p:tgtEl>
                                          <p:spTgt spid="508"/>
                                        </p:tgtEl>
                                      </p:cBhvr>
                                    </p:animEffect>
                                  </p:childTnLst>
                                </p:cTn>
                              </p:par>
                            </p:childTnLst>
                          </p:cTn>
                        </p:par>
                        <p:par>
                          <p:cTn id="1295" fill="hold">
                            <p:stCondLst>
                              <p:cond delay="1000"/>
                            </p:stCondLst>
                            <p:childTnLst>
                              <p:par>
                                <p:cTn id="1296" nodeType="afterEffect" fill="hold" presetClass="entr" presetID="22" presetSubtype="2">
                                  <p:stCondLst>
                                    <p:cond delay="0"/>
                                  </p:stCondLst>
                                  <p:childTnLst>
                                    <p:set>
                                      <p:cBhvr>
                                        <p:cTn id="1297" dur="1" fill="hold">
                                          <p:stCondLst>
                                            <p:cond delay="0"/>
                                          </p:stCondLst>
                                        </p:cTn>
                                        <p:tgtEl>
                                          <p:spTgt spid="-1"/>
                                        </p:tgtEl>
                                        <p:attrNameLst>
                                          <p:attrName>style.visibility</p:attrName>
                                        </p:attrNameLst>
                                      </p:cBhvr>
                                      <p:to>
                                        <p:strVal val="visible"/>
                                      </p:to>
                                    </p:set>
                                    <p:animEffect filter="wipe(right)" transition="out">
                                      <p:cBhvr additive="repl">
                                        <p:cTn id="1298" dur="500"/>
                                        <p:tgtEl>
                                          <p:spTgt spid="-1"/>
                                        </p:tgtEl>
                                      </p:cBhvr>
                                    </p:animEffect>
                                  </p:childTnLst>
                                </p:cTn>
                              </p:par>
                            </p:childTnLst>
                          </p:cTn>
                        </p:par>
                        <p:par>
                          <p:cTn id="1299" fill="hold">
                            <p:stCondLst>
                              <p:cond delay="1500"/>
                            </p:stCondLst>
                            <p:childTnLst>
                              <p:par>
                                <p:cTn id="1300" nodeType="afterEffect" fill="hold" presetClass="entr" presetID="22" presetSubtype="8">
                                  <p:stCondLst>
                                    <p:cond delay="0"/>
                                  </p:stCondLst>
                                  <p:childTnLst>
                                    <p:set>
                                      <p:cBhvr>
                                        <p:cTn id="1301" dur="1" fill="hold">
                                          <p:stCondLst>
                                            <p:cond delay="0"/>
                                          </p:stCondLst>
                                        </p:cTn>
                                        <p:tgtEl>
                                          <p:spTgt spid="507"/>
                                        </p:tgtEl>
                                        <p:attrNameLst>
                                          <p:attrName>style.visibility</p:attrName>
                                        </p:attrNameLst>
                                      </p:cBhvr>
                                      <p:to>
                                        <p:strVal val="visible"/>
                                      </p:to>
                                    </p:set>
                                    <p:animEffect filter="wipe(left)" transition="in">
                                      <p:cBhvr additive="repl">
                                        <p:cTn id="1302" dur="500"/>
                                        <p:tgtEl>
                                          <p:spTgt spid="507"/>
                                        </p:tgtEl>
                                      </p:cBhvr>
                                    </p:animEffect>
                                  </p:childTnLst>
                                </p:cTn>
                              </p:par>
                            </p:childTnLst>
                          </p:cTn>
                        </p:par>
                        <p:par>
                          <p:cTn id="1303" fill="hold">
                            <p:stCondLst>
                              <p:cond delay="2000"/>
                            </p:stCondLst>
                            <p:childTnLst>
                              <p:par>
                                <p:cTn id="1304" nodeType="afterEffect" fill="hold" presetClass="entr" presetID="22" presetSubtype="2">
                                  <p:stCondLst>
                                    <p:cond delay="0"/>
                                  </p:stCondLst>
                                  <p:childTnLst>
                                    <p:set>
                                      <p:cBhvr>
                                        <p:cTn id="1305" dur="1" fill="hold">
                                          <p:stCondLst>
                                            <p:cond delay="0"/>
                                          </p:stCondLst>
                                        </p:cTn>
                                        <p:tgtEl>
                                          <p:spTgt spid="-1"/>
                                        </p:tgtEl>
                                        <p:attrNameLst>
                                          <p:attrName>style.visibility</p:attrName>
                                        </p:attrNameLst>
                                      </p:cBhvr>
                                      <p:to>
                                        <p:strVal val="visible"/>
                                      </p:to>
                                    </p:set>
                                    <p:animEffect filter="wipe(right)" transition="out">
                                      <p:cBhvr additive="repl">
                                        <p:cTn id="1306" dur="500"/>
                                        <p:tgtEl>
                                          <p:spTgt spid="-1"/>
                                        </p:tgtEl>
                                      </p:cBhvr>
                                    </p:animEffect>
                                  </p:childTnLst>
                                </p:cTn>
                              </p:par>
                            </p:childTnLst>
                          </p:cTn>
                        </p:par>
                        <p:par>
                          <p:cTn id="1307" fill="hold">
                            <p:stCondLst>
                              <p:cond delay="2500"/>
                            </p:stCondLst>
                            <p:childTnLst>
                              <p:par>
                                <p:cTn id="1308" nodeType="afterEffect" fill="hold" presetClass="entr" presetID="22" presetSubtype="8">
                                  <p:stCondLst>
                                    <p:cond delay="0"/>
                                  </p:stCondLst>
                                  <p:childTnLst>
                                    <p:set>
                                      <p:cBhvr>
                                        <p:cTn id="1309" dur="1" fill="hold">
                                          <p:stCondLst>
                                            <p:cond delay="0"/>
                                          </p:stCondLst>
                                        </p:cTn>
                                        <p:tgtEl>
                                          <p:spTgt spid="506"/>
                                        </p:tgtEl>
                                        <p:attrNameLst>
                                          <p:attrName>style.visibility</p:attrName>
                                        </p:attrNameLst>
                                      </p:cBhvr>
                                      <p:to>
                                        <p:strVal val="visible"/>
                                      </p:to>
                                    </p:set>
                                    <p:animEffect filter="wipe(left)" transition="in">
                                      <p:cBhvr additive="repl">
                                        <p:cTn id="1310" dur="500"/>
                                        <p:tgtEl>
                                          <p:spTgt spid="506"/>
                                        </p:tgtEl>
                                      </p:cBhvr>
                                    </p:animEffect>
                                  </p:childTnLst>
                                </p:cTn>
                              </p:par>
                            </p:childTnLst>
                          </p:cTn>
                        </p:par>
                        <p:par>
                          <p:cTn id="1311" fill="hold">
                            <p:stCondLst>
                              <p:cond delay="3000"/>
                            </p:stCondLst>
                            <p:childTnLst>
                              <p:par>
                                <p:cTn id="1312" nodeType="afterEffect" fill="hold" presetClass="entr" presetID="22" presetSubtype="2">
                                  <p:stCondLst>
                                    <p:cond delay="0"/>
                                  </p:stCondLst>
                                  <p:childTnLst>
                                    <p:set>
                                      <p:cBhvr>
                                        <p:cTn id="1313" dur="1" fill="hold">
                                          <p:stCondLst>
                                            <p:cond delay="0"/>
                                          </p:stCondLst>
                                        </p:cTn>
                                        <p:tgtEl>
                                          <p:spTgt spid="-1"/>
                                        </p:tgtEl>
                                        <p:attrNameLst>
                                          <p:attrName>style.visibility</p:attrName>
                                        </p:attrNameLst>
                                      </p:cBhvr>
                                      <p:to>
                                        <p:strVal val="visible"/>
                                      </p:to>
                                    </p:set>
                                    <p:animEffect filter="wipe(right)" transition="out">
                                      <p:cBhvr additive="repl">
                                        <p:cTn id="1314" dur="500"/>
                                        <p:tgtEl>
                                          <p:spTgt spid="-1"/>
                                        </p:tgtEl>
                                      </p:cBhvr>
                                    </p:animEffect>
                                  </p:childTnLst>
                                </p:cTn>
                              </p:par>
                            </p:childTnLst>
                          </p:cTn>
                        </p:par>
                        <p:par>
                          <p:cTn id="1315" fill="hold">
                            <p:stCondLst>
                              <p:cond delay="3500"/>
                            </p:stCondLst>
                            <p:childTnLst>
                              <p:par>
                                <p:cTn id="1316" nodeType="afterEffect" fill="hold" presetClass="entr" presetID="22" presetSubtype="8">
                                  <p:stCondLst>
                                    <p:cond delay="0"/>
                                  </p:stCondLst>
                                  <p:childTnLst>
                                    <p:set>
                                      <p:cBhvr>
                                        <p:cTn id="1317" dur="1" fill="hold">
                                          <p:stCondLst>
                                            <p:cond delay="0"/>
                                          </p:stCondLst>
                                        </p:cTn>
                                        <p:tgtEl>
                                          <p:spTgt spid="505"/>
                                        </p:tgtEl>
                                        <p:attrNameLst>
                                          <p:attrName>style.visibility</p:attrName>
                                        </p:attrNameLst>
                                      </p:cBhvr>
                                      <p:to>
                                        <p:strVal val="visible"/>
                                      </p:to>
                                    </p:set>
                                    <p:animEffect filter="wipe(left)" transition="in">
                                      <p:cBhvr additive="repl">
                                        <p:cTn id="1318" dur="500"/>
                                        <p:tgtEl>
                                          <p:spTgt spid="505"/>
                                        </p:tgtEl>
                                      </p:cBhvr>
                                    </p:animEffect>
                                  </p:childTnLst>
                                </p:cTn>
                              </p:par>
                            </p:childTnLst>
                          </p:cTn>
                        </p:par>
                        <p:par>
                          <p:cTn id="1319" fill="hold">
                            <p:stCondLst>
                              <p:cond delay="4000"/>
                            </p:stCondLst>
                            <p:childTnLst>
                              <p:par>
                                <p:cTn id="1320" nodeType="afterEffect" fill="hold" presetClass="entr" presetID="22" presetSubtype="4">
                                  <p:stCondLst>
                                    <p:cond delay="0"/>
                                  </p:stCondLst>
                                  <p:childTnLst>
                                    <p:set>
                                      <p:cBhvr>
                                        <p:cTn id="1321" dur="1" fill="hold">
                                          <p:stCondLst>
                                            <p:cond delay="0"/>
                                          </p:stCondLst>
                                        </p:cTn>
                                        <p:tgtEl>
                                          <p:spTgt spid="-1"/>
                                        </p:tgtEl>
                                        <p:attrNameLst>
                                          <p:attrName>style.visibility</p:attrName>
                                        </p:attrNameLst>
                                      </p:cBhvr>
                                      <p:to>
                                        <p:strVal val="visible"/>
                                      </p:to>
                                    </p:set>
                                    <p:animEffect filter="wipe(down)" transition="out">
                                      <p:cBhvr additive="repl">
                                        <p:cTn id="1322" dur="500"/>
                                        <p:tgtEl>
                                          <p:spTgt spid="-1"/>
                                        </p:tgtEl>
                                      </p:cBhvr>
                                    </p:animEffect>
                                  </p:childTnLst>
                                </p:cTn>
                              </p:par>
                            </p:childTnLst>
                          </p:cTn>
                        </p:par>
                        <p:par>
                          <p:cTn id="1323" fill="hold">
                            <p:stCondLst>
                              <p:cond delay="4500"/>
                            </p:stCondLst>
                            <p:childTnLst>
                              <p:par>
                                <p:cTn id="1324" nodeType="afterEffect" fill="hold" presetClass="entr" presetID="22" presetSubtype="1">
                                  <p:stCondLst>
                                    <p:cond delay="0"/>
                                  </p:stCondLst>
                                  <p:childTnLst>
                                    <p:set>
                                      <p:cBhvr>
                                        <p:cTn id="1325" dur="1" fill="hold">
                                          <p:stCondLst>
                                            <p:cond delay="0"/>
                                          </p:stCondLst>
                                        </p:cTn>
                                        <p:tgtEl>
                                          <p:spTgt spid="519"/>
                                        </p:tgtEl>
                                        <p:attrNameLst>
                                          <p:attrName>style.visibility</p:attrName>
                                        </p:attrNameLst>
                                      </p:cBhvr>
                                      <p:to>
                                        <p:strVal val="visible"/>
                                      </p:to>
                                    </p:set>
                                    <p:animEffect filter="wipe(up)" transition="in">
                                      <p:cBhvr additive="repl">
                                        <p:cTn id="1326" dur="500"/>
                                        <p:tgtEl>
                                          <p:spTgt spid="519"/>
                                        </p:tgtEl>
                                      </p:cBhvr>
                                    </p:animEffect>
                                  </p:childTnLst>
                                </p:cTn>
                              </p:par>
                            </p:childTnLst>
                          </p:cTn>
                        </p:par>
                        <p:par>
                          <p:cTn id="1327" fill="hold">
                            <p:stCondLst>
                              <p:cond delay="5000"/>
                            </p:stCondLst>
                            <p:childTnLst>
                              <p:par>
                                <p:cTn id="1328" nodeType="afterEffect" fill="hold" presetClass="entr" presetID="22" presetSubtype="8">
                                  <p:stCondLst>
                                    <p:cond delay="0"/>
                                  </p:stCondLst>
                                  <p:childTnLst>
                                    <p:set>
                                      <p:cBhvr>
                                        <p:cTn id="1329" dur="1" fill="hold">
                                          <p:stCondLst>
                                            <p:cond delay="0"/>
                                          </p:stCondLst>
                                        </p:cTn>
                                        <p:tgtEl>
                                          <p:spTgt spid="-1"/>
                                        </p:tgtEl>
                                        <p:attrNameLst>
                                          <p:attrName>style.visibility</p:attrName>
                                        </p:attrNameLst>
                                      </p:cBhvr>
                                      <p:to>
                                        <p:strVal val="visible"/>
                                      </p:to>
                                    </p:set>
                                    <p:animEffect filter="wipe(left)" transition="in">
                                      <p:cBhvr additive="repl">
                                        <p:cTn id="1330" dur="500"/>
                                        <p:tgtEl>
                                          <p:spTgt spid="-1"/>
                                        </p:tgtEl>
                                      </p:cBhvr>
                                    </p:animEffect>
                                  </p:childTnLst>
                                </p:cTn>
                              </p:par>
                            </p:childTnLst>
                          </p:cTn>
                        </p:par>
                        <p:par>
                          <p:cTn id="1331" fill="hold">
                            <p:stCondLst>
                              <p:cond delay="5500"/>
                            </p:stCondLst>
                            <p:childTnLst>
                              <p:par>
                                <p:cTn id="1332" nodeType="afterEffect" fill="hold" presetClass="entr" presetID="22" presetSubtype="1">
                                  <p:stCondLst>
                                    <p:cond delay="0"/>
                                  </p:stCondLst>
                                  <p:childTnLst>
                                    <p:set>
                                      <p:cBhvr>
                                        <p:cTn id="1333" dur="1" fill="hold">
                                          <p:stCondLst>
                                            <p:cond delay="0"/>
                                          </p:stCondLst>
                                        </p:cTn>
                                        <p:tgtEl>
                                          <p:spTgt spid="520"/>
                                        </p:tgtEl>
                                        <p:attrNameLst>
                                          <p:attrName>style.visibility</p:attrName>
                                        </p:attrNameLst>
                                      </p:cBhvr>
                                      <p:to>
                                        <p:strVal val="visible"/>
                                      </p:to>
                                    </p:set>
                                    <p:animEffect filter="wipe(up)" transition="in">
                                      <p:cBhvr additive="repl">
                                        <p:cTn id="1334" dur="500"/>
                                        <p:tgtEl>
                                          <p:spTgt spid="520"/>
                                        </p:tgtEl>
                                      </p:cBhvr>
                                    </p:animEffect>
                                  </p:childTnLst>
                                </p:cTn>
                              </p:par>
                            </p:childTnLst>
                          </p:cTn>
                        </p:par>
                        <p:par>
                          <p:cTn id="1335" fill="hold">
                            <p:stCondLst>
                              <p:cond delay="6000"/>
                            </p:stCondLst>
                            <p:childTnLst>
                              <p:par>
                                <p:cTn id="1336" nodeType="afterEffect" fill="hold" presetClass="entr" presetID="22" presetSubtype="8">
                                  <p:stCondLst>
                                    <p:cond delay="0"/>
                                  </p:stCondLst>
                                  <p:childTnLst>
                                    <p:set>
                                      <p:cBhvr>
                                        <p:cTn id="1337" dur="1" fill="hold">
                                          <p:stCondLst>
                                            <p:cond delay="0"/>
                                          </p:stCondLst>
                                        </p:cTn>
                                        <p:tgtEl>
                                          <p:spTgt spid="-1"/>
                                        </p:tgtEl>
                                        <p:attrNameLst>
                                          <p:attrName>style.visibility</p:attrName>
                                        </p:attrNameLst>
                                      </p:cBhvr>
                                      <p:to>
                                        <p:strVal val="visible"/>
                                      </p:to>
                                    </p:set>
                                    <p:animEffect filter="wipe(left)" transition="in">
                                      <p:cBhvr additive="repl">
                                        <p:cTn id="1338" dur="500"/>
                                        <p:tgtEl>
                                          <p:spTgt spid="-1"/>
                                        </p:tgtEl>
                                      </p:cBhvr>
                                    </p:animEffect>
                                  </p:childTnLst>
                                </p:cTn>
                              </p:par>
                            </p:childTnLst>
                          </p:cTn>
                        </p:par>
                        <p:par>
                          <p:cTn id="1339" fill="hold">
                            <p:stCondLst>
                              <p:cond delay="6500"/>
                            </p:stCondLst>
                            <p:childTnLst>
                              <p:par>
                                <p:cTn id="1340" nodeType="afterEffect" fill="hold" presetClass="entr" presetID="22" presetSubtype="1">
                                  <p:stCondLst>
                                    <p:cond delay="0"/>
                                  </p:stCondLst>
                                  <p:childTnLst>
                                    <p:set>
                                      <p:cBhvr>
                                        <p:cTn id="1341" dur="1" fill="hold">
                                          <p:stCondLst>
                                            <p:cond delay="0"/>
                                          </p:stCondLst>
                                        </p:cTn>
                                        <p:tgtEl>
                                          <p:spTgt spid="521"/>
                                        </p:tgtEl>
                                        <p:attrNameLst>
                                          <p:attrName>style.visibility</p:attrName>
                                        </p:attrNameLst>
                                      </p:cBhvr>
                                      <p:to>
                                        <p:strVal val="visible"/>
                                      </p:to>
                                    </p:set>
                                    <p:animEffect filter="wipe(up)" transition="in">
                                      <p:cBhvr additive="repl">
                                        <p:cTn id="1342" dur="500"/>
                                        <p:tgtEl>
                                          <p:spTgt spid="521"/>
                                        </p:tgtEl>
                                      </p:cBhvr>
                                    </p:animEffect>
                                  </p:childTnLst>
                                </p:cTn>
                              </p:par>
                            </p:childTnLst>
                          </p:cTn>
                        </p:par>
                        <p:par>
                          <p:cTn id="1343" fill="hold">
                            <p:stCondLst>
                              <p:cond delay="7000"/>
                            </p:stCondLst>
                            <p:childTnLst>
                              <p:par>
                                <p:cTn id="1344" nodeType="afterEffect" fill="hold" presetClass="entr" presetID="22" presetSubtype="8">
                                  <p:stCondLst>
                                    <p:cond delay="0"/>
                                  </p:stCondLst>
                                  <p:childTnLst>
                                    <p:set>
                                      <p:cBhvr>
                                        <p:cTn id="1345" dur="1" fill="hold">
                                          <p:stCondLst>
                                            <p:cond delay="0"/>
                                          </p:stCondLst>
                                        </p:cTn>
                                        <p:tgtEl>
                                          <p:spTgt spid="-1"/>
                                        </p:tgtEl>
                                        <p:attrNameLst>
                                          <p:attrName>style.visibility</p:attrName>
                                        </p:attrNameLst>
                                      </p:cBhvr>
                                      <p:to>
                                        <p:strVal val="visible"/>
                                      </p:to>
                                    </p:set>
                                    <p:animEffect filter="wipe(left)" transition="in">
                                      <p:cBhvr additive="repl">
                                        <p:cTn id="1346" dur="500"/>
                                        <p:tgtEl>
                                          <p:spTgt spid="-1"/>
                                        </p:tgtEl>
                                      </p:cBhvr>
                                    </p:animEffect>
                                  </p:childTnLst>
                                </p:cTn>
                              </p:par>
                            </p:childTnLst>
                          </p:cTn>
                        </p:par>
                        <p:par>
                          <p:cTn id="1347" fill="hold">
                            <p:stCondLst>
                              <p:cond delay="7500"/>
                            </p:stCondLst>
                            <p:childTnLst>
                              <p:par>
                                <p:cTn id="1348" nodeType="afterEffect" fill="hold" presetClass="entr" presetID="22" presetSubtype="1">
                                  <p:stCondLst>
                                    <p:cond delay="0"/>
                                  </p:stCondLst>
                                  <p:childTnLst>
                                    <p:set>
                                      <p:cBhvr>
                                        <p:cTn id="1349" dur="1" fill="hold">
                                          <p:stCondLst>
                                            <p:cond delay="0"/>
                                          </p:stCondLst>
                                        </p:cTn>
                                        <p:tgtEl>
                                          <p:spTgt spid="528"/>
                                        </p:tgtEl>
                                        <p:attrNameLst>
                                          <p:attrName>style.visibility</p:attrName>
                                        </p:attrNameLst>
                                      </p:cBhvr>
                                      <p:to>
                                        <p:strVal val="visible"/>
                                      </p:to>
                                    </p:set>
                                    <p:animEffect filter="wipe(up)" transition="in">
                                      <p:cBhvr additive="repl">
                                        <p:cTn id="1350" dur="500"/>
                                        <p:tgtEl>
                                          <p:spTgt spid="528"/>
                                        </p:tgtEl>
                                      </p:cBhvr>
                                    </p:animEffect>
                                  </p:childTnLst>
                                </p:cTn>
                              </p:par>
                            </p:childTnLst>
                          </p:cTn>
                        </p:par>
                        <p:par>
                          <p:cTn id="1351" fill="hold">
                            <p:stCondLst>
                              <p:cond delay="8000"/>
                            </p:stCondLst>
                            <p:childTnLst>
                              <p:par>
                                <p:cTn id="1352" nodeType="afterEffect" fill="hold" presetClass="entr" presetID="22" presetSubtype="8">
                                  <p:stCondLst>
                                    <p:cond delay="0"/>
                                  </p:stCondLst>
                                  <p:childTnLst>
                                    <p:set>
                                      <p:cBhvr>
                                        <p:cTn id="1353" dur="1" fill="hold">
                                          <p:stCondLst>
                                            <p:cond delay="0"/>
                                          </p:stCondLst>
                                        </p:cTn>
                                        <p:tgtEl>
                                          <p:spTgt spid="-1"/>
                                        </p:tgtEl>
                                        <p:attrNameLst>
                                          <p:attrName>style.visibility</p:attrName>
                                        </p:attrNameLst>
                                      </p:cBhvr>
                                      <p:to>
                                        <p:strVal val="visible"/>
                                      </p:to>
                                    </p:set>
                                    <p:animEffect filter="wipe(left)" transition="in">
                                      <p:cBhvr additive="repl">
                                        <p:cTn id="1354" dur="500"/>
                                        <p:tgtEl>
                                          <p:spTgt spid="-1"/>
                                        </p:tgtEl>
                                      </p:cBhvr>
                                    </p:animEffect>
                                  </p:childTnLst>
                                </p:cTn>
                              </p:par>
                            </p:childTnLst>
                          </p:cTn>
                        </p:par>
                        <p:par>
                          <p:cTn id="1355" fill="hold">
                            <p:stCondLst>
                              <p:cond delay="8500"/>
                            </p:stCondLst>
                            <p:childTnLst>
                              <p:par>
                                <p:cTn id="1356" nodeType="afterEffect" fill="hold" presetClass="entr" presetID="22" presetSubtype="1">
                                  <p:stCondLst>
                                    <p:cond delay="0"/>
                                  </p:stCondLst>
                                  <p:childTnLst>
                                    <p:set>
                                      <p:cBhvr>
                                        <p:cTn id="1357" dur="1" fill="hold">
                                          <p:stCondLst>
                                            <p:cond delay="0"/>
                                          </p:stCondLst>
                                        </p:cTn>
                                        <p:tgtEl>
                                          <p:spTgt spid="529"/>
                                        </p:tgtEl>
                                        <p:attrNameLst>
                                          <p:attrName>style.visibility</p:attrName>
                                        </p:attrNameLst>
                                      </p:cBhvr>
                                      <p:to>
                                        <p:strVal val="visible"/>
                                      </p:to>
                                    </p:set>
                                    <p:animEffect filter="wipe(up)" transition="in">
                                      <p:cBhvr additive="repl">
                                        <p:cTn id="1358" dur="500"/>
                                        <p:tgtEl>
                                          <p:spTgt spid="529"/>
                                        </p:tgtEl>
                                      </p:cBhvr>
                                    </p:animEffect>
                                  </p:childTnLst>
                                </p:cTn>
                              </p:par>
                            </p:childTnLst>
                          </p:cTn>
                        </p:par>
                        <p:par>
                          <p:cTn id="1359" fill="hold">
                            <p:stCondLst>
                              <p:cond delay="9000"/>
                            </p:stCondLst>
                            <p:childTnLst>
                              <p:par>
                                <p:cTn id="1360" nodeType="afterEffect" fill="hold" presetClass="entr" presetID="22" presetSubtype="8">
                                  <p:stCondLst>
                                    <p:cond delay="0"/>
                                  </p:stCondLst>
                                  <p:childTnLst>
                                    <p:set>
                                      <p:cBhvr>
                                        <p:cTn id="1361" dur="1" fill="hold">
                                          <p:stCondLst>
                                            <p:cond delay="0"/>
                                          </p:stCondLst>
                                        </p:cTn>
                                        <p:tgtEl>
                                          <p:spTgt spid="-1"/>
                                        </p:tgtEl>
                                        <p:attrNameLst>
                                          <p:attrName>style.visibility</p:attrName>
                                        </p:attrNameLst>
                                      </p:cBhvr>
                                      <p:to>
                                        <p:strVal val="visible"/>
                                      </p:to>
                                    </p:set>
                                    <p:animEffect filter="wipe(left)" transition="in">
                                      <p:cBhvr additive="repl">
                                        <p:cTn id="1362"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CustomShape 1"/>
          <p:cNvSpPr/>
          <p:nvPr/>
        </p:nvSpPr>
        <p:spPr>
          <a:xfrm>
            <a:off x="0" y="0"/>
            <a:ext cx="12858480" cy="724356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537" name="CustomShape 2"/>
          <p:cNvSpPr/>
          <p:nvPr/>
        </p:nvSpPr>
        <p:spPr>
          <a:xfrm>
            <a:off x="0" y="2191680"/>
            <a:ext cx="12858480" cy="3209040"/>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p:style>
      </p:sp>
      <p:sp>
        <p:nvSpPr>
          <p:cNvPr id="538" name="CustomShape 3"/>
          <p:cNvSpPr/>
          <p:nvPr/>
        </p:nvSpPr>
        <p:spPr>
          <a:xfrm>
            <a:off x="11829960" y="6640560"/>
            <a:ext cx="774720" cy="226440"/>
          </a:xfrm>
          <a:prstGeom prst="rect">
            <a:avLst/>
          </a:prstGeom>
          <a:noFill/>
          <a:ln>
            <a:noFill/>
          </a:ln>
        </p:spPr>
        <p:style>
          <a:lnRef idx="0"/>
          <a:fillRef idx="0"/>
          <a:effectRef idx="0"/>
          <a:fontRef idx="minor"/>
        </p:style>
        <p:txBody>
          <a:bodyPr lIns="90000" rIns="90000" tIns="45000" bIns="45000"/>
          <a:p>
            <a:pPr>
              <a:lnSpc>
                <a:spcPct val="100000"/>
              </a:lnSpc>
            </a:pPr>
            <a:r>
              <a:rPr b="0" lang="en-US" sz="100" spc="-1" strike="noStrike">
                <a:solidFill>
                  <a:srgbClr val="ffffff"/>
                </a:solidFill>
                <a:uFill>
                  <a:solidFill>
                    <a:srgbClr val="ffffff"/>
                  </a:solidFill>
                </a:uFill>
                <a:latin typeface="Calibri"/>
                <a:ea typeface="宋体"/>
              </a:rPr>
              <a:t>PPT</a:t>
            </a:r>
            <a:r>
              <a:rPr b="0" lang="en-US" sz="100" spc="-1" strike="noStrike">
                <a:solidFill>
                  <a:srgbClr val="ffffff"/>
                </a:solidFill>
                <a:uFill>
                  <a:solidFill>
                    <a:srgbClr val="ffffff"/>
                  </a:solidFill>
                </a:uFill>
                <a:latin typeface="Calibri"/>
                <a:ea typeface="宋体"/>
              </a:rPr>
              <a:t>模板下载：</a:t>
            </a:r>
            <a:r>
              <a:rPr b="0" lang="en-US" sz="100" spc="-1" strike="noStrike">
                <a:solidFill>
                  <a:srgbClr val="ffffff"/>
                </a:solidFill>
                <a:uFill>
                  <a:solidFill>
                    <a:srgbClr val="ffffff"/>
                  </a:solidFill>
                </a:uFill>
                <a:latin typeface="Calibri"/>
                <a:ea typeface="宋体"/>
              </a:rPr>
              <a:t>www.1ppt.com/moban/     </a:t>
            </a:r>
            <a:r>
              <a:rPr b="0" lang="en-US" sz="100" spc="-1" strike="noStrike">
                <a:solidFill>
                  <a:srgbClr val="ffffff"/>
                </a:solidFill>
                <a:uFill>
                  <a:solidFill>
                    <a:srgbClr val="ffffff"/>
                  </a:solidFill>
                </a:uFill>
                <a:latin typeface="Calibri"/>
                <a:ea typeface="宋体"/>
              </a:rPr>
              <a:t>行业</a:t>
            </a:r>
            <a:r>
              <a:rPr b="0" lang="en-US" sz="100" spc="-1" strike="noStrike">
                <a:solidFill>
                  <a:srgbClr val="ffffff"/>
                </a:solidFill>
                <a:uFill>
                  <a:solidFill>
                    <a:srgbClr val="ffffff"/>
                  </a:solidFill>
                </a:uFill>
                <a:latin typeface="Calibri"/>
                <a:ea typeface="宋体"/>
              </a:rPr>
              <a:t>PPT</a:t>
            </a:r>
            <a:r>
              <a:rPr b="0" lang="en-US" sz="100" spc="-1" strike="noStrike">
                <a:solidFill>
                  <a:srgbClr val="ffffff"/>
                </a:solidFill>
                <a:uFill>
                  <a:solidFill>
                    <a:srgbClr val="ffffff"/>
                  </a:solidFill>
                </a:uFill>
                <a:latin typeface="Calibri"/>
                <a:ea typeface="宋体"/>
              </a:rPr>
              <a:t>模板：</a:t>
            </a:r>
            <a:r>
              <a:rPr b="0" lang="en-US" sz="100" spc="-1" strike="noStrike">
                <a:solidFill>
                  <a:srgbClr val="ffffff"/>
                </a:solidFill>
                <a:uFill>
                  <a:solidFill>
                    <a:srgbClr val="ffffff"/>
                  </a:solidFill>
                </a:uFill>
                <a:latin typeface="Calibri"/>
                <a:ea typeface="宋体"/>
              </a:rPr>
              <a:t>www.1ppt.com/hangye/ </a:t>
            </a:r>
            <a:endParaRPr b="0" lang="en-US" sz="1800" spc="-1" strike="noStrike">
              <a:solidFill>
                <a:srgbClr val="000000"/>
              </a:solidFill>
              <a:uFill>
                <a:solidFill>
                  <a:srgbClr val="ffffff"/>
                </a:solidFill>
              </a:uFill>
              <a:latin typeface="Arial"/>
            </a:endParaRPr>
          </a:p>
          <a:p>
            <a:pPr>
              <a:lnSpc>
                <a:spcPct val="100000"/>
              </a:lnSpc>
            </a:pPr>
            <a:r>
              <a:rPr b="0" lang="en-US" sz="100" spc="-1" strike="noStrike">
                <a:solidFill>
                  <a:srgbClr val="ffffff"/>
                </a:solidFill>
                <a:uFill>
                  <a:solidFill>
                    <a:srgbClr val="ffffff"/>
                  </a:solidFill>
                </a:uFill>
                <a:latin typeface="Calibri"/>
                <a:ea typeface="宋体"/>
              </a:rPr>
              <a:t>节日</a:t>
            </a:r>
            <a:r>
              <a:rPr b="0" lang="en-US" sz="100" spc="-1" strike="noStrike">
                <a:solidFill>
                  <a:srgbClr val="ffffff"/>
                </a:solidFill>
                <a:uFill>
                  <a:solidFill>
                    <a:srgbClr val="ffffff"/>
                  </a:solidFill>
                </a:uFill>
                <a:latin typeface="Calibri"/>
                <a:ea typeface="宋体"/>
              </a:rPr>
              <a:t>PPT</a:t>
            </a:r>
            <a:r>
              <a:rPr b="0" lang="en-US" sz="100" spc="-1" strike="noStrike">
                <a:solidFill>
                  <a:srgbClr val="ffffff"/>
                </a:solidFill>
                <a:uFill>
                  <a:solidFill>
                    <a:srgbClr val="ffffff"/>
                  </a:solidFill>
                </a:uFill>
                <a:latin typeface="Calibri"/>
                <a:ea typeface="宋体"/>
              </a:rPr>
              <a:t>模板：</a:t>
            </a:r>
            <a:r>
              <a:rPr b="0" lang="en-US" sz="100" spc="-1" strike="noStrike">
                <a:solidFill>
                  <a:srgbClr val="ffffff"/>
                </a:solidFill>
                <a:uFill>
                  <a:solidFill>
                    <a:srgbClr val="ffffff"/>
                  </a:solidFill>
                </a:uFill>
                <a:latin typeface="Calibri"/>
                <a:ea typeface="宋体"/>
              </a:rPr>
              <a:t>www.1ppt.com/jieri/           PPT</a:t>
            </a:r>
            <a:r>
              <a:rPr b="0" lang="en-US" sz="100" spc="-1" strike="noStrike">
                <a:solidFill>
                  <a:srgbClr val="ffffff"/>
                </a:solidFill>
                <a:uFill>
                  <a:solidFill>
                    <a:srgbClr val="ffffff"/>
                  </a:solidFill>
                </a:uFill>
                <a:latin typeface="Calibri"/>
                <a:ea typeface="宋体"/>
              </a:rPr>
              <a:t>素材下载：</a:t>
            </a:r>
            <a:r>
              <a:rPr b="0" lang="en-US" sz="100" spc="-1" strike="noStrike">
                <a:solidFill>
                  <a:srgbClr val="ffffff"/>
                </a:solidFill>
                <a:uFill>
                  <a:solidFill>
                    <a:srgbClr val="ffffff"/>
                  </a:solidFill>
                </a:uFill>
                <a:latin typeface="Calibri"/>
                <a:ea typeface="宋体"/>
              </a:rPr>
              <a:t>www.1ppt.com/sucai/</a:t>
            </a:r>
            <a:endParaRPr b="0" lang="en-US" sz="1800" spc="-1" strike="noStrike">
              <a:solidFill>
                <a:srgbClr val="000000"/>
              </a:solidFill>
              <a:uFill>
                <a:solidFill>
                  <a:srgbClr val="ffffff"/>
                </a:solidFill>
              </a:uFill>
              <a:latin typeface="Arial"/>
            </a:endParaRPr>
          </a:p>
          <a:p>
            <a:pPr>
              <a:lnSpc>
                <a:spcPct val="100000"/>
              </a:lnSpc>
            </a:pPr>
            <a:r>
              <a:rPr b="0" lang="en-US" sz="100" spc="-1" strike="noStrike">
                <a:solidFill>
                  <a:srgbClr val="ffffff"/>
                </a:solidFill>
                <a:uFill>
                  <a:solidFill>
                    <a:srgbClr val="ffffff"/>
                  </a:solidFill>
                </a:uFill>
                <a:latin typeface="Calibri"/>
                <a:ea typeface="宋体"/>
              </a:rPr>
              <a:t>PPT</a:t>
            </a:r>
            <a:r>
              <a:rPr b="0" lang="en-US" sz="100" spc="-1" strike="noStrike">
                <a:solidFill>
                  <a:srgbClr val="ffffff"/>
                </a:solidFill>
                <a:uFill>
                  <a:solidFill>
                    <a:srgbClr val="ffffff"/>
                  </a:solidFill>
                </a:uFill>
                <a:latin typeface="Calibri"/>
                <a:ea typeface="宋体"/>
              </a:rPr>
              <a:t>背景图片：</a:t>
            </a:r>
            <a:r>
              <a:rPr b="0" lang="en-US" sz="100" spc="-1" strike="noStrike">
                <a:solidFill>
                  <a:srgbClr val="ffffff"/>
                </a:solidFill>
                <a:uFill>
                  <a:solidFill>
                    <a:srgbClr val="ffffff"/>
                  </a:solidFill>
                </a:uFill>
                <a:latin typeface="Calibri"/>
                <a:ea typeface="宋体"/>
              </a:rPr>
              <a:t>www.1ppt.com/beijing/      PPT</a:t>
            </a:r>
            <a:r>
              <a:rPr b="0" lang="en-US" sz="100" spc="-1" strike="noStrike">
                <a:solidFill>
                  <a:srgbClr val="ffffff"/>
                </a:solidFill>
                <a:uFill>
                  <a:solidFill>
                    <a:srgbClr val="ffffff"/>
                  </a:solidFill>
                </a:uFill>
                <a:latin typeface="Calibri"/>
                <a:ea typeface="宋体"/>
              </a:rPr>
              <a:t>图表下载：</a:t>
            </a:r>
            <a:r>
              <a:rPr b="0" lang="en-US" sz="100" spc="-1" strike="noStrike">
                <a:solidFill>
                  <a:srgbClr val="ffffff"/>
                </a:solidFill>
                <a:uFill>
                  <a:solidFill>
                    <a:srgbClr val="ffffff"/>
                  </a:solidFill>
                </a:uFill>
                <a:latin typeface="Calibri"/>
                <a:ea typeface="宋体"/>
              </a:rPr>
              <a:t>www.1ppt.com/tubiao/      </a:t>
            </a:r>
            <a:endParaRPr b="0" lang="en-US" sz="1800" spc="-1" strike="noStrike">
              <a:solidFill>
                <a:srgbClr val="000000"/>
              </a:solidFill>
              <a:uFill>
                <a:solidFill>
                  <a:srgbClr val="ffffff"/>
                </a:solidFill>
              </a:uFill>
              <a:latin typeface="Arial"/>
            </a:endParaRPr>
          </a:p>
          <a:p>
            <a:pPr>
              <a:lnSpc>
                <a:spcPct val="100000"/>
              </a:lnSpc>
            </a:pPr>
            <a:r>
              <a:rPr b="0" lang="en-US" sz="100" spc="-1" strike="noStrike">
                <a:solidFill>
                  <a:srgbClr val="ffffff"/>
                </a:solidFill>
                <a:uFill>
                  <a:solidFill>
                    <a:srgbClr val="ffffff"/>
                  </a:solidFill>
                </a:uFill>
                <a:latin typeface="Calibri"/>
                <a:ea typeface="宋体"/>
              </a:rPr>
              <a:t>优秀</a:t>
            </a:r>
            <a:r>
              <a:rPr b="0" lang="en-US" sz="100" spc="-1" strike="noStrike">
                <a:solidFill>
                  <a:srgbClr val="ffffff"/>
                </a:solidFill>
                <a:uFill>
                  <a:solidFill>
                    <a:srgbClr val="ffffff"/>
                  </a:solidFill>
                </a:uFill>
                <a:latin typeface="Calibri"/>
                <a:ea typeface="宋体"/>
              </a:rPr>
              <a:t>PPT</a:t>
            </a:r>
            <a:r>
              <a:rPr b="0" lang="en-US" sz="100" spc="-1" strike="noStrike">
                <a:solidFill>
                  <a:srgbClr val="ffffff"/>
                </a:solidFill>
                <a:uFill>
                  <a:solidFill>
                    <a:srgbClr val="ffffff"/>
                  </a:solidFill>
                </a:uFill>
                <a:latin typeface="Calibri"/>
                <a:ea typeface="宋体"/>
              </a:rPr>
              <a:t>下载：</a:t>
            </a:r>
            <a:r>
              <a:rPr b="0" lang="en-US" sz="100" spc="-1" strike="noStrike">
                <a:solidFill>
                  <a:srgbClr val="ffffff"/>
                </a:solidFill>
                <a:uFill>
                  <a:solidFill>
                    <a:srgbClr val="ffffff"/>
                  </a:solidFill>
                </a:uFill>
                <a:latin typeface="Calibri"/>
                <a:ea typeface="宋体"/>
              </a:rPr>
              <a:t>www.1ppt.com/xiazai/        PPT</a:t>
            </a:r>
            <a:r>
              <a:rPr b="0" lang="en-US" sz="100" spc="-1" strike="noStrike">
                <a:solidFill>
                  <a:srgbClr val="ffffff"/>
                </a:solidFill>
                <a:uFill>
                  <a:solidFill>
                    <a:srgbClr val="ffffff"/>
                  </a:solidFill>
                </a:uFill>
                <a:latin typeface="Calibri"/>
                <a:ea typeface="宋体"/>
              </a:rPr>
              <a:t>教程： </a:t>
            </a:r>
            <a:r>
              <a:rPr b="0" lang="en-US" sz="100" spc="-1" strike="noStrike">
                <a:solidFill>
                  <a:srgbClr val="ffffff"/>
                </a:solidFill>
                <a:uFill>
                  <a:solidFill>
                    <a:srgbClr val="ffffff"/>
                  </a:solidFill>
                </a:uFill>
                <a:latin typeface="Calibri"/>
                <a:ea typeface="宋体"/>
              </a:rPr>
              <a:t>www.1ppt.com/powerpoint/      </a:t>
            </a:r>
            <a:endParaRPr b="0" lang="en-US" sz="1800" spc="-1" strike="noStrike">
              <a:solidFill>
                <a:srgbClr val="000000"/>
              </a:solidFill>
              <a:uFill>
                <a:solidFill>
                  <a:srgbClr val="ffffff"/>
                </a:solidFill>
              </a:uFill>
              <a:latin typeface="Arial"/>
            </a:endParaRPr>
          </a:p>
          <a:p>
            <a:pPr>
              <a:lnSpc>
                <a:spcPct val="100000"/>
              </a:lnSpc>
            </a:pPr>
            <a:r>
              <a:rPr b="0" lang="en-US" sz="100" spc="-1" strike="noStrike">
                <a:solidFill>
                  <a:srgbClr val="ffffff"/>
                </a:solidFill>
                <a:uFill>
                  <a:solidFill>
                    <a:srgbClr val="ffffff"/>
                  </a:solidFill>
                </a:uFill>
                <a:latin typeface="Calibri"/>
                <a:ea typeface="宋体"/>
              </a:rPr>
              <a:t>Word</a:t>
            </a:r>
            <a:r>
              <a:rPr b="0" lang="en-US" sz="100" spc="-1" strike="noStrike">
                <a:solidFill>
                  <a:srgbClr val="ffffff"/>
                </a:solidFill>
                <a:uFill>
                  <a:solidFill>
                    <a:srgbClr val="ffffff"/>
                  </a:solidFill>
                </a:uFill>
                <a:latin typeface="Calibri"/>
                <a:ea typeface="宋体"/>
              </a:rPr>
              <a:t>教程： </a:t>
            </a:r>
            <a:r>
              <a:rPr b="0" lang="en-US" sz="100" spc="-1" strike="noStrike">
                <a:solidFill>
                  <a:srgbClr val="ffffff"/>
                </a:solidFill>
                <a:uFill>
                  <a:solidFill>
                    <a:srgbClr val="ffffff"/>
                  </a:solidFill>
                </a:uFill>
                <a:latin typeface="Calibri"/>
                <a:ea typeface="宋体"/>
              </a:rPr>
              <a:t>www.1ppt.com/word/              Excel</a:t>
            </a:r>
            <a:r>
              <a:rPr b="0" lang="en-US" sz="100" spc="-1" strike="noStrike">
                <a:solidFill>
                  <a:srgbClr val="ffffff"/>
                </a:solidFill>
                <a:uFill>
                  <a:solidFill>
                    <a:srgbClr val="ffffff"/>
                  </a:solidFill>
                </a:uFill>
                <a:latin typeface="Calibri"/>
                <a:ea typeface="宋体"/>
              </a:rPr>
              <a:t>教程：</a:t>
            </a:r>
            <a:r>
              <a:rPr b="0" lang="en-US" sz="100" spc="-1" strike="noStrike">
                <a:solidFill>
                  <a:srgbClr val="ffffff"/>
                </a:solidFill>
                <a:uFill>
                  <a:solidFill>
                    <a:srgbClr val="ffffff"/>
                  </a:solidFill>
                </a:uFill>
                <a:latin typeface="Calibri"/>
                <a:ea typeface="宋体"/>
              </a:rPr>
              <a:t>www.1ppt.com/excel/  </a:t>
            </a:r>
            <a:endParaRPr b="0" lang="en-US" sz="1800" spc="-1" strike="noStrike">
              <a:solidFill>
                <a:srgbClr val="000000"/>
              </a:solidFill>
              <a:uFill>
                <a:solidFill>
                  <a:srgbClr val="ffffff"/>
                </a:solidFill>
              </a:uFill>
              <a:latin typeface="Arial"/>
            </a:endParaRPr>
          </a:p>
          <a:p>
            <a:pPr>
              <a:lnSpc>
                <a:spcPct val="100000"/>
              </a:lnSpc>
            </a:pPr>
            <a:r>
              <a:rPr b="0" lang="en-US" sz="100" spc="-1" strike="noStrike">
                <a:solidFill>
                  <a:srgbClr val="ffffff"/>
                </a:solidFill>
                <a:uFill>
                  <a:solidFill>
                    <a:srgbClr val="ffffff"/>
                  </a:solidFill>
                </a:uFill>
                <a:latin typeface="Calibri"/>
                <a:ea typeface="宋体"/>
              </a:rPr>
              <a:t>资料下载：</a:t>
            </a:r>
            <a:r>
              <a:rPr b="0" lang="en-US" sz="100" spc="-1" strike="noStrike">
                <a:solidFill>
                  <a:srgbClr val="ffffff"/>
                </a:solidFill>
                <a:uFill>
                  <a:solidFill>
                    <a:srgbClr val="ffffff"/>
                  </a:solidFill>
                </a:uFill>
                <a:latin typeface="Calibri"/>
                <a:ea typeface="宋体"/>
              </a:rPr>
              <a:t>www.1ppt.com/ziliao/                PPT</a:t>
            </a:r>
            <a:r>
              <a:rPr b="0" lang="en-US" sz="100" spc="-1" strike="noStrike">
                <a:solidFill>
                  <a:srgbClr val="ffffff"/>
                </a:solidFill>
                <a:uFill>
                  <a:solidFill>
                    <a:srgbClr val="ffffff"/>
                  </a:solidFill>
                </a:uFill>
                <a:latin typeface="Calibri"/>
                <a:ea typeface="宋体"/>
              </a:rPr>
              <a:t>课件下载：</a:t>
            </a:r>
            <a:r>
              <a:rPr b="0" lang="en-US" sz="100" spc="-1" strike="noStrike">
                <a:solidFill>
                  <a:srgbClr val="ffffff"/>
                </a:solidFill>
                <a:uFill>
                  <a:solidFill>
                    <a:srgbClr val="ffffff"/>
                  </a:solidFill>
                </a:uFill>
                <a:latin typeface="Calibri"/>
                <a:ea typeface="宋体"/>
              </a:rPr>
              <a:t>www.1ppt.com/kejian/ </a:t>
            </a:r>
            <a:endParaRPr b="0" lang="en-US" sz="1800" spc="-1" strike="noStrike">
              <a:solidFill>
                <a:srgbClr val="000000"/>
              </a:solidFill>
              <a:uFill>
                <a:solidFill>
                  <a:srgbClr val="ffffff"/>
                </a:solidFill>
              </a:uFill>
              <a:latin typeface="Arial"/>
            </a:endParaRPr>
          </a:p>
          <a:p>
            <a:pPr>
              <a:lnSpc>
                <a:spcPct val="100000"/>
              </a:lnSpc>
            </a:pPr>
            <a:r>
              <a:rPr b="0" lang="en-US" sz="100" spc="-1" strike="noStrike">
                <a:solidFill>
                  <a:srgbClr val="ffffff"/>
                </a:solidFill>
                <a:uFill>
                  <a:solidFill>
                    <a:srgbClr val="ffffff"/>
                  </a:solidFill>
                </a:uFill>
                <a:latin typeface="Calibri"/>
                <a:ea typeface="宋体"/>
              </a:rPr>
              <a:t>范文下载：</a:t>
            </a:r>
            <a:r>
              <a:rPr b="0" lang="en-US" sz="100" spc="-1" strike="noStrike">
                <a:solidFill>
                  <a:srgbClr val="ffffff"/>
                </a:solidFill>
                <a:uFill>
                  <a:solidFill>
                    <a:srgbClr val="ffffff"/>
                  </a:solidFill>
                </a:uFill>
                <a:latin typeface="Calibri"/>
                <a:ea typeface="宋体"/>
              </a:rPr>
              <a:t>www.1ppt.com/fanwen/             </a:t>
            </a:r>
            <a:r>
              <a:rPr b="0" lang="en-US" sz="100" spc="-1" strike="noStrike">
                <a:solidFill>
                  <a:srgbClr val="ffffff"/>
                </a:solidFill>
                <a:uFill>
                  <a:solidFill>
                    <a:srgbClr val="ffffff"/>
                  </a:solidFill>
                </a:uFill>
                <a:latin typeface="Calibri"/>
                <a:ea typeface="宋体"/>
              </a:rPr>
              <a:t>试卷下载：</a:t>
            </a:r>
            <a:r>
              <a:rPr b="0" lang="en-US" sz="100" spc="-1" strike="noStrike">
                <a:solidFill>
                  <a:srgbClr val="ffffff"/>
                </a:solidFill>
                <a:uFill>
                  <a:solidFill>
                    <a:srgbClr val="ffffff"/>
                  </a:solidFill>
                </a:uFill>
                <a:latin typeface="Calibri"/>
                <a:ea typeface="宋体"/>
              </a:rPr>
              <a:t>www.1ppt.com/shiti/  </a:t>
            </a:r>
            <a:endParaRPr b="0" lang="en-US" sz="1800" spc="-1" strike="noStrike">
              <a:solidFill>
                <a:srgbClr val="000000"/>
              </a:solidFill>
              <a:uFill>
                <a:solidFill>
                  <a:srgbClr val="ffffff"/>
                </a:solidFill>
              </a:uFill>
              <a:latin typeface="Arial"/>
            </a:endParaRPr>
          </a:p>
          <a:p>
            <a:pPr>
              <a:lnSpc>
                <a:spcPct val="100000"/>
              </a:lnSpc>
            </a:pPr>
            <a:r>
              <a:rPr b="0" lang="en-US" sz="100" spc="-1" strike="noStrike">
                <a:solidFill>
                  <a:srgbClr val="ffffff"/>
                </a:solidFill>
                <a:uFill>
                  <a:solidFill>
                    <a:srgbClr val="ffffff"/>
                  </a:solidFill>
                </a:uFill>
                <a:latin typeface="Calibri"/>
                <a:ea typeface="宋体"/>
              </a:rPr>
              <a:t>教案下载：</a:t>
            </a:r>
            <a:r>
              <a:rPr b="0" lang="en-US" sz="100" spc="-1" strike="noStrike">
                <a:solidFill>
                  <a:srgbClr val="ffffff"/>
                </a:solidFill>
                <a:uFill>
                  <a:solidFill>
                    <a:srgbClr val="ffffff"/>
                  </a:solidFill>
                </a:uFill>
                <a:latin typeface="Calibri"/>
                <a:ea typeface="宋体"/>
              </a:rPr>
              <a:t>www.1ppt.com/jiaoan/        PPT</a:t>
            </a:r>
            <a:r>
              <a:rPr b="0" lang="en-US" sz="100" spc="-1" strike="noStrike">
                <a:solidFill>
                  <a:srgbClr val="ffffff"/>
                </a:solidFill>
                <a:uFill>
                  <a:solidFill>
                    <a:srgbClr val="ffffff"/>
                  </a:solidFill>
                </a:uFill>
                <a:latin typeface="Calibri"/>
                <a:ea typeface="宋体"/>
              </a:rPr>
              <a:t>论坛：</a:t>
            </a:r>
            <a:r>
              <a:rPr b="0" lang="en-US" sz="100" spc="-1" strike="noStrike">
                <a:solidFill>
                  <a:srgbClr val="ffffff"/>
                </a:solidFill>
                <a:uFill>
                  <a:solidFill>
                    <a:srgbClr val="ffffff"/>
                  </a:solidFill>
                </a:uFill>
                <a:latin typeface="Calibri"/>
                <a:ea typeface="宋体"/>
              </a:rPr>
              <a:t>www.1ppt.cn</a:t>
            </a:r>
            <a:endParaRPr b="0" lang="en-US" sz="1800" spc="-1" strike="noStrike">
              <a:solidFill>
                <a:srgbClr val="000000"/>
              </a:solidFill>
              <a:uFill>
                <a:solidFill>
                  <a:srgbClr val="ffffff"/>
                </a:solidFill>
              </a:uFill>
              <a:latin typeface="Arial"/>
            </a:endParaRPr>
          </a:p>
          <a:p>
            <a:pPr>
              <a:lnSpc>
                <a:spcPct val="100000"/>
              </a:lnSpc>
            </a:pPr>
            <a:r>
              <a:rPr b="0" lang="en-US" sz="100" spc="-1" strike="noStrike">
                <a:solidFill>
                  <a:srgbClr val="ffffff"/>
                </a:solidFill>
                <a:uFill>
                  <a:solidFill>
                    <a:srgbClr val="ffffff"/>
                  </a:solidFill>
                </a:uFill>
                <a:latin typeface="Calibri"/>
                <a:ea typeface="宋体"/>
              </a:rPr>
              <a:t> </a:t>
            </a:r>
            <a:endParaRPr b="0" lang="en-US" sz="1800" spc="-1" strike="noStrike">
              <a:solidFill>
                <a:srgbClr val="000000"/>
              </a:solidFill>
              <a:uFill>
                <a:solidFill>
                  <a:srgbClr val="ffffff"/>
                </a:solidFill>
              </a:uFill>
              <a:latin typeface="Arial"/>
            </a:endParaRPr>
          </a:p>
        </p:txBody>
      </p:sp>
      <p:sp>
        <p:nvSpPr>
          <p:cNvPr id="539" name="CustomShape 4"/>
          <p:cNvSpPr/>
          <p:nvPr/>
        </p:nvSpPr>
        <p:spPr>
          <a:xfrm>
            <a:off x="2486880" y="3496320"/>
            <a:ext cx="7884360" cy="1004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6000" spc="-1" strike="noStrike" cap="all">
                <a:solidFill>
                  <a:srgbClr val="000000"/>
                </a:solidFill>
                <a:uFill>
                  <a:solidFill>
                    <a:srgbClr val="ffffff"/>
                  </a:solidFill>
                </a:uFill>
                <a:latin typeface="方正正准黑简体"/>
                <a:ea typeface="方正正准黑简体"/>
              </a:rPr>
              <a:t>感谢聆听 批评指导</a:t>
            </a:r>
            <a:endParaRPr b="0" lang="en-US" sz="1800" spc="-1" strike="noStrike">
              <a:solidFill>
                <a:srgbClr val="000000"/>
              </a:solidFill>
              <a:uFill>
                <a:solidFill>
                  <a:srgbClr val="ffffff"/>
                </a:solidFill>
              </a:uFill>
              <a:latin typeface="Arial"/>
            </a:endParaRPr>
          </a:p>
        </p:txBody>
      </p:sp>
      <p:sp>
        <p:nvSpPr>
          <p:cNvPr id="540" name="CustomShape 5"/>
          <p:cNvSpPr/>
          <p:nvPr/>
        </p:nvSpPr>
        <p:spPr>
          <a:xfrm>
            <a:off x="3945240" y="4251240"/>
            <a:ext cx="496836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ea typeface="微软雅黑"/>
              </a:rPr>
              <a:t>The year-end summary report template</a:t>
            </a:r>
            <a:endParaRPr b="0" lang="en-US" sz="1800" spc="-1" strike="noStrike">
              <a:solidFill>
                <a:srgbClr val="000000"/>
              </a:solidFill>
              <a:uFill>
                <a:solidFill>
                  <a:srgbClr val="ffffff"/>
                </a:solidFill>
              </a:uFill>
              <a:latin typeface="Arial"/>
            </a:endParaRPr>
          </a:p>
        </p:txBody>
      </p:sp>
      <p:sp>
        <p:nvSpPr>
          <p:cNvPr id="541" name="CustomShape 6"/>
          <p:cNvSpPr/>
          <p:nvPr/>
        </p:nvSpPr>
        <p:spPr>
          <a:xfrm>
            <a:off x="4143240" y="4557240"/>
            <a:ext cx="4571640" cy="5763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cap="all">
                <a:solidFill>
                  <a:srgbClr val="000000"/>
                </a:solidFill>
                <a:uFill>
                  <a:solidFill>
                    <a:srgbClr val="ffffff"/>
                  </a:solidFill>
                </a:uFill>
                <a:latin typeface="微软雅黑"/>
                <a:ea typeface="微软雅黑"/>
              </a:rPr>
              <a:t>|</a:t>
            </a:r>
            <a:r>
              <a:rPr b="0" lang="en-US" sz="1600" spc="-1" strike="noStrike" cap="all">
                <a:solidFill>
                  <a:srgbClr val="000000"/>
                </a:solidFill>
                <a:uFill>
                  <a:solidFill>
                    <a:srgbClr val="ffffff"/>
                  </a:solidFill>
                </a:uFill>
                <a:latin typeface="微软雅黑"/>
                <a:ea typeface="微软雅黑"/>
              </a:rPr>
              <a:t>适用于述职报告</a:t>
            </a:r>
            <a:r>
              <a:rPr b="0" lang="en-US" sz="1600" spc="-1" strike="noStrike" cap="all">
                <a:solidFill>
                  <a:srgbClr val="000000"/>
                </a:solidFill>
                <a:uFill>
                  <a:solidFill>
                    <a:srgbClr val="ffffff"/>
                  </a:solidFill>
                </a:uFill>
                <a:latin typeface="微软雅黑"/>
                <a:ea typeface="微软雅黑"/>
              </a:rPr>
              <a:t>|</a:t>
            </a:r>
            <a:r>
              <a:rPr b="0" lang="en-US" sz="1600" spc="-1" strike="noStrike" cap="all">
                <a:solidFill>
                  <a:srgbClr val="000000"/>
                </a:solidFill>
                <a:uFill>
                  <a:solidFill>
                    <a:srgbClr val="ffffff"/>
                  </a:solidFill>
                </a:uFill>
                <a:latin typeface="微软雅黑"/>
                <a:ea typeface="微软雅黑"/>
              </a:rPr>
              <a:t>个人简介</a:t>
            </a:r>
            <a:r>
              <a:rPr b="0" lang="en-US" sz="1600" spc="-1" strike="noStrike" cap="all">
                <a:solidFill>
                  <a:srgbClr val="000000"/>
                </a:solidFill>
                <a:uFill>
                  <a:solidFill>
                    <a:srgbClr val="ffffff"/>
                  </a:solidFill>
                </a:uFill>
                <a:latin typeface="微软雅黑"/>
                <a:ea typeface="微软雅黑"/>
              </a:rPr>
              <a:t>|</a:t>
            </a:r>
            <a:r>
              <a:rPr b="0" lang="en-US" sz="1600" spc="-1" strike="noStrike" cap="all">
                <a:solidFill>
                  <a:srgbClr val="000000"/>
                </a:solidFill>
                <a:uFill>
                  <a:solidFill>
                    <a:srgbClr val="ffffff"/>
                  </a:solidFill>
                </a:uFill>
                <a:latin typeface="微软雅黑"/>
                <a:ea typeface="微软雅黑"/>
              </a:rPr>
              <a:t>工作总结</a:t>
            </a:r>
            <a:r>
              <a:rPr b="0" lang="en-US" sz="1600" spc="-1" strike="noStrike" cap="all">
                <a:solidFill>
                  <a:srgbClr val="000000"/>
                </a:solidFill>
                <a:uFill>
                  <a:solidFill>
                    <a:srgbClr val="ffffff"/>
                  </a:solidFill>
                </a:uFill>
                <a:latin typeface="微软雅黑"/>
                <a:ea typeface="微软雅黑"/>
              </a:rPr>
              <a:t>|</a:t>
            </a:r>
            <a:r>
              <a:rPr b="0" lang="en-US" sz="1600" spc="-1" strike="noStrike" cap="all">
                <a:solidFill>
                  <a:srgbClr val="000000"/>
                </a:solidFill>
                <a:uFill>
                  <a:solidFill>
                    <a:srgbClr val="ffffff"/>
                  </a:solidFill>
                </a:uFill>
                <a:latin typeface="微软雅黑"/>
                <a:ea typeface="微软雅黑"/>
              </a:rPr>
              <a:t>会议报告等</a:t>
            </a:r>
            <a:r>
              <a:rPr b="0" lang="en-US" sz="1600" spc="-1" strike="noStrike" cap="all">
                <a:solidFill>
                  <a:srgbClr val="000000"/>
                </a:solidFill>
                <a:uFill>
                  <a:solidFill>
                    <a:srgbClr val="ffffff"/>
                  </a:solidFill>
                </a:uFill>
                <a:latin typeface="微软雅黑"/>
                <a:ea typeface="微软雅黑"/>
              </a:rPr>
              <a:t>|</a:t>
            </a:r>
            <a:endParaRPr b="0" lang="en-US" sz="1800" spc="-1" strike="noStrike">
              <a:solidFill>
                <a:srgbClr val="000000"/>
              </a:solidFill>
              <a:uFill>
                <a:solidFill>
                  <a:srgbClr val="ffffff"/>
                </a:solidFill>
              </a:uFill>
              <a:latin typeface="Arial"/>
            </a:endParaRPr>
          </a:p>
        </p:txBody>
      </p:sp>
      <p:sp>
        <p:nvSpPr>
          <p:cNvPr id="542" name="CustomShape 7"/>
          <p:cNvSpPr/>
          <p:nvPr/>
        </p:nvSpPr>
        <p:spPr>
          <a:xfrm>
            <a:off x="4989240" y="2306880"/>
            <a:ext cx="2808000" cy="1309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8000" spc="-1" strike="noStrike" cap="all">
                <a:solidFill>
                  <a:srgbClr val="000000"/>
                </a:solidFill>
                <a:uFill>
                  <a:solidFill>
                    <a:srgbClr val="ffffff"/>
                  </a:solidFill>
                </a:uFill>
                <a:latin typeface="Arial"/>
                <a:ea typeface="方正正准黑简体"/>
              </a:rPr>
              <a:t>201X</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1363" dur="indefinite" restart="never" nodeType="tmRoot">
          <p:childTnLst>
            <p:seq>
              <p:cTn id="1364" dur="indefinite" nodeType="mainSeq">
                <p:childTnLst>
                  <p:par>
                    <p:cTn id="1365" fill="hold">
                      <p:stCondLst>
                        <p:cond delay="0"/>
                      </p:stCondLst>
                      <p:childTnLst>
                        <p:par>
                          <p:cTn id="1366" fill="hold">
                            <p:stCondLst>
                              <p:cond delay="0"/>
                            </p:stCondLst>
                            <p:childTnLst>
                              <p:par>
                                <p:cTn id="1367" nodeType="afterEffect" fill="hold" presetClass="entr" presetID="23" presetSubtype="288">
                                  <p:stCondLst>
                                    <p:cond delay="0"/>
                                  </p:stCondLst>
                                  <p:childTnLst>
                                    <p:set>
                                      <p:cBhvr>
                                        <p:cTn id="1368" dur="1" fill="hold">
                                          <p:stCondLst>
                                            <p:cond delay="0"/>
                                          </p:stCondLst>
                                        </p:cTn>
                                        <p:tgtEl>
                                          <p:spTgt spid="536"/>
                                        </p:tgtEl>
                                        <p:attrNameLst>
                                          <p:attrName>style.visibility</p:attrName>
                                        </p:attrNameLst>
                                      </p:cBhvr>
                                      <p:to>
                                        <p:strVal val="visible"/>
                                      </p:to>
                                    </p:set>
                                    <p:anim calcmode="lin" valueType="num">
                                      <p:cBhvr additive="repl">
                                        <p:cTn id="1369" dur="500" fill="hold"/>
                                        <p:tgtEl>
                                          <p:spTgt spid="536"/>
                                        </p:tgtEl>
                                        <p:attrNameLst>
                                          <p:attrName/>
                                        </p:attrNameLst>
                                      </p:cBhvr>
                                      <p:tavLst>
                                        <p:tav tm="0">
                                          <p:val>
                                            <p:strVal val="4/3*#ppt_w"/>
                                          </p:val>
                                        </p:tav>
                                        <p:tav tm="100000">
                                          <p:val>
                                            <p:strVal val="#ppt_w"/>
                                          </p:val>
                                        </p:tav>
                                      </p:tavLst>
                                    </p:anim>
                                    <p:anim calcmode="lin" valueType="num">
                                      <p:cBhvr additive="repl">
                                        <p:cTn id="1370" dur="500" fill="hold"/>
                                        <p:tgtEl>
                                          <p:spTgt spid="536"/>
                                        </p:tgtEl>
                                        <p:attrNameLst>
                                          <p:attrName/>
                                        </p:attrNameLst>
                                      </p:cBhvr>
                                      <p:tavLst>
                                        <p:tav tm="0">
                                          <p:val>
                                            <p:strVal val="4/3*#ppt_h"/>
                                          </p:val>
                                        </p:tav>
                                        <p:tav tm="100000">
                                          <p:val>
                                            <p:strVal val="#ppt_h"/>
                                          </p:val>
                                        </p:tav>
                                      </p:tavLst>
                                    </p:anim>
                                  </p:childTnLst>
                                </p:cTn>
                              </p:par>
                            </p:childTnLst>
                          </p:cTn>
                        </p:par>
                        <p:par>
                          <p:cTn id="1371" fill="hold">
                            <p:stCondLst>
                              <p:cond delay="500"/>
                            </p:stCondLst>
                            <p:childTnLst>
                              <p:par>
                                <p:cTn id="1372" nodeType="afterEffect" fill="hold" presetClass="entr" presetID="41">
                                  <p:stCondLst>
                                    <p:cond delay="0"/>
                                  </p:stCondLst>
                                  <p:childTnLst>
                                    <p:set>
                                      <p:cBhvr>
                                        <p:cTn id="1373" dur="1" fill="hold">
                                          <p:stCondLst>
                                            <p:cond delay="0"/>
                                          </p:stCondLst>
                                        </p:cTn>
                                        <p:tgtEl>
                                          <p:spTgt spid="539"/>
                                        </p:tgtEl>
                                        <p:attrNameLst>
                                          <p:attrName>style.visibility</p:attrName>
                                        </p:attrNameLst>
                                      </p:cBhvr>
                                      <p:to>
                                        <p:strVal val="visible"/>
                                      </p:to>
                                    </p:set>
                                    <p:anim calcmode="lin" valueType="num">
                                      <p:cBhvr additive="repl">
                                        <p:cTn id="1374" dur="500" fill="hold"/>
                                        <p:tgtEl>
                                          <p:spTgt spid="539"/>
                                        </p:tgtEl>
                                        <p:attrNameLst>
                                          <p:attrName>ppt_x</p:attrName>
                                        </p:attrNameLst>
                                      </p:cBhvr>
                                      <p:tavLst>
                                        <p:tav tm="0">
                                          <p:val>
                                            <p:strVal val="#ppt_x"/>
                                          </p:val>
                                        </p:tav>
                                        <p:tav tm="50000">
                                          <p:val>
                                            <p:strVal val="#ppt_x+.1"/>
                                          </p:val>
                                        </p:tav>
                                        <p:tav tm="100000">
                                          <p:val>
                                            <p:strVal val="#ppt_x"/>
                                          </p:val>
                                        </p:tav>
                                      </p:tavLst>
                                    </p:anim>
                                    <p:anim calcmode="lin" valueType="num">
                                      <p:cBhvr additive="repl">
                                        <p:cTn id="1375" dur="500" fill="hold"/>
                                        <p:tgtEl>
                                          <p:spTgt spid="539"/>
                                        </p:tgtEl>
                                        <p:attrNameLst>
                                          <p:attrName>ppt_y</p:attrName>
                                        </p:attrNameLst>
                                      </p:cBhvr>
                                      <p:tavLst>
                                        <p:tav tm="0">
                                          <p:val>
                                            <p:strVal val="#ppt_y"/>
                                          </p:val>
                                        </p:tav>
                                        <p:tav tm="100000">
                                          <p:val>
                                            <p:strVal val="#ppt_y"/>
                                          </p:val>
                                        </p:tav>
                                      </p:tavLst>
                                    </p:anim>
                                    <p:anim calcmode="lin" valueType="num">
                                      <p:cBhvr additive="repl">
                                        <p:cTn id="1376" dur="500" fill="hold"/>
                                        <p:tgtEl>
                                          <p:spTgt spid="539"/>
                                        </p:tgtEl>
                                        <p:attrNameLst>
                                          <p:attrName/>
                                        </p:attrNameLst>
                                      </p:cBhvr>
                                      <p:tavLst>
                                        <p:tav tm="0">
                                          <p:val>
                                            <p:strVal val="#ppt_h/10"/>
                                          </p:val>
                                        </p:tav>
                                        <p:tav tm="50000">
                                          <p:val>
                                            <p:strVal val="#ppt_h+.01"/>
                                          </p:val>
                                        </p:tav>
                                        <p:tav tm="100000">
                                          <p:val>
                                            <p:strVal val="#ppt_h"/>
                                          </p:val>
                                        </p:tav>
                                      </p:tavLst>
                                    </p:anim>
                                    <p:anim calcmode="lin" valueType="num">
                                      <p:cBhvr additive="repl">
                                        <p:cTn id="1377" dur="500" fill="hold"/>
                                        <p:tgtEl>
                                          <p:spTgt spid="539"/>
                                        </p:tgtEl>
                                        <p:attrNameLst>
                                          <p:attrName/>
                                        </p:attrNameLst>
                                      </p:cBhvr>
                                      <p:tavLst>
                                        <p:tav tm="0">
                                          <p:val>
                                            <p:strVal val="#ppt_w/10"/>
                                          </p:val>
                                        </p:tav>
                                        <p:tav tm="50000">
                                          <p:val>
                                            <p:strVal val="#ppt_w+.01"/>
                                          </p:val>
                                        </p:tav>
                                        <p:tav tm="100000">
                                          <p:val>
                                            <p:strVal val="#ppt_w"/>
                                          </p:val>
                                        </p:tav>
                                      </p:tavLst>
                                    </p:anim>
                                    <p:animEffect filter="fade" transition="in">
                                      <p:cBhvr additive="repl">
                                        <p:cTn id="1378" dur="500"/>
                                        <p:tgtEl>
                                          <p:spTgt spid="539"/>
                                        </p:tgtEl>
                                      </p:cBhvr>
                                    </p:animEffect>
                                  </p:childTnLst>
                                </p:cTn>
                              </p:par>
                            </p:childTnLst>
                          </p:cTn>
                        </p:par>
                        <p:par>
                          <p:cTn id="1379" fill="hold">
                            <p:stCondLst>
                              <p:cond delay="1350"/>
                            </p:stCondLst>
                            <p:childTnLst>
                              <p:par>
                                <p:cTn id="1380" nodeType="afterEffect" fill="hold" presetClass="emph" presetID="26">
                                  <p:stCondLst>
                                    <p:cond delay="0"/>
                                  </p:stCondLst>
                                  <p:childTnLst>
                                    <p:animEffect filter="fade" transition="in">
                                      <p:cBhvr additive="repl">
                                        <p:cTn id="1381" dur="500"/>
                                        <p:tgtEl>
                                          <p:spTgt spid="539"/>
                                        </p:tgtEl>
                                      </p:cBhvr>
                                    </p:animEffect>
                                  </p:childTnLst>
                                </p:cTn>
                              </p:par>
                            </p:childTnLst>
                          </p:cTn>
                        </p:par>
                        <p:par>
                          <p:cTn id="1382" fill="hold">
                            <p:stCondLst>
                              <p:cond delay="1850"/>
                            </p:stCondLst>
                            <p:childTnLst>
                              <p:par>
                                <p:cTn id="1383" nodeType="afterEffect" fill="hold" presetClass="entr" presetID="41">
                                  <p:stCondLst>
                                    <p:cond delay="0"/>
                                  </p:stCondLst>
                                  <p:childTnLst>
                                    <p:set>
                                      <p:cBhvr>
                                        <p:cTn id="1384" dur="1" fill="hold">
                                          <p:stCondLst>
                                            <p:cond delay="0"/>
                                          </p:stCondLst>
                                        </p:cTn>
                                        <p:tgtEl>
                                          <p:spTgt spid="540"/>
                                        </p:tgtEl>
                                        <p:attrNameLst>
                                          <p:attrName>style.visibility</p:attrName>
                                        </p:attrNameLst>
                                      </p:cBhvr>
                                      <p:to>
                                        <p:strVal val="visible"/>
                                      </p:to>
                                    </p:set>
                                    <p:anim calcmode="lin" valueType="num">
                                      <p:cBhvr additive="repl">
                                        <p:cTn id="1385" dur="500" fill="hold"/>
                                        <p:tgtEl>
                                          <p:spTgt spid="540"/>
                                        </p:tgtEl>
                                        <p:attrNameLst>
                                          <p:attrName>ppt_x</p:attrName>
                                        </p:attrNameLst>
                                      </p:cBhvr>
                                      <p:tavLst>
                                        <p:tav tm="0">
                                          <p:val>
                                            <p:strVal val="#ppt_x"/>
                                          </p:val>
                                        </p:tav>
                                        <p:tav tm="50000">
                                          <p:val>
                                            <p:strVal val="#ppt_x+.1"/>
                                          </p:val>
                                        </p:tav>
                                        <p:tav tm="100000">
                                          <p:val>
                                            <p:strVal val="#ppt_x"/>
                                          </p:val>
                                        </p:tav>
                                      </p:tavLst>
                                    </p:anim>
                                    <p:anim calcmode="lin" valueType="num">
                                      <p:cBhvr additive="repl">
                                        <p:cTn id="1386" dur="500" fill="hold"/>
                                        <p:tgtEl>
                                          <p:spTgt spid="540"/>
                                        </p:tgtEl>
                                        <p:attrNameLst>
                                          <p:attrName>ppt_y</p:attrName>
                                        </p:attrNameLst>
                                      </p:cBhvr>
                                      <p:tavLst>
                                        <p:tav tm="0">
                                          <p:val>
                                            <p:strVal val="#ppt_y"/>
                                          </p:val>
                                        </p:tav>
                                        <p:tav tm="100000">
                                          <p:val>
                                            <p:strVal val="#ppt_y"/>
                                          </p:val>
                                        </p:tav>
                                      </p:tavLst>
                                    </p:anim>
                                    <p:anim calcmode="lin" valueType="num">
                                      <p:cBhvr additive="repl">
                                        <p:cTn id="1387" dur="500" fill="hold"/>
                                        <p:tgtEl>
                                          <p:spTgt spid="540"/>
                                        </p:tgtEl>
                                        <p:attrNameLst>
                                          <p:attrName/>
                                        </p:attrNameLst>
                                      </p:cBhvr>
                                      <p:tavLst>
                                        <p:tav tm="0">
                                          <p:val>
                                            <p:strVal val="#ppt_h/10"/>
                                          </p:val>
                                        </p:tav>
                                        <p:tav tm="50000">
                                          <p:val>
                                            <p:strVal val="#ppt_h+.01"/>
                                          </p:val>
                                        </p:tav>
                                        <p:tav tm="100000">
                                          <p:val>
                                            <p:strVal val="#ppt_h"/>
                                          </p:val>
                                        </p:tav>
                                      </p:tavLst>
                                    </p:anim>
                                    <p:anim calcmode="lin" valueType="num">
                                      <p:cBhvr additive="repl">
                                        <p:cTn id="1388" dur="500" fill="hold"/>
                                        <p:tgtEl>
                                          <p:spTgt spid="540"/>
                                        </p:tgtEl>
                                        <p:attrNameLst>
                                          <p:attrName/>
                                        </p:attrNameLst>
                                      </p:cBhvr>
                                      <p:tavLst>
                                        <p:tav tm="0">
                                          <p:val>
                                            <p:strVal val="#ppt_w/10"/>
                                          </p:val>
                                        </p:tav>
                                        <p:tav tm="50000">
                                          <p:val>
                                            <p:strVal val="#ppt_w+.01"/>
                                          </p:val>
                                        </p:tav>
                                        <p:tav tm="100000">
                                          <p:val>
                                            <p:strVal val="#ppt_w"/>
                                          </p:val>
                                        </p:tav>
                                      </p:tavLst>
                                    </p:anim>
                                    <p:animEffect filter="fade" transition="in">
                                      <p:cBhvr additive="repl">
                                        <p:cTn id="1389" dur="500"/>
                                        <p:tgtEl>
                                          <p:spTgt spid="540"/>
                                        </p:tgtEl>
                                      </p:cBhvr>
                                    </p:animEffect>
                                  </p:childTnLst>
                                </p:cTn>
                              </p:par>
                            </p:childTnLst>
                          </p:cTn>
                        </p:par>
                        <p:par>
                          <p:cTn id="1390" fill="hold">
                            <p:stCondLst>
                              <p:cond delay="3900"/>
                            </p:stCondLst>
                            <p:childTnLst>
                              <p:par>
                                <p:cTn id="1391" nodeType="afterEffect" fill="hold" presetClass="emph" presetID="26">
                                  <p:stCondLst>
                                    <p:cond delay="0"/>
                                  </p:stCondLst>
                                  <p:childTnLst>
                                    <p:animEffect filter="fade" transition="in">
                                      <p:cBhvr additive="repl">
                                        <p:cTn id="1392" dur="500"/>
                                        <p:tgtEl>
                                          <p:spTgt spid="540"/>
                                        </p:tgtEl>
                                      </p:cBhvr>
                                    </p:animEffect>
                                  </p:childTnLst>
                                </p:cTn>
                              </p:par>
                            </p:childTnLst>
                          </p:cTn>
                        </p:par>
                        <p:par>
                          <p:cTn id="1393" fill="hold">
                            <p:stCondLst>
                              <p:cond delay="4400"/>
                            </p:stCondLst>
                            <p:childTnLst>
                              <p:par>
                                <p:cTn id="1394" nodeType="afterEffect" fill="hold" presetClass="entr" presetID="41">
                                  <p:stCondLst>
                                    <p:cond delay="0"/>
                                  </p:stCondLst>
                                  <p:childTnLst>
                                    <p:set>
                                      <p:cBhvr>
                                        <p:cTn id="1395" dur="1" fill="hold">
                                          <p:stCondLst>
                                            <p:cond delay="0"/>
                                          </p:stCondLst>
                                        </p:cTn>
                                        <p:tgtEl>
                                          <p:spTgt spid="541"/>
                                        </p:tgtEl>
                                        <p:attrNameLst>
                                          <p:attrName>style.visibility</p:attrName>
                                        </p:attrNameLst>
                                      </p:cBhvr>
                                      <p:to>
                                        <p:strVal val="visible"/>
                                      </p:to>
                                    </p:set>
                                    <p:anim calcmode="lin" valueType="num">
                                      <p:cBhvr additive="repl">
                                        <p:cTn id="1396" dur="500" fill="hold"/>
                                        <p:tgtEl>
                                          <p:spTgt spid="541"/>
                                        </p:tgtEl>
                                        <p:attrNameLst>
                                          <p:attrName>ppt_x</p:attrName>
                                        </p:attrNameLst>
                                      </p:cBhvr>
                                      <p:tavLst>
                                        <p:tav tm="0">
                                          <p:val>
                                            <p:strVal val="#ppt_x"/>
                                          </p:val>
                                        </p:tav>
                                        <p:tav tm="50000">
                                          <p:val>
                                            <p:strVal val="#ppt_x+.1"/>
                                          </p:val>
                                        </p:tav>
                                        <p:tav tm="100000">
                                          <p:val>
                                            <p:strVal val="#ppt_x"/>
                                          </p:val>
                                        </p:tav>
                                      </p:tavLst>
                                    </p:anim>
                                    <p:anim calcmode="lin" valueType="num">
                                      <p:cBhvr additive="repl">
                                        <p:cTn id="1397" dur="500" fill="hold"/>
                                        <p:tgtEl>
                                          <p:spTgt spid="541"/>
                                        </p:tgtEl>
                                        <p:attrNameLst>
                                          <p:attrName>ppt_y</p:attrName>
                                        </p:attrNameLst>
                                      </p:cBhvr>
                                      <p:tavLst>
                                        <p:tav tm="0">
                                          <p:val>
                                            <p:strVal val="#ppt_y"/>
                                          </p:val>
                                        </p:tav>
                                        <p:tav tm="100000">
                                          <p:val>
                                            <p:strVal val="#ppt_y"/>
                                          </p:val>
                                        </p:tav>
                                      </p:tavLst>
                                    </p:anim>
                                    <p:anim calcmode="lin" valueType="num">
                                      <p:cBhvr additive="repl">
                                        <p:cTn id="1398" dur="500" fill="hold"/>
                                        <p:tgtEl>
                                          <p:spTgt spid="541"/>
                                        </p:tgtEl>
                                        <p:attrNameLst>
                                          <p:attrName/>
                                        </p:attrNameLst>
                                      </p:cBhvr>
                                      <p:tavLst>
                                        <p:tav tm="0">
                                          <p:val>
                                            <p:strVal val="#ppt_h/10"/>
                                          </p:val>
                                        </p:tav>
                                        <p:tav tm="50000">
                                          <p:val>
                                            <p:strVal val="#ppt_h+.01"/>
                                          </p:val>
                                        </p:tav>
                                        <p:tav tm="100000">
                                          <p:val>
                                            <p:strVal val="#ppt_h"/>
                                          </p:val>
                                        </p:tav>
                                      </p:tavLst>
                                    </p:anim>
                                    <p:anim calcmode="lin" valueType="num">
                                      <p:cBhvr additive="repl">
                                        <p:cTn id="1399" dur="500" fill="hold"/>
                                        <p:tgtEl>
                                          <p:spTgt spid="541"/>
                                        </p:tgtEl>
                                        <p:attrNameLst>
                                          <p:attrName/>
                                        </p:attrNameLst>
                                      </p:cBhvr>
                                      <p:tavLst>
                                        <p:tav tm="0">
                                          <p:val>
                                            <p:strVal val="#ppt_w/10"/>
                                          </p:val>
                                        </p:tav>
                                        <p:tav tm="50000">
                                          <p:val>
                                            <p:strVal val="#ppt_w+.01"/>
                                          </p:val>
                                        </p:tav>
                                        <p:tav tm="100000">
                                          <p:val>
                                            <p:strVal val="#ppt_w"/>
                                          </p:val>
                                        </p:tav>
                                      </p:tavLst>
                                    </p:anim>
                                    <p:animEffect filter="fade" transition="in">
                                      <p:cBhvr additive="repl">
                                        <p:cTn id="1400" dur="500"/>
                                        <p:tgtEl>
                                          <p:spTgt spid="541"/>
                                        </p:tgtEl>
                                      </p:cBhvr>
                                    </p:animEffect>
                                  </p:childTnLst>
                                </p:cTn>
                              </p:par>
                            </p:childTnLst>
                          </p:cTn>
                        </p:par>
                        <p:par>
                          <p:cTn id="1401" fill="hold">
                            <p:stCondLst>
                              <p:cond delay="6100"/>
                            </p:stCondLst>
                            <p:childTnLst>
                              <p:par>
                                <p:cTn id="1402" nodeType="afterEffect" fill="hold" presetClass="emph" presetID="26">
                                  <p:stCondLst>
                                    <p:cond delay="0"/>
                                  </p:stCondLst>
                                  <p:childTnLst>
                                    <p:animEffect filter="fade" transition="in">
                                      <p:cBhvr additive="repl">
                                        <p:cTn id="1403" dur="500"/>
                                        <p:tgtEl>
                                          <p:spTgt spid="541"/>
                                        </p:tgtEl>
                                      </p:cBhvr>
                                    </p:animEffect>
                                  </p:childTnLst>
                                </p:cTn>
                              </p:par>
                            </p:childTnLst>
                          </p:cTn>
                        </p:par>
                        <p:par>
                          <p:cTn id="1404" fill="hold">
                            <p:stCondLst>
                              <p:cond delay="6600"/>
                            </p:stCondLst>
                            <p:childTnLst>
                              <p:par>
                                <p:cTn id="1405" nodeType="afterEffect" fill="hold" presetClass="entr" presetID="41">
                                  <p:stCondLst>
                                    <p:cond delay="0"/>
                                  </p:stCondLst>
                                  <p:childTnLst>
                                    <p:set>
                                      <p:cBhvr>
                                        <p:cTn id="1406" dur="1" fill="hold">
                                          <p:stCondLst>
                                            <p:cond delay="0"/>
                                          </p:stCondLst>
                                        </p:cTn>
                                        <p:tgtEl>
                                          <p:spTgt spid="542"/>
                                        </p:tgtEl>
                                        <p:attrNameLst>
                                          <p:attrName>style.visibility</p:attrName>
                                        </p:attrNameLst>
                                      </p:cBhvr>
                                      <p:to>
                                        <p:strVal val="visible"/>
                                      </p:to>
                                    </p:set>
                                    <p:anim calcmode="lin" valueType="num">
                                      <p:cBhvr additive="repl">
                                        <p:cTn id="1407" dur="500" fill="hold"/>
                                        <p:tgtEl>
                                          <p:spTgt spid="542"/>
                                        </p:tgtEl>
                                        <p:attrNameLst>
                                          <p:attrName>ppt_x</p:attrName>
                                        </p:attrNameLst>
                                      </p:cBhvr>
                                      <p:tavLst>
                                        <p:tav tm="0">
                                          <p:val>
                                            <p:strVal val="#ppt_x"/>
                                          </p:val>
                                        </p:tav>
                                        <p:tav tm="50000">
                                          <p:val>
                                            <p:strVal val="#ppt_x+.1"/>
                                          </p:val>
                                        </p:tav>
                                        <p:tav tm="100000">
                                          <p:val>
                                            <p:strVal val="#ppt_x"/>
                                          </p:val>
                                        </p:tav>
                                      </p:tavLst>
                                    </p:anim>
                                    <p:anim calcmode="lin" valueType="num">
                                      <p:cBhvr additive="repl">
                                        <p:cTn id="1408" dur="500" fill="hold"/>
                                        <p:tgtEl>
                                          <p:spTgt spid="542"/>
                                        </p:tgtEl>
                                        <p:attrNameLst>
                                          <p:attrName>ppt_y</p:attrName>
                                        </p:attrNameLst>
                                      </p:cBhvr>
                                      <p:tavLst>
                                        <p:tav tm="0">
                                          <p:val>
                                            <p:strVal val="#ppt_y"/>
                                          </p:val>
                                        </p:tav>
                                        <p:tav tm="100000">
                                          <p:val>
                                            <p:strVal val="#ppt_y"/>
                                          </p:val>
                                        </p:tav>
                                      </p:tavLst>
                                    </p:anim>
                                    <p:anim calcmode="lin" valueType="num">
                                      <p:cBhvr additive="repl">
                                        <p:cTn id="1409" dur="500" fill="hold"/>
                                        <p:tgtEl>
                                          <p:spTgt spid="542"/>
                                        </p:tgtEl>
                                        <p:attrNameLst>
                                          <p:attrName/>
                                        </p:attrNameLst>
                                      </p:cBhvr>
                                      <p:tavLst>
                                        <p:tav tm="0">
                                          <p:val>
                                            <p:strVal val="#ppt_h/10"/>
                                          </p:val>
                                        </p:tav>
                                        <p:tav tm="50000">
                                          <p:val>
                                            <p:strVal val="#ppt_h+.01"/>
                                          </p:val>
                                        </p:tav>
                                        <p:tav tm="100000">
                                          <p:val>
                                            <p:strVal val="#ppt_h"/>
                                          </p:val>
                                        </p:tav>
                                      </p:tavLst>
                                    </p:anim>
                                    <p:anim calcmode="lin" valueType="num">
                                      <p:cBhvr additive="repl">
                                        <p:cTn id="1410" dur="500" fill="hold"/>
                                        <p:tgtEl>
                                          <p:spTgt spid="542"/>
                                        </p:tgtEl>
                                        <p:attrNameLst>
                                          <p:attrName/>
                                        </p:attrNameLst>
                                      </p:cBhvr>
                                      <p:tavLst>
                                        <p:tav tm="0">
                                          <p:val>
                                            <p:strVal val="#ppt_w/10"/>
                                          </p:val>
                                        </p:tav>
                                        <p:tav tm="50000">
                                          <p:val>
                                            <p:strVal val="#ppt_w+.01"/>
                                          </p:val>
                                        </p:tav>
                                        <p:tav tm="100000">
                                          <p:val>
                                            <p:strVal val="#ppt_w"/>
                                          </p:val>
                                        </p:tav>
                                      </p:tavLst>
                                    </p:anim>
                                    <p:animEffect filter="fade" transition="in">
                                      <p:cBhvr additive="repl">
                                        <p:cTn id="1411" dur="500"/>
                                        <p:tgtEl>
                                          <p:spTgt spid="542"/>
                                        </p:tgtEl>
                                      </p:cBhvr>
                                    </p:animEffect>
                                  </p:childTnLst>
                                </p:cTn>
                              </p:par>
                            </p:childTnLst>
                          </p:cTn>
                        </p:par>
                        <p:par>
                          <p:cTn id="1412" fill="hold">
                            <p:stCondLst>
                              <p:cond delay="7250"/>
                            </p:stCondLst>
                            <p:childTnLst>
                              <p:par>
                                <p:cTn id="1413" nodeType="afterEffect" fill="hold" presetClass="emph" presetID="26">
                                  <p:stCondLst>
                                    <p:cond delay="0"/>
                                  </p:stCondLst>
                                  <p:childTnLst>
                                    <p:animEffect filter="fade" transition="in">
                                      <p:cBhvr additive="repl">
                                        <p:cTn id="1414" dur="500"/>
                                        <p:tgtEl>
                                          <p:spTgt spid="54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CustomShape 1"/>
          <p:cNvSpPr/>
          <p:nvPr/>
        </p:nvSpPr>
        <p:spPr>
          <a:xfrm>
            <a:off x="2612520" y="3832200"/>
            <a:ext cx="5490720" cy="4280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ea typeface="宋体"/>
              </a:rPr>
              <a:t>51PPT</a:t>
            </a:r>
            <a:r>
              <a:rPr b="0" lang="en-US" sz="1800" spc="-1" strike="noStrike">
                <a:solidFill>
                  <a:srgbClr val="000000"/>
                </a:solidFill>
                <a:uFill>
                  <a:solidFill>
                    <a:srgbClr val="ffffff"/>
                  </a:solidFill>
                </a:uFill>
                <a:latin typeface="Calibri"/>
                <a:ea typeface="宋体"/>
              </a:rPr>
              <a:t>模板网   </a:t>
            </a:r>
            <a:r>
              <a:rPr b="0" lang="en-US" sz="1800" spc="-1" strike="noStrike" u="sng">
                <a:solidFill>
                  <a:srgbClr val="fcdc34"/>
                </a:solidFill>
                <a:uFill>
                  <a:solidFill>
                    <a:srgbClr val="ffffff"/>
                  </a:solidFill>
                </a:uFill>
                <a:latin typeface="Calibri"/>
                <a:ea typeface="宋体"/>
                <a:hlinkClick r:id="rId1"/>
              </a:rPr>
              <a:t>www.51pptmoban.com</a:t>
            </a:r>
            <a:r>
              <a:rPr b="0" lang="en-US" sz="1800" spc="-1" strike="noStrike">
                <a:solidFill>
                  <a:srgbClr val="000000"/>
                </a:solidFill>
                <a:uFill>
                  <a:solidFill>
                    <a:srgbClr val="ffffff"/>
                  </a:solidFill>
                </a:uFill>
                <a:latin typeface="Calibri"/>
                <a:ea typeface="宋体"/>
              </a:rPr>
              <a:t>   </a:t>
            </a:r>
            <a:r>
              <a:rPr b="0" lang="en-US" sz="1800" spc="-1" strike="noStrike">
                <a:solidFill>
                  <a:srgbClr val="000000"/>
                </a:solidFill>
                <a:uFill>
                  <a:solidFill>
                    <a:srgbClr val="ffffff"/>
                  </a:solidFill>
                </a:uFill>
                <a:latin typeface="Calibri"/>
                <a:ea typeface="宋体"/>
              </a:rPr>
              <a:t>整理发布</a:t>
            </a:r>
            <a:endParaRPr b="0" lang="en-US" sz="1800" spc="-1" strike="noStrike">
              <a:solidFill>
                <a:srgbClr val="000000"/>
              </a:solidFill>
              <a:uFill>
                <a:solidFill>
                  <a:srgbClr val="ffffff"/>
                </a:solidFill>
              </a:uFill>
              <a:latin typeface="Arial"/>
            </a:endParaRPr>
          </a:p>
        </p:txBody>
      </p:sp>
    </p:spTree>
  </p:cSld>
  <p:timing>
    <p:tnLst>
      <p:par>
        <p:cTn id="1415" dur="indefinite" restart="never" nodeType="tmRoot">
          <p:childTnLst>
            <p:seq>
              <p:cTn id="141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0" y="0"/>
            <a:ext cx="12858480" cy="723240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96" name="CustomShape 2"/>
          <p:cNvSpPr/>
          <p:nvPr/>
        </p:nvSpPr>
        <p:spPr>
          <a:xfrm>
            <a:off x="0" y="1029960"/>
            <a:ext cx="6201360" cy="6201360"/>
          </a:xfrm>
          <a:custGeom>
            <a:avLst/>
            <a:gdLst/>
            <a:ahLst/>
            <a:rect l="l" t="t" r="r" b="b"/>
            <a:pathLst>
              <a:path w="1386" h="1386">
                <a:moveTo>
                  <a:pt x="1106" y="1386"/>
                </a:moveTo>
                <a:cubicBezTo>
                  <a:pt x="1277" y="1242"/>
                  <a:pt x="1386" y="1026"/>
                  <a:pt x="1386" y="785"/>
                </a:cubicBezTo>
                <a:cubicBezTo>
                  <a:pt x="1386" y="351"/>
                  <a:pt x="1034" y="0"/>
                  <a:pt x="601" y="0"/>
                </a:cubicBezTo>
                <a:cubicBezTo>
                  <a:pt x="360" y="0"/>
                  <a:pt x="144" y="109"/>
                  <a:pt x="0" y="280"/>
                </a:cubicBezTo>
                <a:cubicBezTo>
                  <a:pt x="0" y="1290"/>
                  <a:pt x="0" y="1290"/>
                  <a:pt x="0" y="1290"/>
                </a:cubicBezTo>
                <a:cubicBezTo>
                  <a:pt x="0" y="1386"/>
                  <a:pt x="0" y="1386"/>
                  <a:pt x="0" y="1386"/>
                </a:cubicBezTo>
                <a:cubicBezTo>
                  <a:pt x="96" y="1386"/>
                  <a:pt x="96" y="1386"/>
                  <a:pt x="96" y="1386"/>
                </a:cubicBezTo>
                <a:lnTo>
                  <a:pt x="1106" y="1386"/>
                </a:lnTo>
                <a:close/>
              </a:path>
            </a:pathLst>
          </a:custGeom>
          <a:solidFill>
            <a:schemeClr val="accent2">
              <a:alpha val="70195"/>
            </a:schemeClr>
          </a:solidFill>
          <a:ln>
            <a:noFill/>
          </a:ln>
        </p:spPr>
        <p:style>
          <a:lnRef idx="0"/>
          <a:fillRef idx="0"/>
          <a:effectRef idx="0"/>
          <a:fontRef idx="minor"/>
        </p:style>
      </p:sp>
      <p:sp>
        <p:nvSpPr>
          <p:cNvPr id="97" name="CustomShape 3"/>
          <p:cNvSpPr/>
          <p:nvPr/>
        </p:nvSpPr>
        <p:spPr>
          <a:xfrm>
            <a:off x="0" y="1854000"/>
            <a:ext cx="5377680" cy="5377680"/>
          </a:xfrm>
          <a:custGeom>
            <a:avLst/>
            <a:gdLst/>
            <a:ahLst/>
            <a:rect l="l" t="t" r="r" b="b"/>
            <a:pathLst>
              <a:path w="1202" h="1202">
                <a:moveTo>
                  <a:pt x="601" y="0"/>
                </a:moveTo>
                <a:cubicBezTo>
                  <a:pt x="269" y="0"/>
                  <a:pt x="0" y="269"/>
                  <a:pt x="0" y="601"/>
                </a:cubicBezTo>
                <a:cubicBezTo>
                  <a:pt x="0" y="1202"/>
                  <a:pt x="0" y="1202"/>
                  <a:pt x="0" y="1202"/>
                </a:cubicBezTo>
                <a:cubicBezTo>
                  <a:pt x="601" y="1202"/>
                  <a:pt x="601" y="1202"/>
                  <a:pt x="601" y="1202"/>
                </a:cubicBezTo>
                <a:cubicBezTo>
                  <a:pt x="933" y="1202"/>
                  <a:pt x="1202" y="933"/>
                  <a:pt x="1202" y="601"/>
                </a:cubicBezTo>
                <a:cubicBezTo>
                  <a:pt x="1202" y="269"/>
                  <a:pt x="933" y="0"/>
                  <a:pt x="601" y="0"/>
                </a:cubicBezTo>
                <a:close/>
              </a:path>
            </a:pathLst>
          </a:custGeom>
          <a:solidFill>
            <a:schemeClr val="accent1">
              <a:alpha val="70195"/>
            </a:schemeClr>
          </a:solidFill>
          <a:ln>
            <a:noFill/>
          </a:ln>
        </p:spPr>
        <p:style>
          <a:lnRef idx="0"/>
          <a:fillRef idx="0"/>
          <a:effectRef idx="0"/>
          <a:fontRef idx="minor"/>
        </p:style>
      </p:sp>
      <p:sp>
        <p:nvSpPr>
          <p:cNvPr id="98" name="CustomShape 4"/>
          <p:cNvSpPr/>
          <p:nvPr/>
        </p:nvSpPr>
        <p:spPr>
          <a:xfrm>
            <a:off x="4163400" y="2242440"/>
            <a:ext cx="816840" cy="816840"/>
          </a:xfrm>
          <a:prstGeom prst="ellipse">
            <a:avLst/>
          </a:prstGeom>
          <a:solidFill>
            <a:schemeClr val="accent2">
              <a:lumMod val="50000"/>
            </a:schemeClr>
          </a:solidFill>
          <a:ln>
            <a:noFill/>
          </a:ln>
        </p:spPr>
        <p:style>
          <a:lnRef idx="0"/>
          <a:fillRef idx="0"/>
          <a:effectRef idx="0"/>
          <a:fontRef idx="minor"/>
        </p:style>
      </p:sp>
      <p:sp>
        <p:nvSpPr>
          <p:cNvPr id="99" name="CustomShape 5"/>
          <p:cNvSpPr/>
          <p:nvPr/>
        </p:nvSpPr>
        <p:spPr>
          <a:xfrm>
            <a:off x="4404600" y="2465640"/>
            <a:ext cx="330120" cy="365760"/>
          </a:xfrm>
          <a:custGeom>
            <a:avLst/>
            <a:gdLst/>
            <a:ahLst/>
            <a:rect l="l" t="t" r="r" b="b"/>
            <a:pathLst>
              <a:path w="71" h="79">
                <a:moveTo>
                  <a:pt x="69" y="10"/>
                </a:moveTo>
                <a:cubicBezTo>
                  <a:pt x="67" y="10"/>
                  <a:pt x="67" y="10"/>
                  <a:pt x="67" y="10"/>
                </a:cubicBezTo>
                <a:cubicBezTo>
                  <a:pt x="67" y="3"/>
                  <a:pt x="67" y="3"/>
                  <a:pt x="67" y="3"/>
                </a:cubicBezTo>
                <a:cubicBezTo>
                  <a:pt x="69" y="3"/>
                  <a:pt x="69" y="3"/>
                  <a:pt x="69" y="3"/>
                </a:cubicBezTo>
                <a:cubicBezTo>
                  <a:pt x="71" y="5"/>
                  <a:pt x="71" y="5"/>
                  <a:pt x="71" y="5"/>
                </a:cubicBezTo>
                <a:cubicBezTo>
                  <a:pt x="71" y="8"/>
                  <a:pt x="71" y="8"/>
                  <a:pt x="71" y="8"/>
                </a:cubicBezTo>
                <a:lnTo>
                  <a:pt x="69" y="10"/>
                </a:lnTo>
                <a:close/>
                <a:moveTo>
                  <a:pt x="7" y="3"/>
                </a:moveTo>
                <a:cubicBezTo>
                  <a:pt x="29" y="3"/>
                  <a:pt x="29" y="3"/>
                  <a:pt x="29" y="3"/>
                </a:cubicBezTo>
                <a:cubicBezTo>
                  <a:pt x="29" y="0"/>
                  <a:pt x="29" y="0"/>
                  <a:pt x="29" y="0"/>
                </a:cubicBezTo>
                <a:cubicBezTo>
                  <a:pt x="43" y="0"/>
                  <a:pt x="43" y="0"/>
                  <a:pt x="43" y="0"/>
                </a:cubicBezTo>
                <a:cubicBezTo>
                  <a:pt x="43" y="3"/>
                  <a:pt x="43" y="3"/>
                  <a:pt x="43" y="3"/>
                </a:cubicBezTo>
                <a:cubicBezTo>
                  <a:pt x="65" y="3"/>
                  <a:pt x="65" y="3"/>
                  <a:pt x="65" y="3"/>
                </a:cubicBezTo>
                <a:cubicBezTo>
                  <a:pt x="65" y="10"/>
                  <a:pt x="65" y="10"/>
                  <a:pt x="65" y="10"/>
                </a:cubicBezTo>
                <a:cubicBezTo>
                  <a:pt x="7" y="10"/>
                  <a:pt x="7" y="10"/>
                  <a:pt x="7" y="10"/>
                </a:cubicBezTo>
                <a:lnTo>
                  <a:pt x="7" y="3"/>
                </a:lnTo>
                <a:close/>
                <a:moveTo>
                  <a:pt x="0" y="8"/>
                </a:moveTo>
                <a:cubicBezTo>
                  <a:pt x="0" y="5"/>
                  <a:pt x="0" y="5"/>
                  <a:pt x="0" y="5"/>
                </a:cubicBezTo>
                <a:cubicBezTo>
                  <a:pt x="3" y="3"/>
                  <a:pt x="3" y="3"/>
                  <a:pt x="3" y="3"/>
                </a:cubicBezTo>
                <a:cubicBezTo>
                  <a:pt x="5" y="3"/>
                  <a:pt x="5" y="3"/>
                  <a:pt x="5" y="3"/>
                </a:cubicBezTo>
                <a:cubicBezTo>
                  <a:pt x="5" y="10"/>
                  <a:pt x="5" y="10"/>
                  <a:pt x="5" y="10"/>
                </a:cubicBezTo>
                <a:cubicBezTo>
                  <a:pt x="3" y="10"/>
                  <a:pt x="3" y="10"/>
                  <a:pt x="3" y="10"/>
                </a:cubicBezTo>
                <a:lnTo>
                  <a:pt x="0" y="8"/>
                </a:lnTo>
                <a:close/>
                <a:moveTo>
                  <a:pt x="64" y="13"/>
                </a:moveTo>
                <a:cubicBezTo>
                  <a:pt x="64" y="57"/>
                  <a:pt x="64" y="57"/>
                  <a:pt x="64" y="57"/>
                </a:cubicBezTo>
                <a:cubicBezTo>
                  <a:pt x="8" y="57"/>
                  <a:pt x="8" y="57"/>
                  <a:pt x="8" y="57"/>
                </a:cubicBezTo>
                <a:cubicBezTo>
                  <a:pt x="8" y="13"/>
                  <a:pt x="8" y="13"/>
                  <a:pt x="8" y="13"/>
                </a:cubicBezTo>
                <a:lnTo>
                  <a:pt x="64" y="13"/>
                </a:lnTo>
                <a:close/>
                <a:moveTo>
                  <a:pt x="41" y="49"/>
                </a:moveTo>
                <a:cubicBezTo>
                  <a:pt x="52" y="49"/>
                  <a:pt x="52" y="49"/>
                  <a:pt x="52" y="49"/>
                </a:cubicBezTo>
                <a:cubicBezTo>
                  <a:pt x="52" y="46"/>
                  <a:pt x="52" y="46"/>
                  <a:pt x="52" y="46"/>
                </a:cubicBezTo>
                <a:cubicBezTo>
                  <a:pt x="41" y="46"/>
                  <a:pt x="41" y="46"/>
                  <a:pt x="41" y="46"/>
                </a:cubicBezTo>
                <a:lnTo>
                  <a:pt x="41" y="49"/>
                </a:lnTo>
                <a:close/>
                <a:moveTo>
                  <a:pt x="41" y="43"/>
                </a:moveTo>
                <a:cubicBezTo>
                  <a:pt x="59" y="43"/>
                  <a:pt x="59" y="43"/>
                  <a:pt x="59" y="43"/>
                </a:cubicBezTo>
                <a:cubicBezTo>
                  <a:pt x="59" y="40"/>
                  <a:pt x="59" y="40"/>
                  <a:pt x="59" y="40"/>
                </a:cubicBezTo>
                <a:cubicBezTo>
                  <a:pt x="41" y="40"/>
                  <a:pt x="41" y="40"/>
                  <a:pt x="41" y="40"/>
                </a:cubicBezTo>
                <a:lnTo>
                  <a:pt x="41" y="43"/>
                </a:lnTo>
                <a:close/>
                <a:moveTo>
                  <a:pt x="41" y="35"/>
                </a:moveTo>
                <a:cubicBezTo>
                  <a:pt x="59" y="35"/>
                  <a:pt x="59" y="35"/>
                  <a:pt x="59" y="35"/>
                </a:cubicBezTo>
                <a:cubicBezTo>
                  <a:pt x="59" y="32"/>
                  <a:pt x="59" y="32"/>
                  <a:pt x="59" y="32"/>
                </a:cubicBezTo>
                <a:cubicBezTo>
                  <a:pt x="41" y="32"/>
                  <a:pt x="41" y="32"/>
                  <a:pt x="41" y="32"/>
                </a:cubicBezTo>
                <a:lnTo>
                  <a:pt x="41" y="35"/>
                </a:lnTo>
                <a:close/>
                <a:moveTo>
                  <a:pt x="25" y="52"/>
                </a:moveTo>
                <a:cubicBezTo>
                  <a:pt x="30" y="52"/>
                  <a:pt x="35" y="48"/>
                  <a:pt x="36" y="43"/>
                </a:cubicBezTo>
                <a:cubicBezTo>
                  <a:pt x="23" y="43"/>
                  <a:pt x="23" y="43"/>
                  <a:pt x="23" y="43"/>
                </a:cubicBezTo>
                <a:cubicBezTo>
                  <a:pt x="23" y="30"/>
                  <a:pt x="23" y="30"/>
                  <a:pt x="23" y="30"/>
                </a:cubicBezTo>
                <a:cubicBezTo>
                  <a:pt x="17" y="30"/>
                  <a:pt x="14" y="35"/>
                  <a:pt x="14" y="41"/>
                </a:cubicBezTo>
                <a:cubicBezTo>
                  <a:pt x="14" y="47"/>
                  <a:pt x="18" y="52"/>
                  <a:pt x="25" y="52"/>
                </a:cubicBezTo>
                <a:close/>
                <a:moveTo>
                  <a:pt x="38" y="40"/>
                </a:moveTo>
                <a:cubicBezTo>
                  <a:pt x="38" y="40"/>
                  <a:pt x="38" y="27"/>
                  <a:pt x="26" y="27"/>
                </a:cubicBezTo>
                <a:cubicBezTo>
                  <a:pt x="26" y="40"/>
                  <a:pt x="26" y="40"/>
                  <a:pt x="26" y="40"/>
                </a:cubicBezTo>
                <a:lnTo>
                  <a:pt x="38" y="40"/>
                </a:lnTo>
                <a:close/>
                <a:moveTo>
                  <a:pt x="13" y="22"/>
                </a:moveTo>
                <a:cubicBezTo>
                  <a:pt x="38" y="22"/>
                  <a:pt x="38" y="22"/>
                  <a:pt x="38" y="22"/>
                </a:cubicBezTo>
                <a:cubicBezTo>
                  <a:pt x="38" y="17"/>
                  <a:pt x="38" y="17"/>
                  <a:pt x="38" y="17"/>
                </a:cubicBezTo>
                <a:cubicBezTo>
                  <a:pt x="13" y="17"/>
                  <a:pt x="13" y="17"/>
                  <a:pt x="13" y="17"/>
                </a:cubicBezTo>
                <a:lnTo>
                  <a:pt x="13" y="22"/>
                </a:lnTo>
                <a:close/>
                <a:moveTo>
                  <a:pt x="68" y="65"/>
                </a:moveTo>
                <a:cubicBezTo>
                  <a:pt x="5" y="65"/>
                  <a:pt x="5" y="65"/>
                  <a:pt x="5" y="65"/>
                </a:cubicBezTo>
                <a:cubicBezTo>
                  <a:pt x="5" y="60"/>
                  <a:pt x="5" y="60"/>
                  <a:pt x="5" y="60"/>
                </a:cubicBezTo>
                <a:cubicBezTo>
                  <a:pt x="68" y="60"/>
                  <a:pt x="68" y="60"/>
                  <a:pt x="68" y="60"/>
                </a:cubicBezTo>
                <a:lnTo>
                  <a:pt x="68" y="65"/>
                </a:lnTo>
                <a:close/>
                <a:moveTo>
                  <a:pt x="31" y="67"/>
                </a:moveTo>
                <a:cubicBezTo>
                  <a:pt x="23" y="79"/>
                  <a:pt x="23" y="79"/>
                  <a:pt x="23" y="79"/>
                </a:cubicBezTo>
                <a:cubicBezTo>
                  <a:pt x="16" y="79"/>
                  <a:pt x="16" y="79"/>
                  <a:pt x="16" y="79"/>
                </a:cubicBezTo>
                <a:cubicBezTo>
                  <a:pt x="23" y="67"/>
                  <a:pt x="23" y="67"/>
                  <a:pt x="23" y="67"/>
                </a:cubicBezTo>
                <a:lnTo>
                  <a:pt x="31" y="67"/>
                </a:lnTo>
                <a:close/>
                <a:moveTo>
                  <a:pt x="55" y="79"/>
                </a:moveTo>
                <a:cubicBezTo>
                  <a:pt x="48" y="79"/>
                  <a:pt x="48" y="79"/>
                  <a:pt x="48" y="79"/>
                </a:cubicBezTo>
                <a:cubicBezTo>
                  <a:pt x="41" y="67"/>
                  <a:pt x="41" y="67"/>
                  <a:pt x="41" y="67"/>
                </a:cubicBezTo>
                <a:cubicBezTo>
                  <a:pt x="48" y="67"/>
                  <a:pt x="48" y="67"/>
                  <a:pt x="48" y="67"/>
                </a:cubicBezTo>
                <a:lnTo>
                  <a:pt x="55" y="79"/>
                </a:lnTo>
                <a:close/>
              </a:path>
            </a:pathLst>
          </a:custGeom>
          <a:solidFill>
            <a:srgbClr val="ffffff"/>
          </a:solidFill>
          <a:ln>
            <a:noFill/>
          </a:ln>
        </p:spPr>
        <p:style>
          <a:lnRef idx="0"/>
          <a:fillRef idx="0"/>
          <a:effectRef idx="0"/>
          <a:fontRef idx="minor"/>
        </p:style>
      </p:sp>
      <p:sp>
        <p:nvSpPr>
          <p:cNvPr id="100" name="CustomShape 6"/>
          <p:cNvSpPr/>
          <p:nvPr/>
        </p:nvSpPr>
        <p:spPr>
          <a:xfrm>
            <a:off x="964440" y="4903200"/>
            <a:ext cx="3321360" cy="426960"/>
          </a:xfrm>
          <a:prstGeom prst="rect">
            <a:avLst/>
          </a:prstGeom>
          <a:noFill/>
          <a:ln>
            <a:noFill/>
          </a:ln>
        </p:spPr>
        <p:style>
          <a:lnRef idx="0"/>
          <a:fillRef idx="0"/>
          <a:effectRef idx="0"/>
          <a:fontRef idx="minor"/>
        </p:style>
        <p:txBody>
          <a:bodyPr lIns="0" rIns="0" tIns="0" bIns="0"/>
          <a:p>
            <a:pPr algn="ctr">
              <a:lnSpc>
                <a:spcPct val="100000"/>
              </a:lnSpc>
            </a:pPr>
            <a:r>
              <a:rPr b="1" lang="en-US" sz="2800" spc="-1" strike="noStrike">
                <a:solidFill>
                  <a:srgbClr val="ffffff"/>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101" name="CustomShape 7"/>
          <p:cNvSpPr/>
          <p:nvPr/>
        </p:nvSpPr>
        <p:spPr>
          <a:xfrm>
            <a:off x="1998000" y="3508200"/>
            <a:ext cx="1253880" cy="12474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7600" spc="-1" strike="noStrike">
                <a:solidFill>
                  <a:srgbClr val="ffffff"/>
                </a:solidFill>
                <a:uFill>
                  <a:solidFill>
                    <a:srgbClr val="ffffff"/>
                  </a:solidFill>
                </a:uFill>
                <a:latin typeface="Arial"/>
                <a:ea typeface="微软雅黑"/>
              </a:rPr>
              <a:t>01</a:t>
            </a:r>
            <a:endParaRPr b="0" lang="en-US" sz="1800" spc="-1" strike="noStrike">
              <a:solidFill>
                <a:srgbClr val="000000"/>
              </a:solidFill>
              <a:uFill>
                <a:solidFill>
                  <a:srgbClr val="ffffff"/>
                </a:solidFill>
              </a:uFill>
              <a:latin typeface="Arial"/>
            </a:endParaRPr>
          </a:p>
        </p:txBody>
      </p:sp>
      <p:sp>
        <p:nvSpPr>
          <p:cNvPr id="102" name="Line 8"/>
          <p:cNvSpPr/>
          <p:nvPr/>
        </p:nvSpPr>
        <p:spPr>
          <a:xfrm>
            <a:off x="1446480" y="4724640"/>
            <a:ext cx="2357280" cy="360"/>
          </a:xfrm>
          <a:prstGeom prst="line">
            <a:avLst/>
          </a:prstGeom>
          <a:ln w="6480">
            <a:solidFill>
              <a:schemeClr val="bg1"/>
            </a:solidFill>
            <a:round/>
          </a:ln>
        </p:spPr>
        <p:style>
          <a:lnRef idx="0"/>
          <a:fillRef idx="0"/>
          <a:effectRef idx="0"/>
          <a:fontRef idx="minor"/>
        </p:style>
      </p:sp>
    </p:spTree>
  </p:cSld>
  <p:transition spd="slow" advTm="0">
    <p:push dir="u"/>
  </p:transition>
  <p:timing>
    <p:tnLst>
      <p:par>
        <p:cTn id="102" dur="indefinite" restart="never" nodeType="tmRoot">
          <p:childTnLst>
            <p:seq>
              <p:cTn id="103" dur="indefinite" nodeType="mainSeq">
                <p:childTnLst>
                  <p:par>
                    <p:cTn id="104" fill="hold">
                      <p:stCondLst>
                        <p:cond delay="indefinite"/>
                      </p:stCondLst>
                      <p:childTnLst>
                        <p:par>
                          <p:cTn id="105" fill="hold">
                            <p:stCondLst>
                              <p:cond delay="0"/>
                            </p:stCondLst>
                            <p:childTnLst>
                              <p:par>
                                <p:cTn id="106" nodeType="clickEffect" fill="hold" presetClass="entr" presetID="10">
                                  <p:stCondLst>
                                    <p:cond delay="0"/>
                                  </p:stCondLst>
                                  <p:childTnLst>
                                    <p:set>
                                      <p:cBhvr>
                                        <p:cTn id="107" dur="1" fill="hold">
                                          <p:stCondLst>
                                            <p:cond delay="0"/>
                                          </p:stCondLst>
                                        </p:cTn>
                                        <p:tgtEl>
                                          <p:spTgt spid="95"/>
                                        </p:tgtEl>
                                        <p:attrNameLst>
                                          <p:attrName>style.visibility</p:attrName>
                                        </p:attrNameLst>
                                      </p:cBhvr>
                                      <p:to>
                                        <p:strVal val="visible"/>
                                      </p:to>
                                    </p:set>
                                    <p:animEffect filter="fade" transition="in">
                                      <p:cBhvr additive="repl">
                                        <p:cTn id="108" dur="500"/>
                                        <p:tgtEl>
                                          <p:spTgt spid="95"/>
                                        </p:tgtEl>
                                      </p:cBhvr>
                                    </p:animEffec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2" presetSubtype="12">
                                  <p:stCondLst>
                                    <p:cond delay="0"/>
                                  </p:stCondLst>
                                  <p:childTnLst>
                                    <p:set>
                                      <p:cBhvr>
                                        <p:cTn id="112" dur="1" fill="hold">
                                          <p:stCondLst>
                                            <p:cond delay="0"/>
                                          </p:stCondLst>
                                        </p:cTn>
                                        <p:tgtEl>
                                          <p:spTgt spid="96"/>
                                        </p:tgtEl>
                                        <p:attrNameLst>
                                          <p:attrName>style.visibility</p:attrName>
                                        </p:attrNameLst>
                                      </p:cBhvr>
                                      <p:to>
                                        <p:strVal val="visible"/>
                                      </p:to>
                                    </p:set>
                                    <p:anim calcmode="lin" valueType="num">
                                      <p:cBhvr additive="repl">
                                        <p:cTn id="113" dur="500" fill="hold"/>
                                        <p:tgtEl>
                                          <p:spTgt spid="96"/>
                                        </p:tgtEl>
                                        <p:attrNameLst>
                                          <p:attrName>ppt_x</p:attrName>
                                        </p:attrNameLst>
                                      </p:cBhvr>
                                      <p:tavLst>
                                        <p:tav tm="0">
                                          <p:val>
                                            <p:strVal val="0-#ppt_w/2"/>
                                          </p:val>
                                        </p:tav>
                                        <p:tav tm="100000">
                                          <p:val>
                                            <p:strVal val="#ppt_x"/>
                                          </p:val>
                                        </p:tav>
                                      </p:tavLst>
                                    </p:anim>
                                    <p:anim calcmode="lin" valueType="num">
                                      <p:cBhvr additive="repl">
                                        <p:cTn id="114"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2" presetSubtype="12">
                                  <p:stCondLst>
                                    <p:cond delay="0"/>
                                  </p:stCondLst>
                                  <p:childTnLst>
                                    <p:set>
                                      <p:cBhvr>
                                        <p:cTn id="118" dur="1" fill="hold">
                                          <p:stCondLst>
                                            <p:cond delay="0"/>
                                          </p:stCondLst>
                                        </p:cTn>
                                        <p:tgtEl>
                                          <p:spTgt spid="97"/>
                                        </p:tgtEl>
                                        <p:attrNameLst>
                                          <p:attrName>style.visibility</p:attrName>
                                        </p:attrNameLst>
                                      </p:cBhvr>
                                      <p:to>
                                        <p:strVal val="visible"/>
                                      </p:to>
                                    </p:set>
                                    <p:anim calcmode="lin" valueType="num">
                                      <p:cBhvr additive="repl">
                                        <p:cTn id="119" dur="500" fill="hold"/>
                                        <p:tgtEl>
                                          <p:spTgt spid="97"/>
                                        </p:tgtEl>
                                        <p:attrNameLst>
                                          <p:attrName>ppt_x</p:attrName>
                                        </p:attrNameLst>
                                      </p:cBhvr>
                                      <p:tavLst>
                                        <p:tav tm="0">
                                          <p:val>
                                            <p:strVal val="0-#ppt_w/2"/>
                                          </p:val>
                                        </p:tav>
                                        <p:tav tm="100000">
                                          <p:val>
                                            <p:strVal val="#ppt_x"/>
                                          </p:val>
                                        </p:tav>
                                      </p:tavLst>
                                    </p:anim>
                                    <p:anim calcmode="lin" valueType="num">
                                      <p:cBhvr additive="repl">
                                        <p:cTn id="120"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45">
                                  <p:stCondLst>
                                    <p:cond delay="0"/>
                                  </p:stCondLst>
                                  <p:childTnLst>
                                    <p:set>
                                      <p:cBhvr>
                                        <p:cTn id="124" dur="1" fill="hold">
                                          <p:stCondLst>
                                            <p:cond delay="0"/>
                                          </p:stCondLst>
                                        </p:cTn>
                                        <p:tgtEl>
                                          <p:spTgt spid="-1"/>
                                        </p:tgtEl>
                                        <p:attrNameLst>
                                          <p:attrName>style.visibility</p:attrName>
                                        </p:attrNameLst>
                                      </p:cBhvr>
                                      <p:to>
                                        <p:strVal val="visible"/>
                                      </p:to>
                                    </p:set>
                                    <p:animEffect filter="fade" transition="in">
                                      <p:cBhvr additive="repl">
                                        <p:cTn id="125" dur="2000"/>
                                        <p:tgtEl>
                                          <p:spTgt spid="-1"/>
                                        </p:tgtEl>
                                      </p:cBhvr>
                                    </p:animEffect>
                                    <p:anim calcmode="lin" valueType="num">
                                      <p:cBhvr additive="repl">
                                        <p:cTn id="126" dur="2000" fill="hold"/>
                                        <p:tgtEl>
                                          <p:spTgt spid="-1"/>
                                        </p:tgtEl>
                                        <p:attrNameLst>
                                          <p:attrName/>
                                        </p:attrNameLst>
                                      </p:cBhvr>
                                      <p:tavLst>
                                        <p:tav tm="0">
                                          <p:val/>
                                        </p:tav>
                                        <p:tav tm="100000">
                                          <p:val/>
                                        </p:tav>
                                      </p:tavLst>
                                    </p:anim>
                                    <p:anim calcmode="lin" valueType="num">
                                      <p:cBhvr additive="repl">
                                        <p:cTn id="127" dur="2000" fill="hold"/>
                                        <p:tgtEl>
                                          <p:spTgt spid="-1"/>
                                        </p:tgtEl>
                                        <p:attrNameLst>
                                          <p:attrName/>
                                        </p:attrNameLst>
                                      </p:cBhvr>
                                      <p:tavLst>
                                        <p:tav tm="0">
                                          <p:val>
                                            <p:strVal val="#ppt_h"/>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nodeType="clickEffect" fill="hold" presetClass="entr" presetID="56">
                                  <p:stCondLst>
                                    <p:cond delay="0"/>
                                  </p:stCondLst>
                                  <p:childTnLst>
                                    <p:set>
                                      <p:cBhvr>
                                        <p:cTn id="131" dur="1" fill="hold">
                                          <p:stCondLst>
                                            <p:cond delay="0"/>
                                          </p:stCondLst>
                                        </p:cTn>
                                        <p:tgtEl>
                                          <p:spTgt spid="101"/>
                                        </p:tgtEl>
                                        <p:attrNameLst>
                                          <p:attrName>style.visibility</p:attrName>
                                        </p:attrNameLst>
                                      </p:cBhvr>
                                      <p:to>
                                        <p:strVal val="visible"/>
                                      </p:to>
                                    </p:set>
                                    <p:anim calcmode="lin" valueType="num">
                                      <p:cBhvr additive="repl">
                                        <p:cTn id="132" dur="500" fill="hold">
                                          <p:stCondLst>
                                            <p:cond delay="0"/>
                                          </p:stCondLst>
                                        </p:cTn>
                                        <p:tgtEl>
                                          <p:spTgt spid="101"/>
                                        </p:tgtEl>
                                        <p:attrNameLst>
                                          <p:attrName/>
                                        </p:attrNameLst>
                                      </p:cBhvr>
                                    </p:anim>
                                    <p:anim calcmode="lin" valueType="num">
                                      <p:cBhvr additive="repl">
                                        <p:cTn id="133" dur="500" fill="hold">
                                          <p:stCondLst>
                                            <p:cond delay="0"/>
                                          </p:stCondLst>
                                        </p:cTn>
                                        <p:tgtEl>
                                          <p:spTgt spid="101"/>
                                        </p:tgtEl>
                                        <p:attrNameLst>
                                          <p:attrName>ppt_x</p:attrName>
                                        </p:attrNameLst>
                                      </p:cBhvr>
                                    </p:anim>
                                    <p:anim calcmode="lin" valueType="num">
                                      <p:cBhvr additive="repl">
                                        <p:cTn id="134" dur="1000" fill="hold">
                                          <p:stCondLst>
                                            <p:cond delay="0"/>
                                          </p:stCondLst>
                                        </p:cTn>
                                        <p:tgtEl>
                                          <p:spTgt spid="101"/>
                                        </p:tgtEl>
                                        <p:attrNameLst>
                                          <p:attrName>ppt_y</p:attrName>
                                        </p:attrNameLst>
                                      </p:cBhvr>
                                      <p:to>
                                        <p:strVal val="(#ppt_#ppt_y)"/>
                                      </p:to>
                                    </p:anim>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2" presetSubtype="8">
                                  <p:stCondLst>
                                    <p:cond delay="0"/>
                                  </p:stCondLst>
                                  <p:childTnLst>
                                    <p:set>
                                      <p:cBhvr>
                                        <p:cTn id="138" dur="1" fill="hold">
                                          <p:stCondLst>
                                            <p:cond delay="0"/>
                                          </p:stCondLst>
                                        </p:cTn>
                                        <p:tgtEl>
                                          <p:spTgt spid="102"/>
                                        </p:tgtEl>
                                        <p:attrNameLst>
                                          <p:attrName>style.visibility</p:attrName>
                                        </p:attrNameLst>
                                      </p:cBhvr>
                                      <p:to>
                                        <p:strVal val="visible"/>
                                      </p:to>
                                    </p:set>
                                    <p:anim calcmode="lin" valueType="num">
                                      <p:cBhvr additive="repl">
                                        <p:cTn id="139" dur="500" fill="hold"/>
                                        <p:tgtEl>
                                          <p:spTgt spid="102"/>
                                        </p:tgtEl>
                                        <p:attrNameLst>
                                          <p:attrName>ppt_x</p:attrName>
                                        </p:attrNameLst>
                                      </p:cBhvr>
                                      <p:tavLst>
                                        <p:tav tm="0">
                                          <p:val>
                                            <p:strVal val="0-#ppt_w/2"/>
                                          </p:val>
                                        </p:tav>
                                        <p:tav tm="100000">
                                          <p:val>
                                            <p:strVal val="#ppt_x"/>
                                          </p:val>
                                        </p:tav>
                                      </p:tavLst>
                                    </p:anim>
                                    <p:anim calcmode="lin" valueType="num">
                                      <p:cBhvr additive="repl">
                                        <p:cTn id="140" dur="5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56">
                                  <p:stCondLst>
                                    <p:cond delay="0"/>
                                  </p:stCondLst>
                                  <p:childTnLst>
                                    <p:set>
                                      <p:cBhvr>
                                        <p:cTn id="144" dur="1" fill="hold">
                                          <p:stCondLst>
                                            <p:cond delay="0"/>
                                          </p:stCondLst>
                                        </p:cTn>
                                        <p:tgtEl>
                                          <p:spTgt spid="100"/>
                                        </p:tgtEl>
                                        <p:attrNameLst>
                                          <p:attrName>style.visibility</p:attrName>
                                        </p:attrNameLst>
                                      </p:cBhvr>
                                      <p:to>
                                        <p:strVal val="visible"/>
                                      </p:to>
                                    </p:set>
                                    <p:anim calcmode="lin" valueType="num">
                                      <p:cBhvr additive="repl">
                                        <p:cTn id="145" dur="500" fill="hold">
                                          <p:stCondLst>
                                            <p:cond delay="0"/>
                                          </p:stCondLst>
                                        </p:cTn>
                                        <p:tgtEl>
                                          <p:spTgt spid="100"/>
                                        </p:tgtEl>
                                        <p:attrNameLst>
                                          <p:attrName/>
                                        </p:attrNameLst>
                                      </p:cBhvr>
                                    </p:anim>
                                    <p:anim calcmode="lin" valueType="num">
                                      <p:cBhvr additive="repl">
                                        <p:cTn id="146" dur="500" fill="hold">
                                          <p:stCondLst>
                                            <p:cond delay="0"/>
                                          </p:stCondLst>
                                        </p:cTn>
                                        <p:tgtEl>
                                          <p:spTgt spid="100"/>
                                        </p:tgtEl>
                                        <p:attrNameLst>
                                          <p:attrName>ppt_x</p:attrName>
                                        </p:attrNameLst>
                                      </p:cBhvr>
                                    </p:anim>
                                    <p:anim calcmode="lin" valueType="num">
                                      <p:cBhvr additive="repl">
                                        <p:cTn id="147" dur="1000" fill="hold">
                                          <p:stCondLst>
                                            <p:cond delay="0"/>
                                          </p:stCondLst>
                                        </p:cTn>
                                        <p:tgtEl>
                                          <p:spTgt spid="100"/>
                                        </p:tgtEl>
                                        <p:attrNameLst>
                                          <p:attrName>ppt_y</p:attrName>
                                        </p:attrNameLst>
                                      </p:cBhvr>
                                      <p:to>
                                        <p:strVal val="(#ppt_#ppt_y)"/>
                                      </p:to>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6927120" y="2062440"/>
            <a:ext cx="3837240" cy="3837240"/>
          </a:xfrm>
          <a:prstGeom prst="ellipse">
            <a:avLst/>
          </a:prstGeom>
          <a:solidFill>
            <a:schemeClr val="accent4"/>
          </a:solidFill>
          <a:ln w="76320">
            <a:noFill/>
          </a:ln>
        </p:spPr>
        <p:style>
          <a:lnRef idx="1">
            <a:schemeClr val="accent1"/>
          </a:lnRef>
          <a:fillRef idx="3">
            <a:schemeClr val="accent1"/>
          </a:fillRef>
          <a:effectRef idx="2">
            <a:schemeClr val="accent1"/>
          </a:effectRef>
          <a:fontRef idx="minor"/>
        </p:style>
      </p:sp>
      <p:sp>
        <p:nvSpPr>
          <p:cNvPr id="104" name="CustomShape 2"/>
          <p:cNvSpPr/>
          <p:nvPr/>
        </p:nvSpPr>
        <p:spPr>
          <a:xfrm>
            <a:off x="7827480" y="4185000"/>
            <a:ext cx="2027880" cy="851040"/>
          </a:xfrm>
          <a:prstGeom prst="rect">
            <a:avLst/>
          </a:prstGeom>
          <a:noFill/>
          <a:ln>
            <a:noFill/>
          </a:ln>
        </p:spPr>
        <p:style>
          <a:lnRef idx="0"/>
          <a:fillRef idx="0"/>
          <a:effectRef idx="0"/>
          <a:fontRef idx="minor"/>
        </p:style>
        <p:txBody>
          <a:bodyPr lIns="0" rIns="0" tIns="0" bIns="0"/>
          <a:p>
            <a:pPr algn="just">
              <a:lnSpc>
                <a:spcPct val="120000"/>
              </a:lnSpc>
            </a:pPr>
            <a:r>
              <a:rPr b="0" lang="en-US" sz="800" spc="-1" strike="noStrike">
                <a:solidFill>
                  <a:srgbClr val="ffffff"/>
                </a:solidFill>
                <a:uFill>
                  <a:solidFill>
                    <a:srgbClr val="ffffff"/>
                  </a:solidFill>
                </a:uFill>
                <a:latin typeface="Arial"/>
                <a:ea typeface="微软雅黑"/>
              </a:rPr>
              <a:t>Please replace text, click add relevant headline, modify the text content, also can copy your content to this directly.Please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105" name="CustomShape 3"/>
          <p:cNvSpPr/>
          <p:nvPr/>
        </p:nvSpPr>
        <p:spPr>
          <a:xfrm>
            <a:off x="8096400" y="2966400"/>
            <a:ext cx="1526760" cy="914760"/>
          </a:xfrm>
          <a:prstGeom prst="rect">
            <a:avLst/>
          </a:prstGeom>
          <a:noFill/>
          <a:ln>
            <a:noFill/>
          </a:ln>
        </p:spPr>
        <p:style>
          <a:lnRef idx="0"/>
          <a:fillRef idx="0"/>
          <a:effectRef idx="0"/>
          <a:fontRef idx="minor"/>
        </p:style>
        <p:txBody>
          <a:bodyPr wrap="none" lIns="0" rIns="0" tIns="0" bIns="0"/>
          <a:p>
            <a:pPr algn="ctr">
              <a:lnSpc>
                <a:spcPct val="120000"/>
              </a:lnSpc>
            </a:pPr>
            <a:r>
              <a:rPr b="0" lang="en-US" sz="6000" spc="-1" strike="noStrike">
                <a:solidFill>
                  <a:srgbClr val="ffffff"/>
                </a:solidFill>
                <a:uFill>
                  <a:solidFill>
                    <a:srgbClr val="ffffff"/>
                  </a:solidFill>
                </a:uFill>
                <a:latin typeface="Arial"/>
                <a:ea typeface="微软雅黑"/>
              </a:rPr>
              <a:t>86%</a:t>
            </a:r>
            <a:endParaRPr b="0" lang="en-US" sz="1800" spc="-1" strike="noStrike">
              <a:solidFill>
                <a:srgbClr val="000000"/>
              </a:solidFill>
              <a:uFill>
                <a:solidFill>
                  <a:srgbClr val="ffffff"/>
                </a:solidFill>
              </a:uFill>
              <a:latin typeface="Arial"/>
            </a:endParaRPr>
          </a:p>
        </p:txBody>
      </p:sp>
      <p:sp>
        <p:nvSpPr>
          <p:cNvPr id="106" name="CustomShape 4"/>
          <p:cNvSpPr/>
          <p:nvPr/>
        </p:nvSpPr>
        <p:spPr>
          <a:xfrm>
            <a:off x="8008200" y="3927600"/>
            <a:ext cx="1605960" cy="213480"/>
          </a:xfrm>
          <a:prstGeom prst="rect">
            <a:avLst/>
          </a:prstGeom>
          <a:noFill/>
          <a:ln>
            <a:noFill/>
          </a:ln>
        </p:spPr>
        <p:style>
          <a:lnRef idx="0"/>
          <a:fillRef idx="0"/>
          <a:effectRef idx="0"/>
          <a:fontRef idx="minor"/>
        </p:style>
        <p:txBody>
          <a:bodyPr wrap="none" lIns="0" rIns="0" tIns="0" bIns="0"/>
          <a:p>
            <a:pPr algn="ctr">
              <a:lnSpc>
                <a:spcPct val="120000"/>
              </a:lnSpc>
            </a:pPr>
            <a:r>
              <a:rPr b="0" lang="en-US" sz="1400" spc="-1" strike="noStrike">
                <a:solidFill>
                  <a:srgbClr val="ffffff"/>
                </a:solidFill>
                <a:uFill>
                  <a:solidFill>
                    <a:srgbClr val="ffffff"/>
                  </a:solidFill>
                </a:uFill>
                <a:latin typeface="Arial"/>
                <a:ea typeface="微软雅黑"/>
              </a:rPr>
              <a:t>点击请替换文字内容</a:t>
            </a:r>
            <a:endParaRPr b="0" lang="en-US" sz="1800" spc="-1" strike="noStrike">
              <a:solidFill>
                <a:srgbClr val="000000"/>
              </a:solidFill>
              <a:uFill>
                <a:solidFill>
                  <a:srgbClr val="ffffff"/>
                </a:solidFill>
              </a:uFill>
              <a:latin typeface="Arial"/>
            </a:endParaRPr>
          </a:p>
        </p:txBody>
      </p:sp>
      <p:sp>
        <p:nvSpPr>
          <p:cNvPr id="107" name="CustomShape 5"/>
          <p:cNvSpPr/>
          <p:nvPr/>
        </p:nvSpPr>
        <p:spPr>
          <a:xfrm>
            <a:off x="1956960" y="1991520"/>
            <a:ext cx="3061080" cy="3061080"/>
          </a:xfrm>
          <a:prstGeom prst="ellipse">
            <a:avLst/>
          </a:prstGeom>
          <a:solidFill>
            <a:schemeClr val="accent1"/>
          </a:solidFill>
          <a:ln w="76320">
            <a:noFill/>
          </a:ln>
        </p:spPr>
        <p:style>
          <a:lnRef idx="1">
            <a:schemeClr val="accent1"/>
          </a:lnRef>
          <a:fillRef idx="3">
            <a:schemeClr val="accent1"/>
          </a:fillRef>
          <a:effectRef idx="2">
            <a:schemeClr val="accent1"/>
          </a:effectRef>
          <a:fontRef idx="minor"/>
        </p:style>
      </p:sp>
      <p:sp>
        <p:nvSpPr>
          <p:cNvPr id="108" name="CustomShape 6"/>
          <p:cNvSpPr/>
          <p:nvPr/>
        </p:nvSpPr>
        <p:spPr>
          <a:xfrm>
            <a:off x="2670120" y="3796920"/>
            <a:ext cx="1629360" cy="559440"/>
          </a:xfrm>
          <a:prstGeom prst="rect">
            <a:avLst/>
          </a:prstGeom>
          <a:noFill/>
          <a:ln>
            <a:noFill/>
          </a:ln>
        </p:spPr>
        <p:style>
          <a:lnRef idx="0"/>
          <a:fillRef idx="0"/>
          <a:effectRef idx="0"/>
          <a:fontRef idx="minor"/>
        </p:style>
        <p:txBody>
          <a:bodyPr lIns="0" rIns="0" tIns="0" bIns="0"/>
          <a:p>
            <a:pPr algn="just">
              <a:lnSpc>
                <a:spcPct val="120000"/>
              </a:lnSpc>
            </a:pPr>
            <a:r>
              <a:rPr b="0" lang="en-US" sz="800" spc="-1" strike="noStrike">
                <a:solidFill>
                  <a:srgbClr val="ffffff"/>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109" name="CustomShape 7"/>
          <p:cNvSpPr/>
          <p:nvPr/>
        </p:nvSpPr>
        <p:spPr>
          <a:xfrm>
            <a:off x="2737440" y="2515680"/>
            <a:ext cx="1526760" cy="914760"/>
          </a:xfrm>
          <a:prstGeom prst="rect">
            <a:avLst/>
          </a:prstGeom>
          <a:noFill/>
          <a:ln>
            <a:noFill/>
          </a:ln>
        </p:spPr>
        <p:style>
          <a:lnRef idx="0"/>
          <a:fillRef idx="0"/>
          <a:effectRef idx="0"/>
          <a:fontRef idx="minor"/>
        </p:style>
        <p:txBody>
          <a:bodyPr wrap="none" lIns="0" rIns="0" tIns="0" bIns="0"/>
          <a:p>
            <a:pPr algn="ctr">
              <a:lnSpc>
                <a:spcPct val="120000"/>
              </a:lnSpc>
            </a:pPr>
            <a:r>
              <a:rPr b="0" lang="en-US" sz="6000" spc="-1" strike="noStrike">
                <a:solidFill>
                  <a:srgbClr val="ffffff"/>
                </a:solidFill>
                <a:uFill>
                  <a:solidFill>
                    <a:srgbClr val="ffffff"/>
                  </a:solidFill>
                </a:uFill>
                <a:latin typeface="Arial"/>
                <a:ea typeface="微软雅黑"/>
              </a:rPr>
              <a:t>76%</a:t>
            </a:r>
            <a:endParaRPr b="0" lang="en-US" sz="1800" spc="-1" strike="noStrike">
              <a:solidFill>
                <a:srgbClr val="000000"/>
              </a:solidFill>
              <a:uFill>
                <a:solidFill>
                  <a:srgbClr val="ffffff"/>
                </a:solidFill>
              </a:uFill>
              <a:latin typeface="Arial"/>
            </a:endParaRPr>
          </a:p>
        </p:txBody>
      </p:sp>
      <p:sp>
        <p:nvSpPr>
          <p:cNvPr id="110" name="CustomShape 8"/>
          <p:cNvSpPr/>
          <p:nvPr/>
        </p:nvSpPr>
        <p:spPr>
          <a:xfrm>
            <a:off x="2690640" y="3546720"/>
            <a:ext cx="1605960" cy="213480"/>
          </a:xfrm>
          <a:prstGeom prst="rect">
            <a:avLst/>
          </a:prstGeom>
          <a:noFill/>
          <a:ln>
            <a:noFill/>
          </a:ln>
        </p:spPr>
        <p:style>
          <a:lnRef idx="0"/>
          <a:fillRef idx="0"/>
          <a:effectRef idx="0"/>
          <a:fontRef idx="minor"/>
        </p:style>
        <p:txBody>
          <a:bodyPr wrap="none" lIns="0" rIns="0" tIns="0" bIns="0"/>
          <a:p>
            <a:pPr algn="ctr">
              <a:lnSpc>
                <a:spcPct val="120000"/>
              </a:lnSpc>
            </a:pPr>
            <a:r>
              <a:rPr b="0" lang="en-US" sz="1400" spc="-1" strike="noStrike">
                <a:solidFill>
                  <a:srgbClr val="ffffff"/>
                </a:solidFill>
                <a:uFill>
                  <a:solidFill>
                    <a:srgbClr val="ffffff"/>
                  </a:solidFill>
                </a:uFill>
                <a:latin typeface="Arial"/>
                <a:ea typeface="微软雅黑"/>
              </a:rPr>
              <a:t>点击请替换文字内容</a:t>
            </a:r>
            <a:endParaRPr b="0" lang="en-US" sz="1800" spc="-1" strike="noStrike">
              <a:solidFill>
                <a:srgbClr val="000000"/>
              </a:solidFill>
              <a:uFill>
                <a:solidFill>
                  <a:srgbClr val="ffffff"/>
                </a:solidFill>
              </a:uFill>
              <a:latin typeface="Arial"/>
            </a:endParaRPr>
          </a:p>
        </p:txBody>
      </p:sp>
      <p:sp>
        <p:nvSpPr>
          <p:cNvPr id="111" name="CustomShape 9"/>
          <p:cNvSpPr/>
          <p:nvPr/>
        </p:nvSpPr>
        <p:spPr>
          <a:xfrm>
            <a:off x="4416840" y="3681720"/>
            <a:ext cx="2484000" cy="2484000"/>
          </a:xfrm>
          <a:prstGeom prst="ellipse">
            <a:avLst/>
          </a:prstGeom>
          <a:solidFill>
            <a:schemeClr val="accent2"/>
          </a:solidFill>
          <a:ln w="76320">
            <a:noFill/>
          </a:ln>
        </p:spPr>
        <p:style>
          <a:lnRef idx="1">
            <a:schemeClr val="accent1"/>
          </a:lnRef>
          <a:fillRef idx="3">
            <a:schemeClr val="accent1"/>
          </a:fillRef>
          <a:effectRef idx="2">
            <a:schemeClr val="accent1"/>
          </a:effectRef>
          <a:fontRef idx="minor"/>
        </p:style>
      </p:sp>
      <p:sp>
        <p:nvSpPr>
          <p:cNvPr id="112" name="CustomShape 10"/>
          <p:cNvSpPr/>
          <p:nvPr/>
        </p:nvSpPr>
        <p:spPr>
          <a:xfrm>
            <a:off x="4913280" y="4973040"/>
            <a:ext cx="1528560" cy="559440"/>
          </a:xfrm>
          <a:prstGeom prst="rect">
            <a:avLst/>
          </a:prstGeom>
          <a:noFill/>
          <a:ln>
            <a:noFill/>
          </a:ln>
        </p:spPr>
        <p:style>
          <a:lnRef idx="0"/>
          <a:fillRef idx="0"/>
          <a:effectRef idx="0"/>
          <a:fontRef idx="minor"/>
        </p:style>
        <p:txBody>
          <a:bodyPr lIns="0" rIns="0" tIns="0" bIns="0"/>
          <a:p>
            <a:pPr algn="just">
              <a:lnSpc>
                <a:spcPct val="120000"/>
              </a:lnSpc>
            </a:pPr>
            <a:r>
              <a:rPr b="0" lang="en-US" sz="800" spc="-1" strike="noStrike">
                <a:solidFill>
                  <a:srgbClr val="ffffff"/>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113" name="CustomShape 11"/>
          <p:cNvSpPr/>
          <p:nvPr/>
        </p:nvSpPr>
        <p:spPr>
          <a:xfrm>
            <a:off x="5164560" y="4066560"/>
            <a:ext cx="1015920" cy="609840"/>
          </a:xfrm>
          <a:prstGeom prst="rect">
            <a:avLst/>
          </a:prstGeom>
          <a:noFill/>
          <a:ln>
            <a:noFill/>
          </a:ln>
        </p:spPr>
        <p:style>
          <a:lnRef idx="0"/>
          <a:fillRef idx="0"/>
          <a:effectRef idx="0"/>
          <a:fontRef idx="minor"/>
        </p:style>
        <p:txBody>
          <a:bodyPr wrap="none" lIns="0" rIns="0" tIns="0" bIns="0"/>
          <a:p>
            <a:pPr algn="ctr">
              <a:lnSpc>
                <a:spcPct val="120000"/>
              </a:lnSpc>
            </a:pPr>
            <a:r>
              <a:rPr b="0" lang="en-US" sz="4000" spc="-1" strike="noStrike">
                <a:solidFill>
                  <a:srgbClr val="ffffff"/>
                </a:solidFill>
                <a:uFill>
                  <a:solidFill>
                    <a:srgbClr val="ffffff"/>
                  </a:solidFill>
                </a:uFill>
                <a:latin typeface="Arial"/>
                <a:ea typeface="微软雅黑"/>
              </a:rPr>
              <a:t>53%</a:t>
            </a:r>
            <a:endParaRPr b="0" lang="en-US" sz="1800" spc="-1" strike="noStrike">
              <a:solidFill>
                <a:srgbClr val="000000"/>
              </a:solidFill>
              <a:uFill>
                <a:solidFill>
                  <a:srgbClr val="ffffff"/>
                </a:solidFill>
              </a:uFill>
              <a:latin typeface="Arial"/>
            </a:endParaRPr>
          </a:p>
        </p:txBody>
      </p:sp>
      <p:sp>
        <p:nvSpPr>
          <p:cNvPr id="114" name="CustomShape 12"/>
          <p:cNvSpPr/>
          <p:nvPr/>
        </p:nvSpPr>
        <p:spPr>
          <a:xfrm>
            <a:off x="4865040" y="4751280"/>
            <a:ext cx="1605960" cy="213480"/>
          </a:xfrm>
          <a:prstGeom prst="rect">
            <a:avLst/>
          </a:prstGeom>
          <a:noFill/>
          <a:ln>
            <a:noFill/>
          </a:ln>
        </p:spPr>
        <p:style>
          <a:lnRef idx="0"/>
          <a:fillRef idx="0"/>
          <a:effectRef idx="0"/>
          <a:fontRef idx="minor"/>
        </p:style>
        <p:txBody>
          <a:bodyPr wrap="none" lIns="0" rIns="0" tIns="0" bIns="0"/>
          <a:p>
            <a:pPr algn="ctr">
              <a:lnSpc>
                <a:spcPct val="120000"/>
              </a:lnSpc>
            </a:pPr>
            <a:r>
              <a:rPr b="0" lang="en-US" sz="1400" spc="-1" strike="noStrike">
                <a:solidFill>
                  <a:srgbClr val="ffffff"/>
                </a:solidFill>
                <a:uFill>
                  <a:solidFill>
                    <a:srgbClr val="ffffff"/>
                  </a:solidFill>
                </a:uFill>
                <a:latin typeface="Arial"/>
                <a:ea typeface="微软雅黑"/>
              </a:rPr>
              <a:t>点击请替换文字内容</a:t>
            </a:r>
            <a:endParaRPr b="0" lang="en-US" sz="1800" spc="-1" strike="noStrike">
              <a:solidFill>
                <a:srgbClr val="000000"/>
              </a:solidFill>
              <a:uFill>
                <a:solidFill>
                  <a:srgbClr val="ffffff"/>
                </a:solidFill>
              </a:uFill>
              <a:latin typeface="Arial"/>
            </a:endParaRPr>
          </a:p>
        </p:txBody>
      </p:sp>
      <p:sp>
        <p:nvSpPr>
          <p:cNvPr id="115" name="CustomShape 13"/>
          <p:cNvSpPr/>
          <p:nvPr/>
        </p:nvSpPr>
        <p:spPr>
          <a:xfrm>
            <a:off x="5417280" y="1882080"/>
            <a:ext cx="2031120" cy="2031120"/>
          </a:xfrm>
          <a:prstGeom prst="ellipse">
            <a:avLst/>
          </a:prstGeom>
          <a:solidFill>
            <a:schemeClr val="accent3"/>
          </a:solidFill>
          <a:ln w="76320">
            <a:noFill/>
          </a:ln>
        </p:spPr>
        <p:style>
          <a:lnRef idx="1">
            <a:schemeClr val="accent1"/>
          </a:lnRef>
          <a:fillRef idx="3">
            <a:schemeClr val="accent1"/>
          </a:fillRef>
          <a:effectRef idx="2">
            <a:schemeClr val="accent1"/>
          </a:effectRef>
          <a:fontRef idx="minor"/>
        </p:style>
      </p:sp>
      <p:sp>
        <p:nvSpPr>
          <p:cNvPr id="116" name="CustomShape 14"/>
          <p:cNvSpPr/>
          <p:nvPr/>
        </p:nvSpPr>
        <p:spPr>
          <a:xfrm>
            <a:off x="5679000" y="2927160"/>
            <a:ext cx="1541520" cy="559440"/>
          </a:xfrm>
          <a:prstGeom prst="rect">
            <a:avLst/>
          </a:prstGeom>
          <a:noFill/>
          <a:ln>
            <a:noFill/>
          </a:ln>
        </p:spPr>
        <p:style>
          <a:lnRef idx="0"/>
          <a:fillRef idx="0"/>
          <a:effectRef idx="0"/>
          <a:fontRef idx="minor"/>
        </p:style>
        <p:txBody>
          <a:bodyPr lIns="0" rIns="0" tIns="0" bIns="0"/>
          <a:p>
            <a:pPr algn="just">
              <a:lnSpc>
                <a:spcPct val="120000"/>
              </a:lnSpc>
            </a:pPr>
            <a:r>
              <a:rPr b="0" lang="en-US" sz="800" spc="-1" strike="noStrike">
                <a:solidFill>
                  <a:srgbClr val="ffffff"/>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117" name="CustomShape 15"/>
          <p:cNvSpPr/>
          <p:nvPr/>
        </p:nvSpPr>
        <p:spPr>
          <a:xfrm>
            <a:off x="5937840" y="2081160"/>
            <a:ext cx="1015920" cy="609840"/>
          </a:xfrm>
          <a:prstGeom prst="rect">
            <a:avLst/>
          </a:prstGeom>
          <a:noFill/>
          <a:ln>
            <a:noFill/>
          </a:ln>
        </p:spPr>
        <p:style>
          <a:lnRef idx="0"/>
          <a:fillRef idx="0"/>
          <a:effectRef idx="0"/>
          <a:fontRef idx="minor"/>
        </p:style>
        <p:txBody>
          <a:bodyPr wrap="none" lIns="0" rIns="0" tIns="0" bIns="0"/>
          <a:p>
            <a:pPr algn="ctr">
              <a:lnSpc>
                <a:spcPct val="120000"/>
              </a:lnSpc>
            </a:pPr>
            <a:r>
              <a:rPr b="0" lang="en-US" sz="4000" spc="-1" strike="noStrike">
                <a:solidFill>
                  <a:srgbClr val="ffffff"/>
                </a:solidFill>
                <a:uFill>
                  <a:solidFill>
                    <a:srgbClr val="ffffff"/>
                  </a:solidFill>
                </a:uFill>
                <a:latin typeface="Arial"/>
                <a:ea typeface="微软雅黑"/>
              </a:rPr>
              <a:t>38%</a:t>
            </a:r>
            <a:endParaRPr b="0" lang="en-US" sz="1800" spc="-1" strike="noStrike">
              <a:solidFill>
                <a:srgbClr val="000000"/>
              </a:solidFill>
              <a:uFill>
                <a:solidFill>
                  <a:srgbClr val="ffffff"/>
                </a:solidFill>
              </a:uFill>
              <a:latin typeface="Arial"/>
            </a:endParaRPr>
          </a:p>
        </p:txBody>
      </p:sp>
      <p:sp>
        <p:nvSpPr>
          <p:cNvPr id="118" name="CustomShape 16"/>
          <p:cNvSpPr/>
          <p:nvPr/>
        </p:nvSpPr>
        <p:spPr>
          <a:xfrm>
            <a:off x="5851440" y="2731680"/>
            <a:ext cx="1194480" cy="160200"/>
          </a:xfrm>
          <a:prstGeom prst="rect">
            <a:avLst/>
          </a:prstGeom>
          <a:noFill/>
          <a:ln>
            <a:noFill/>
          </a:ln>
        </p:spPr>
        <p:style>
          <a:lnRef idx="0"/>
          <a:fillRef idx="0"/>
          <a:effectRef idx="0"/>
          <a:fontRef idx="minor"/>
        </p:style>
        <p:txBody>
          <a:bodyPr wrap="none" lIns="0" rIns="0" tIns="0" bIns="0"/>
          <a:p>
            <a:pPr algn="ctr">
              <a:lnSpc>
                <a:spcPct val="120000"/>
              </a:lnSpc>
            </a:pPr>
            <a:r>
              <a:rPr b="0" lang="en-US" sz="1050" spc="-1" strike="noStrike">
                <a:solidFill>
                  <a:srgbClr val="ffffff"/>
                </a:solidFill>
                <a:uFill>
                  <a:solidFill>
                    <a:srgbClr val="ffffff"/>
                  </a:solidFill>
                </a:uFill>
                <a:latin typeface="Arial"/>
                <a:ea typeface="微软雅黑"/>
              </a:rPr>
              <a:t>点击请替换文字内容</a:t>
            </a:r>
            <a:endParaRPr b="0" lang="en-US" sz="1800" spc="-1" strike="noStrike">
              <a:solidFill>
                <a:srgbClr val="000000"/>
              </a:solidFill>
              <a:uFill>
                <a:solidFill>
                  <a:srgbClr val="ffffff"/>
                </a:solidFill>
              </a:uFill>
              <a:latin typeface="Arial"/>
            </a:endParaRPr>
          </a:p>
        </p:txBody>
      </p:sp>
      <p:sp>
        <p:nvSpPr>
          <p:cNvPr id="119" name="CustomShape 17"/>
          <p:cNvSpPr/>
          <p:nvPr/>
        </p:nvSpPr>
        <p:spPr>
          <a:xfrm>
            <a:off x="384120" y="362160"/>
            <a:ext cx="2480040" cy="3711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800" spc="-1" strike="noStrike">
                <a:solidFill>
                  <a:srgbClr val="3b3838"/>
                </a:solidFill>
                <a:uFill>
                  <a:solidFill>
                    <a:srgbClr val="ffffff"/>
                  </a:solidFill>
                </a:uFill>
                <a:latin typeface="微软雅黑"/>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120" name="CustomShape 18"/>
          <p:cNvSpPr/>
          <p:nvPr/>
        </p:nvSpPr>
        <p:spPr>
          <a:xfrm>
            <a:off x="383040" y="654840"/>
            <a:ext cx="2332080" cy="2793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200" spc="-1" strike="noStrike">
                <a:solidFill>
                  <a:srgbClr val="3b3838"/>
                </a:solidFill>
                <a:uFill>
                  <a:solidFill>
                    <a:srgbClr val="ffffff"/>
                  </a:solidFill>
                </a:uFill>
                <a:latin typeface="Arial"/>
                <a:ea typeface="宋体"/>
              </a:rPr>
              <a:t>ADD RELATED TITLE WORDS</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148" dur="indefinite" restart="never" nodeType="tmRoot">
          <p:childTnLst>
            <p:seq>
              <p:cTn id="149" dur="indefinite" nodeType="mainSeq">
                <p:childTnLst>
                  <p:par>
                    <p:cTn id="150" fill="hold">
                      <p:stCondLst>
                        <p:cond delay="0"/>
                      </p:stCondLst>
                      <p:childTnLst>
                        <p:par>
                          <p:cTn id="151" fill="hold">
                            <p:stCondLst>
                              <p:cond delay="0"/>
                            </p:stCondLst>
                            <p:childTnLst>
                              <p:par>
                                <p:cTn id="152" nodeType="afterEffect" fill="hold" presetClass="entr" presetID="53" presetSubtype="16">
                                  <p:stCondLst>
                                    <p:cond delay="0"/>
                                  </p:stCondLst>
                                  <p:childTnLst>
                                    <p:set>
                                      <p:cBhvr>
                                        <p:cTn id="153" dur="1" fill="hold">
                                          <p:stCondLst>
                                            <p:cond delay="0"/>
                                          </p:stCondLst>
                                        </p:cTn>
                                        <p:tgtEl>
                                          <p:spTgt spid="-1"/>
                                        </p:tgtEl>
                                        <p:attrNameLst>
                                          <p:attrName>style.visibility</p:attrName>
                                        </p:attrNameLst>
                                      </p:cBhvr>
                                      <p:to>
                                        <p:strVal val="visible"/>
                                      </p:to>
                                    </p:set>
                                    <p:anim calcmode="lin" valueType="num">
                                      <p:cBhvr additive="repl">
                                        <p:cTn id="154" dur="500" fill="hold"/>
                                        <p:tgtEl>
                                          <p:spTgt spid="-1"/>
                                        </p:tgtEl>
                                        <p:attrNameLst>
                                          <p:attrName/>
                                        </p:attrNameLst>
                                      </p:cBhvr>
                                      <p:tavLst>
                                        <p:tav tm="0">
                                          <p:val/>
                                        </p:tav>
                                        <p:tav tm="100000">
                                          <p:val>
                                            <p:strVal val="#ppt_w"/>
                                          </p:val>
                                        </p:tav>
                                      </p:tavLst>
                                    </p:anim>
                                    <p:anim calcmode="lin" valueType="num">
                                      <p:cBhvr additive="repl">
                                        <p:cTn id="155" dur="500" fill="hold"/>
                                        <p:tgtEl>
                                          <p:spTgt spid="-1"/>
                                        </p:tgtEl>
                                        <p:attrNameLst>
                                          <p:attrName/>
                                        </p:attrNameLst>
                                      </p:cBhvr>
                                      <p:tavLst>
                                        <p:tav tm="0">
                                          <p:val/>
                                        </p:tav>
                                        <p:tav tm="100000">
                                          <p:val>
                                            <p:strVal val="#ppt_h"/>
                                          </p:val>
                                        </p:tav>
                                      </p:tavLst>
                                    </p:anim>
                                    <p:animEffect filter="fade" transition="in">
                                      <p:cBhvr additive="repl">
                                        <p:cTn id="156" dur="500"/>
                                        <p:tgtEl>
                                          <p:spTgt spid="-1"/>
                                        </p:tgtEl>
                                      </p:cBhvr>
                                    </p:animEffect>
                                  </p:childTnLst>
                                </p:cTn>
                              </p:par>
                            </p:childTnLst>
                          </p:cTn>
                        </p:par>
                        <p:par>
                          <p:cTn id="157" fill="hold">
                            <p:stCondLst>
                              <p:cond delay="500"/>
                            </p:stCondLst>
                            <p:childTnLst>
                              <p:par>
                                <p:cTn id="158" nodeType="afterEffect" fill="hold" presetClass="entr" presetID="53" presetSubtype="16">
                                  <p:stCondLst>
                                    <p:cond delay="0"/>
                                  </p:stCondLst>
                                  <p:childTnLst>
                                    <p:set>
                                      <p:cBhvr>
                                        <p:cTn id="159" dur="1" fill="hold">
                                          <p:stCondLst>
                                            <p:cond delay="0"/>
                                          </p:stCondLst>
                                        </p:cTn>
                                        <p:tgtEl>
                                          <p:spTgt spid="-1"/>
                                        </p:tgtEl>
                                        <p:attrNameLst>
                                          <p:attrName>style.visibility</p:attrName>
                                        </p:attrNameLst>
                                      </p:cBhvr>
                                      <p:to>
                                        <p:strVal val="visible"/>
                                      </p:to>
                                    </p:set>
                                    <p:anim calcmode="lin" valueType="num">
                                      <p:cBhvr additive="repl">
                                        <p:cTn id="160" dur="500" fill="hold"/>
                                        <p:tgtEl>
                                          <p:spTgt spid="-1"/>
                                        </p:tgtEl>
                                        <p:attrNameLst>
                                          <p:attrName/>
                                        </p:attrNameLst>
                                      </p:cBhvr>
                                      <p:tavLst>
                                        <p:tav tm="0">
                                          <p:val/>
                                        </p:tav>
                                        <p:tav tm="100000">
                                          <p:val>
                                            <p:strVal val="#ppt_w"/>
                                          </p:val>
                                        </p:tav>
                                      </p:tavLst>
                                    </p:anim>
                                    <p:anim calcmode="lin" valueType="num">
                                      <p:cBhvr additive="repl">
                                        <p:cTn id="161" dur="500" fill="hold"/>
                                        <p:tgtEl>
                                          <p:spTgt spid="-1"/>
                                        </p:tgtEl>
                                        <p:attrNameLst>
                                          <p:attrName/>
                                        </p:attrNameLst>
                                      </p:cBhvr>
                                      <p:tavLst>
                                        <p:tav tm="0">
                                          <p:val/>
                                        </p:tav>
                                        <p:tav tm="100000">
                                          <p:val>
                                            <p:strVal val="#ppt_h"/>
                                          </p:val>
                                        </p:tav>
                                      </p:tavLst>
                                    </p:anim>
                                    <p:animEffect filter="fade" transition="in">
                                      <p:cBhvr additive="repl">
                                        <p:cTn id="162" dur="500"/>
                                        <p:tgtEl>
                                          <p:spTgt spid="-1"/>
                                        </p:tgtEl>
                                      </p:cBhvr>
                                    </p:animEffect>
                                  </p:childTnLst>
                                </p:cTn>
                              </p:par>
                            </p:childTnLst>
                          </p:cTn>
                        </p:par>
                        <p:par>
                          <p:cTn id="163" fill="hold">
                            <p:stCondLst>
                              <p:cond delay="1000"/>
                            </p:stCondLst>
                            <p:childTnLst>
                              <p:par>
                                <p:cTn id="164" nodeType="afterEffect" fill="hold" presetClass="entr" presetID="53" presetSubtype="16">
                                  <p:stCondLst>
                                    <p:cond delay="0"/>
                                  </p:stCondLst>
                                  <p:childTnLst>
                                    <p:set>
                                      <p:cBhvr>
                                        <p:cTn id="165" dur="1" fill="hold">
                                          <p:stCondLst>
                                            <p:cond delay="0"/>
                                          </p:stCondLst>
                                        </p:cTn>
                                        <p:tgtEl>
                                          <p:spTgt spid="-1"/>
                                        </p:tgtEl>
                                        <p:attrNameLst>
                                          <p:attrName>style.visibility</p:attrName>
                                        </p:attrNameLst>
                                      </p:cBhvr>
                                      <p:to>
                                        <p:strVal val="visible"/>
                                      </p:to>
                                    </p:set>
                                    <p:anim calcmode="lin" valueType="num">
                                      <p:cBhvr additive="repl">
                                        <p:cTn id="166" dur="500" fill="hold"/>
                                        <p:tgtEl>
                                          <p:spTgt spid="-1"/>
                                        </p:tgtEl>
                                        <p:attrNameLst>
                                          <p:attrName/>
                                        </p:attrNameLst>
                                      </p:cBhvr>
                                      <p:tavLst>
                                        <p:tav tm="0">
                                          <p:val/>
                                        </p:tav>
                                        <p:tav tm="100000">
                                          <p:val>
                                            <p:strVal val="#ppt_w"/>
                                          </p:val>
                                        </p:tav>
                                      </p:tavLst>
                                    </p:anim>
                                    <p:anim calcmode="lin" valueType="num">
                                      <p:cBhvr additive="repl">
                                        <p:cTn id="167" dur="500" fill="hold"/>
                                        <p:tgtEl>
                                          <p:spTgt spid="-1"/>
                                        </p:tgtEl>
                                        <p:attrNameLst>
                                          <p:attrName/>
                                        </p:attrNameLst>
                                      </p:cBhvr>
                                      <p:tavLst>
                                        <p:tav tm="0">
                                          <p:val/>
                                        </p:tav>
                                        <p:tav tm="100000">
                                          <p:val>
                                            <p:strVal val="#ppt_h"/>
                                          </p:val>
                                        </p:tav>
                                      </p:tavLst>
                                    </p:anim>
                                    <p:animEffect filter="fade" transition="in">
                                      <p:cBhvr additive="repl">
                                        <p:cTn id="168" dur="500"/>
                                        <p:tgtEl>
                                          <p:spTgt spid="-1"/>
                                        </p:tgtEl>
                                      </p:cBhvr>
                                    </p:animEffect>
                                  </p:childTnLst>
                                </p:cTn>
                              </p:par>
                            </p:childTnLst>
                          </p:cTn>
                        </p:par>
                        <p:par>
                          <p:cTn id="169" fill="hold">
                            <p:stCondLst>
                              <p:cond delay="1500"/>
                            </p:stCondLst>
                            <p:childTnLst>
                              <p:par>
                                <p:cTn id="170" nodeType="afterEffect" fill="hold" presetClass="entr" presetID="53" presetSubtype="16">
                                  <p:stCondLst>
                                    <p:cond delay="0"/>
                                  </p:stCondLst>
                                  <p:childTnLst>
                                    <p:set>
                                      <p:cBhvr>
                                        <p:cTn id="171" dur="1" fill="hold">
                                          <p:stCondLst>
                                            <p:cond delay="0"/>
                                          </p:stCondLst>
                                        </p:cTn>
                                        <p:tgtEl>
                                          <p:spTgt spid="-1"/>
                                        </p:tgtEl>
                                        <p:attrNameLst>
                                          <p:attrName>style.visibility</p:attrName>
                                        </p:attrNameLst>
                                      </p:cBhvr>
                                      <p:to>
                                        <p:strVal val="visible"/>
                                      </p:to>
                                    </p:set>
                                    <p:anim calcmode="lin" valueType="num">
                                      <p:cBhvr additive="repl">
                                        <p:cTn id="172" dur="500" fill="hold"/>
                                        <p:tgtEl>
                                          <p:spTgt spid="-1"/>
                                        </p:tgtEl>
                                        <p:attrNameLst>
                                          <p:attrName/>
                                        </p:attrNameLst>
                                      </p:cBhvr>
                                      <p:tavLst>
                                        <p:tav tm="0">
                                          <p:val/>
                                        </p:tav>
                                        <p:tav tm="100000">
                                          <p:val>
                                            <p:strVal val="#ppt_w"/>
                                          </p:val>
                                        </p:tav>
                                      </p:tavLst>
                                    </p:anim>
                                    <p:anim calcmode="lin" valueType="num">
                                      <p:cBhvr additive="repl">
                                        <p:cTn id="173" dur="500" fill="hold"/>
                                        <p:tgtEl>
                                          <p:spTgt spid="-1"/>
                                        </p:tgtEl>
                                        <p:attrNameLst>
                                          <p:attrName/>
                                        </p:attrNameLst>
                                      </p:cBhvr>
                                      <p:tavLst>
                                        <p:tav tm="0">
                                          <p:val/>
                                        </p:tav>
                                        <p:tav tm="100000">
                                          <p:val>
                                            <p:strVal val="#ppt_h"/>
                                          </p:val>
                                        </p:tav>
                                      </p:tavLst>
                                    </p:anim>
                                    <p:animEffect filter="fade" transition="in">
                                      <p:cBhvr additive="repl">
                                        <p:cTn id="174"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rot="5400000">
            <a:off x="1828440" y="5874480"/>
            <a:ext cx="762120" cy="271440"/>
          </a:xfrm>
          <a:prstGeom prst="homePlate">
            <a:avLst>
              <a:gd name="adj" fmla="val 281623"/>
            </a:avLst>
          </a:prstGeom>
          <a:gradFill>
            <a:gsLst>
              <a:gs pos="0">
                <a:srgbClr val="e1c9af"/>
              </a:gs>
              <a:gs pos="100000">
                <a:srgbClr val="b88954"/>
              </a:gs>
            </a:gsLst>
            <a:lin ang="0"/>
          </a:gradFill>
          <a:ln w="3240">
            <a:noFill/>
          </a:ln>
        </p:spPr>
        <p:style>
          <a:lnRef idx="2">
            <a:schemeClr val="accent1">
              <a:shade val="50000"/>
            </a:schemeClr>
          </a:lnRef>
          <a:fillRef idx="1">
            <a:schemeClr val="accent1"/>
          </a:fillRef>
          <a:effectRef idx="0">
            <a:schemeClr val="accent1"/>
          </a:effectRef>
          <a:fontRef idx="minor"/>
        </p:style>
      </p:sp>
      <p:sp>
        <p:nvSpPr>
          <p:cNvPr id="122" name="CustomShape 2"/>
          <p:cNvSpPr/>
          <p:nvPr/>
        </p:nvSpPr>
        <p:spPr>
          <a:xfrm>
            <a:off x="2073600" y="2281320"/>
            <a:ext cx="272520" cy="3533040"/>
          </a:xfrm>
          <a:custGeom>
            <a:avLst/>
            <a:gdLst/>
            <a:ah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a:gsLst>
              <a:gs pos="0">
                <a:schemeClr val="tx2"/>
              </a:gs>
              <a:gs pos="34000">
                <a:schemeClr val="tx2">
                  <a:lumMod val="75000"/>
                </a:schemeClr>
              </a:gs>
              <a:gs pos="38000">
                <a:schemeClr val="tx2"/>
              </a:gs>
              <a:gs pos="82000">
                <a:schemeClr val="tx2"/>
              </a:gs>
              <a:gs pos="83000">
                <a:schemeClr val="tx2"/>
              </a:gs>
              <a:gs pos="100000">
                <a:schemeClr val="tx2"/>
              </a:gs>
            </a:gsLst>
            <a:lin ang="0"/>
          </a:gradFill>
          <a:ln w="3240">
            <a:noFill/>
          </a:ln>
        </p:spPr>
        <p:style>
          <a:lnRef idx="2">
            <a:schemeClr val="accent1">
              <a:shade val="50000"/>
            </a:schemeClr>
          </a:lnRef>
          <a:fillRef idx="1">
            <a:schemeClr val="accent1"/>
          </a:fillRef>
          <a:effectRef idx="0">
            <a:schemeClr val="accent1"/>
          </a:effectRef>
          <a:fontRef idx="minor"/>
        </p:style>
      </p:sp>
      <p:sp>
        <p:nvSpPr>
          <p:cNvPr id="123" name="CustomShape 3"/>
          <p:cNvSpPr/>
          <p:nvPr/>
        </p:nvSpPr>
        <p:spPr>
          <a:xfrm>
            <a:off x="2073600" y="1728720"/>
            <a:ext cx="271440" cy="552240"/>
          </a:xfrm>
          <a:prstGeom prst="rect">
            <a:avLst/>
          </a:prstGeom>
          <a:gradFill>
            <a:gsLst>
              <a:gs pos="0">
                <a:schemeClr val="bg1">
                  <a:lumMod val="75000"/>
                </a:schemeClr>
              </a:gs>
              <a:gs pos="27000">
                <a:srgbClr val="ffffff"/>
              </a:gs>
              <a:gs pos="100000">
                <a:schemeClr val="bg1">
                  <a:lumMod val="50000"/>
                </a:schemeClr>
              </a:gs>
            </a:gsLst>
            <a:lin ang="10800000"/>
          </a:gradFill>
          <a:ln w="3240">
            <a:noFill/>
          </a:ln>
        </p:spPr>
        <p:style>
          <a:lnRef idx="2">
            <a:schemeClr val="accent1">
              <a:shade val="50000"/>
            </a:schemeClr>
          </a:lnRef>
          <a:fillRef idx="1">
            <a:schemeClr val="accent1"/>
          </a:fillRef>
          <a:effectRef idx="0">
            <a:schemeClr val="accent1"/>
          </a:effectRef>
          <a:fontRef idx="minor"/>
        </p:style>
      </p:sp>
      <p:sp>
        <p:nvSpPr>
          <p:cNvPr id="124" name="CustomShape 4"/>
          <p:cNvSpPr/>
          <p:nvPr/>
        </p:nvSpPr>
        <p:spPr>
          <a:xfrm>
            <a:off x="2103480" y="1538640"/>
            <a:ext cx="211680" cy="190080"/>
          </a:xfrm>
          <a:prstGeom prst="rect">
            <a:avLst/>
          </a:prstGeom>
          <a:solidFill>
            <a:schemeClr val="tx2"/>
          </a:solidFill>
          <a:ln w="3240">
            <a:noFill/>
          </a:ln>
        </p:spPr>
        <p:style>
          <a:lnRef idx="2">
            <a:schemeClr val="accent1">
              <a:shade val="50000"/>
            </a:schemeClr>
          </a:lnRef>
          <a:fillRef idx="1">
            <a:schemeClr val="accent1"/>
          </a:fillRef>
          <a:effectRef idx="0">
            <a:schemeClr val="accent1"/>
          </a:effectRef>
          <a:fontRef idx="minor"/>
        </p:style>
      </p:sp>
      <p:sp>
        <p:nvSpPr>
          <p:cNvPr id="125" name="CustomShape 5"/>
          <p:cNvSpPr/>
          <p:nvPr/>
        </p:nvSpPr>
        <p:spPr>
          <a:xfrm rot="5400000">
            <a:off x="2102760" y="6248520"/>
            <a:ext cx="213480" cy="72360"/>
          </a:xfrm>
          <a:custGeom>
            <a:avLst/>
            <a:gdLst/>
            <a:ah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240">
            <a:noFill/>
          </a:ln>
        </p:spPr>
        <p:style>
          <a:lnRef idx="2">
            <a:schemeClr val="accent1">
              <a:shade val="50000"/>
            </a:schemeClr>
          </a:lnRef>
          <a:fillRef idx="1">
            <a:schemeClr val="accent1"/>
          </a:fillRef>
          <a:effectRef idx="0">
            <a:schemeClr val="accent1"/>
          </a:effectRef>
          <a:fontRef idx="minor"/>
        </p:style>
      </p:sp>
      <p:sp>
        <p:nvSpPr>
          <p:cNvPr id="126" name="Line 6"/>
          <p:cNvSpPr/>
          <p:nvPr/>
        </p:nvSpPr>
        <p:spPr>
          <a:xfrm>
            <a:off x="2073240" y="1793880"/>
            <a:ext cx="273240" cy="3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sp>
        <p:nvSpPr>
          <p:cNvPr id="127" name="Line 7"/>
          <p:cNvSpPr/>
          <p:nvPr/>
        </p:nvSpPr>
        <p:spPr>
          <a:xfrm>
            <a:off x="2073240" y="1864800"/>
            <a:ext cx="273240" cy="3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sp>
        <p:nvSpPr>
          <p:cNvPr id="128" name="Line 8"/>
          <p:cNvSpPr/>
          <p:nvPr/>
        </p:nvSpPr>
        <p:spPr>
          <a:xfrm>
            <a:off x="2073240" y="1935720"/>
            <a:ext cx="273240" cy="3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sp>
        <p:nvSpPr>
          <p:cNvPr id="129" name="Line 9"/>
          <p:cNvSpPr/>
          <p:nvPr/>
        </p:nvSpPr>
        <p:spPr>
          <a:xfrm>
            <a:off x="2073240" y="2006280"/>
            <a:ext cx="273240" cy="3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sp>
        <p:nvSpPr>
          <p:cNvPr id="130" name="Line 10"/>
          <p:cNvSpPr/>
          <p:nvPr/>
        </p:nvSpPr>
        <p:spPr>
          <a:xfrm>
            <a:off x="2073240" y="2077200"/>
            <a:ext cx="273240" cy="3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sp>
        <p:nvSpPr>
          <p:cNvPr id="131" name="Line 11"/>
          <p:cNvSpPr/>
          <p:nvPr/>
        </p:nvSpPr>
        <p:spPr>
          <a:xfrm>
            <a:off x="2073240" y="2148120"/>
            <a:ext cx="273240" cy="3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sp>
        <p:nvSpPr>
          <p:cNvPr id="132" name="Line 12"/>
          <p:cNvSpPr/>
          <p:nvPr/>
        </p:nvSpPr>
        <p:spPr>
          <a:xfrm>
            <a:off x="2073240" y="2219040"/>
            <a:ext cx="273240" cy="3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sp>
        <p:nvSpPr>
          <p:cNvPr id="133" name="CustomShape 13"/>
          <p:cNvSpPr/>
          <p:nvPr/>
        </p:nvSpPr>
        <p:spPr>
          <a:xfrm rot="16200000">
            <a:off x="1720440" y="5171760"/>
            <a:ext cx="650160" cy="55440"/>
          </a:xfrm>
          <a:prstGeom prst="trapezoid">
            <a:avLst>
              <a:gd name="adj" fmla="val 69837"/>
            </a:avLst>
          </a:prstGeom>
          <a:solidFill>
            <a:schemeClr val="accent2">
              <a:lumMod val="50000"/>
            </a:schemeClr>
          </a:solidFill>
          <a:ln w="3240">
            <a:noFill/>
          </a:ln>
        </p:spPr>
        <p:style>
          <a:lnRef idx="2">
            <a:schemeClr val="accent1">
              <a:shade val="50000"/>
            </a:schemeClr>
          </a:lnRef>
          <a:fillRef idx="1">
            <a:schemeClr val="accent1"/>
          </a:fillRef>
          <a:effectRef idx="0">
            <a:schemeClr val="accent1"/>
          </a:effectRef>
          <a:fontRef idx="minor"/>
        </p:style>
      </p:sp>
      <p:sp>
        <p:nvSpPr>
          <p:cNvPr id="134" name="CustomShape 14"/>
          <p:cNvSpPr/>
          <p:nvPr/>
        </p:nvSpPr>
        <p:spPr>
          <a:xfrm rot="16200000">
            <a:off x="1720440" y="4327560"/>
            <a:ext cx="650160" cy="55440"/>
          </a:xfrm>
          <a:prstGeom prst="trapezoid">
            <a:avLst>
              <a:gd name="adj" fmla="val 69837"/>
            </a:avLst>
          </a:prstGeom>
          <a:solidFill>
            <a:schemeClr val="accent5">
              <a:lumMod val="50000"/>
            </a:schemeClr>
          </a:solidFill>
          <a:ln w="3240">
            <a:noFill/>
          </a:ln>
        </p:spPr>
        <p:style>
          <a:lnRef idx="2">
            <a:schemeClr val="accent1">
              <a:shade val="50000"/>
            </a:schemeClr>
          </a:lnRef>
          <a:fillRef idx="1">
            <a:schemeClr val="accent1"/>
          </a:fillRef>
          <a:effectRef idx="0">
            <a:schemeClr val="accent1"/>
          </a:effectRef>
          <a:fontRef idx="minor"/>
        </p:style>
      </p:sp>
      <p:sp>
        <p:nvSpPr>
          <p:cNvPr id="135" name="CustomShape 15"/>
          <p:cNvSpPr/>
          <p:nvPr/>
        </p:nvSpPr>
        <p:spPr>
          <a:xfrm rot="16200000">
            <a:off x="1720440" y="3483360"/>
            <a:ext cx="650160" cy="55440"/>
          </a:xfrm>
          <a:prstGeom prst="trapezoid">
            <a:avLst>
              <a:gd name="adj" fmla="val 69837"/>
            </a:avLst>
          </a:prstGeom>
          <a:solidFill>
            <a:schemeClr val="accent4">
              <a:lumMod val="50000"/>
            </a:schemeClr>
          </a:solidFill>
          <a:ln w="3240">
            <a:noFill/>
          </a:ln>
        </p:spPr>
        <p:style>
          <a:lnRef idx="2">
            <a:schemeClr val="accent1">
              <a:shade val="50000"/>
            </a:schemeClr>
          </a:lnRef>
          <a:fillRef idx="1">
            <a:schemeClr val="accent1"/>
          </a:fillRef>
          <a:effectRef idx="0">
            <a:schemeClr val="accent1"/>
          </a:effectRef>
          <a:fontRef idx="minor"/>
        </p:style>
      </p:sp>
      <p:sp>
        <p:nvSpPr>
          <p:cNvPr id="136" name="CustomShape 16"/>
          <p:cNvSpPr/>
          <p:nvPr/>
        </p:nvSpPr>
        <p:spPr>
          <a:xfrm rot="16200000">
            <a:off x="1720440" y="2639160"/>
            <a:ext cx="650160" cy="55440"/>
          </a:xfrm>
          <a:prstGeom prst="trapezoid">
            <a:avLst>
              <a:gd name="adj" fmla="val 69837"/>
            </a:avLst>
          </a:prstGeom>
          <a:solidFill>
            <a:schemeClr val="accent3">
              <a:lumMod val="50000"/>
            </a:schemeClr>
          </a:solidFill>
          <a:ln w="3240">
            <a:noFill/>
          </a:ln>
        </p:spPr>
        <p:style>
          <a:lnRef idx="2">
            <a:schemeClr val="accent1">
              <a:shade val="50000"/>
            </a:schemeClr>
          </a:lnRef>
          <a:fillRef idx="1">
            <a:schemeClr val="accent1"/>
          </a:fillRef>
          <a:effectRef idx="0">
            <a:schemeClr val="accent1"/>
          </a:effectRef>
          <a:fontRef idx="minor"/>
        </p:style>
      </p:sp>
      <p:sp>
        <p:nvSpPr>
          <p:cNvPr id="137" name="CustomShape 17"/>
          <p:cNvSpPr/>
          <p:nvPr/>
        </p:nvSpPr>
        <p:spPr>
          <a:xfrm>
            <a:off x="2017800" y="2381760"/>
            <a:ext cx="3284280" cy="567720"/>
          </a:xfrm>
          <a:prstGeom prst="homePlate">
            <a:avLst>
              <a:gd name="adj" fmla="val 36274"/>
            </a:avLst>
          </a:prstGeom>
          <a:solidFill>
            <a:schemeClr val="accent1"/>
          </a:solidFill>
          <a:ln w="3240">
            <a:noFill/>
          </a:ln>
        </p:spPr>
        <p:style>
          <a:lnRef idx="2">
            <a:schemeClr val="accent1">
              <a:shade val="50000"/>
            </a:schemeClr>
          </a:lnRef>
          <a:fillRef idx="1">
            <a:schemeClr val="accent1"/>
          </a:fillRef>
          <a:effectRef idx="0">
            <a:schemeClr val="accent1"/>
          </a:effectRef>
          <a:fontRef idx="minor"/>
        </p:style>
      </p:sp>
      <p:sp>
        <p:nvSpPr>
          <p:cNvPr id="138" name="CustomShape 18"/>
          <p:cNvSpPr/>
          <p:nvPr/>
        </p:nvSpPr>
        <p:spPr>
          <a:xfrm>
            <a:off x="2017800" y="3225960"/>
            <a:ext cx="3284280" cy="567720"/>
          </a:xfrm>
          <a:prstGeom prst="homePlate">
            <a:avLst>
              <a:gd name="adj" fmla="val 36274"/>
            </a:avLst>
          </a:prstGeom>
          <a:solidFill>
            <a:schemeClr val="accent2"/>
          </a:solidFill>
          <a:ln w="3240">
            <a:noFill/>
          </a:ln>
        </p:spPr>
        <p:style>
          <a:lnRef idx="2">
            <a:schemeClr val="accent1">
              <a:shade val="50000"/>
            </a:schemeClr>
          </a:lnRef>
          <a:fillRef idx="1">
            <a:schemeClr val="accent1"/>
          </a:fillRef>
          <a:effectRef idx="0">
            <a:schemeClr val="accent1"/>
          </a:effectRef>
          <a:fontRef idx="minor"/>
        </p:style>
      </p:sp>
      <p:sp>
        <p:nvSpPr>
          <p:cNvPr id="139" name="CustomShape 19"/>
          <p:cNvSpPr/>
          <p:nvPr/>
        </p:nvSpPr>
        <p:spPr>
          <a:xfrm>
            <a:off x="2017800" y="4070160"/>
            <a:ext cx="3284280" cy="567720"/>
          </a:xfrm>
          <a:prstGeom prst="homePlate">
            <a:avLst>
              <a:gd name="adj" fmla="val 36274"/>
            </a:avLst>
          </a:prstGeom>
          <a:solidFill>
            <a:schemeClr val="accent3"/>
          </a:solidFill>
          <a:ln w="3240">
            <a:noFill/>
          </a:ln>
        </p:spPr>
        <p:style>
          <a:lnRef idx="2">
            <a:schemeClr val="accent1">
              <a:shade val="50000"/>
            </a:schemeClr>
          </a:lnRef>
          <a:fillRef idx="1">
            <a:schemeClr val="accent1"/>
          </a:fillRef>
          <a:effectRef idx="0">
            <a:schemeClr val="accent1"/>
          </a:effectRef>
          <a:fontRef idx="minor"/>
        </p:style>
      </p:sp>
      <p:sp>
        <p:nvSpPr>
          <p:cNvPr id="140" name="CustomShape 20"/>
          <p:cNvSpPr/>
          <p:nvPr/>
        </p:nvSpPr>
        <p:spPr>
          <a:xfrm>
            <a:off x="2017800" y="4914000"/>
            <a:ext cx="3284280" cy="567720"/>
          </a:xfrm>
          <a:prstGeom prst="homePlate">
            <a:avLst>
              <a:gd name="adj" fmla="val 36274"/>
            </a:avLst>
          </a:prstGeom>
          <a:solidFill>
            <a:schemeClr val="accent4"/>
          </a:solidFill>
          <a:ln w="3240">
            <a:noFill/>
          </a:ln>
        </p:spPr>
        <p:style>
          <a:lnRef idx="2">
            <a:schemeClr val="accent1">
              <a:shade val="50000"/>
            </a:schemeClr>
          </a:lnRef>
          <a:fillRef idx="1">
            <a:schemeClr val="accent1"/>
          </a:fillRef>
          <a:effectRef idx="0">
            <a:schemeClr val="accent1"/>
          </a:effectRef>
          <a:fontRef idx="minor"/>
        </p:style>
      </p:sp>
      <p:sp>
        <p:nvSpPr>
          <p:cNvPr id="141" name="CustomShape 21"/>
          <p:cNvSpPr/>
          <p:nvPr/>
        </p:nvSpPr>
        <p:spPr>
          <a:xfrm>
            <a:off x="2735280" y="2521800"/>
            <a:ext cx="2180160" cy="303480"/>
          </a:xfrm>
          <a:prstGeom prst="rect">
            <a:avLst/>
          </a:prstGeom>
          <a:noFill/>
          <a:ln>
            <a:noFill/>
          </a:ln>
        </p:spPr>
        <p:style>
          <a:lnRef idx="0"/>
          <a:fillRef idx="0"/>
          <a:effectRef idx="0"/>
          <a:fontRef idx="minor"/>
        </p:style>
        <p:txBody>
          <a:bodyPr lIns="90000" rIns="90000" tIns="45000" bIns="45000"/>
          <a:p>
            <a:pPr algn="ctr">
              <a:lnSpc>
                <a:spcPct val="120000"/>
              </a:lnSpc>
            </a:pPr>
            <a:r>
              <a:rPr b="0" lang="en-US" sz="1400" spc="-1" strike="noStrike">
                <a:solidFill>
                  <a:srgbClr val="ffffff"/>
                </a:solidFill>
                <a:uFill>
                  <a:solidFill>
                    <a:srgbClr val="ffffff"/>
                  </a:solidFill>
                </a:uFill>
                <a:latin typeface="Arial"/>
                <a:ea typeface="微软雅黑"/>
              </a:rPr>
              <a:t>请替换文字内容 </a:t>
            </a:r>
            <a:endParaRPr b="0" lang="en-US" sz="1800" spc="-1" strike="noStrike">
              <a:solidFill>
                <a:srgbClr val="000000"/>
              </a:solidFill>
              <a:uFill>
                <a:solidFill>
                  <a:srgbClr val="ffffff"/>
                </a:solidFill>
              </a:uFill>
              <a:latin typeface="Arial"/>
            </a:endParaRPr>
          </a:p>
        </p:txBody>
      </p:sp>
      <p:sp>
        <p:nvSpPr>
          <p:cNvPr id="142" name="CustomShape 22"/>
          <p:cNvSpPr/>
          <p:nvPr/>
        </p:nvSpPr>
        <p:spPr>
          <a:xfrm>
            <a:off x="2049840" y="2493000"/>
            <a:ext cx="280080" cy="303480"/>
          </a:xfrm>
          <a:prstGeom prst="rect">
            <a:avLst/>
          </a:prstGeom>
          <a:noFill/>
          <a:ln>
            <a:noFill/>
          </a:ln>
        </p:spPr>
        <p:style>
          <a:lnRef idx="0"/>
          <a:fillRef idx="0"/>
          <a:effectRef idx="0"/>
          <a:fontRef idx="minor"/>
        </p:style>
        <p:txBody>
          <a:bodyPr wrap="none" lIns="90000" rIns="90000" tIns="45000" bIns="45000"/>
          <a:p>
            <a:pPr algn="ctr">
              <a:lnSpc>
                <a:spcPct val="120000"/>
              </a:lnSpc>
            </a:pPr>
            <a:r>
              <a:rPr b="1" lang="en-US" sz="1400" spc="-1" strike="noStrike">
                <a:solidFill>
                  <a:srgbClr val="ffffff"/>
                </a:solidFill>
                <a:uFill>
                  <a:solidFill>
                    <a:srgbClr val="ffffff"/>
                  </a:solidFill>
                </a:uFill>
                <a:latin typeface="Arial"/>
                <a:ea typeface="微软雅黑"/>
              </a:rPr>
              <a:t>1</a:t>
            </a:r>
            <a:endParaRPr b="0" lang="en-US" sz="1800" spc="-1" strike="noStrike">
              <a:solidFill>
                <a:srgbClr val="000000"/>
              </a:solidFill>
              <a:uFill>
                <a:solidFill>
                  <a:srgbClr val="ffffff"/>
                </a:solidFill>
              </a:uFill>
              <a:latin typeface="Arial"/>
            </a:endParaRPr>
          </a:p>
        </p:txBody>
      </p:sp>
      <p:sp>
        <p:nvSpPr>
          <p:cNvPr id="143" name="CustomShape 23"/>
          <p:cNvSpPr/>
          <p:nvPr/>
        </p:nvSpPr>
        <p:spPr>
          <a:xfrm>
            <a:off x="2049840" y="3337200"/>
            <a:ext cx="280080" cy="303480"/>
          </a:xfrm>
          <a:prstGeom prst="rect">
            <a:avLst/>
          </a:prstGeom>
          <a:noFill/>
          <a:ln>
            <a:noFill/>
          </a:ln>
        </p:spPr>
        <p:style>
          <a:lnRef idx="0"/>
          <a:fillRef idx="0"/>
          <a:effectRef idx="0"/>
          <a:fontRef idx="minor"/>
        </p:style>
        <p:txBody>
          <a:bodyPr wrap="none" lIns="90000" rIns="90000" tIns="45000" bIns="45000"/>
          <a:p>
            <a:pPr algn="ctr">
              <a:lnSpc>
                <a:spcPct val="120000"/>
              </a:lnSpc>
            </a:pPr>
            <a:r>
              <a:rPr b="1" lang="en-US" sz="1400" spc="-1" strike="noStrike">
                <a:solidFill>
                  <a:srgbClr val="ffffff"/>
                </a:solidFill>
                <a:uFill>
                  <a:solidFill>
                    <a:srgbClr val="ffffff"/>
                  </a:solidFill>
                </a:uFill>
                <a:latin typeface="Arial"/>
                <a:ea typeface="微软雅黑"/>
              </a:rPr>
              <a:t>2</a:t>
            </a:r>
            <a:endParaRPr b="0" lang="en-US" sz="1800" spc="-1" strike="noStrike">
              <a:solidFill>
                <a:srgbClr val="000000"/>
              </a:solidFill>
              <a:uFill>
                <a:solidFill>
                  <a:srgbClr val="ffffff"/>
                </a:solidFill>
              </a:uFill>
              <a:latin typeface="Arial"/>
            </a:endParaRPr>
          </a:p>
        </p:txBody>
      </p:sp>
      <p:sp>
        <p:nvSpPr>
          <p:cNvPr id="144" name="CustomShape 24"/>
          <p:cNvSpPr/>
          <p:nvPr/>
        </p:nvSpPr>
        <p:spPr>
          <a:xfrm>
            <a:off x="2049840" y="4181760"/>
            <a:ext cx="280080" cy="303480"/>
          </a:xfrm>
          <a:prstGeom prst="rect">
            <a:avLst/>
          </a:prstGeom>
          <a:noFill/>
          <a:ln>
            <a:noFill/>
          </a:ln>
        </p:spPr>
        <p:style>
          <a:lnRef idx="0"/>
          <a:fillRef idx="0"/>
          <a:effectRef idx="0"/>
          <a:fontRef idx="minor"/>
        </p:style>
        <p:txBody>
          <a:bodyPr wrap="none" lIns="90000" rIns="90000" tIns="45000" bIns="45000"/>
          <a:p>
            <a:pPr algn="ctr">
              <a:lnSpc>
                <a:spcPct val="120000"/>
              </a:lnSpc>
            </a:pPr>
            <a:r>
              <a:rPr b="1" lang="en-US" sz="1400" spc="-1" strike="noStrike">
                <a:solidFill>
                  <a:srgbClr val="ffffff"/>
                </a:solidFill>
                <a:uFill>
                  <a:solidFill>
                    <a:srgbClr val="ffffff"/>
                  </a:solidFill>
                </a:uFill>
                <a:latin typeface="Arial"/>
                <a:ea typeface="微软雅黑"/>
              </a:rPr>
              <a:t>3</a:t>
            </a:r>
            <a:endParaRPr b="0" lang="en-US" sz="1800" spc="-1" strike="noStrike">
              <a:solidFill>
                <a:srgbClr val="000000"/>
              </a:solidFill>
              <a:uFill>
                <a:solidFill>
                  <a:srgbClr val="ffffff"/>
                </a:solidFill>
              </a:uFill>
              <a:latin typeface="Arial"/>
            </a:endParaRPr>
          </a:p>
        </p:txBody>
      </p:sp>
      <p:sp>
        <p:nvSpPr>
          <p:cNvPr id="145" name="CustomShape 25"/>
          <p:cNvSpPr/>
          <p:nvPr/>
        </p:nvSpPr>
        <p:spPr>
          <a:xfrm>
            <a:off x="2049840" y="5025960"/>
            <a:ext cx="280080" cy="303480"/>
          </a:xfrm>
          <a:prstGeom prst="rect">
            <a:avLst/>
          </a:prstGeom>
          <a:noFill/>
          <a:ln>
            <a:noFill/>
          </a:ln>
        </p:spPr>
        <p:style>
          <a:lnRef idx="0"/>
          <a:fillRef idx="0"/>
          <a:effectRef idx="0"/>
          <a:fontRef idx="minor"/>
        </p:style>
        <p:txBody>
          <a:bodyPr wrap="none" lIns="90000" rIns="90000" tIns="45000" bIns="45000"/>
          <a:p>
            <a:pPr algn="ctr">
              <a:lnSpc>
                <a:spcPct val="120000"/>
              </a:lnSpc>
            </a:pPr>
            <a:r>
              <a:rPr b="1" lang="en-US" sz="1400" spc="-1" strike="noStrike">
                <a:solidFill>
                  <a:srgbClr val="ffffff"/>
                </a:solidFill>
                <a:uFill>
                  <a:solidFill>
                    <a:srgbClr val="ffffff"/>
                  </a:solidFill>
                </a:uFill>
                <a:latin typeface="Arial"/>
                <a:ea typeface="微软雅黑"/>
              </a:rPr>
              <a:t>4</a:t>
            </a:r>
            <a:endParaRPr b="0" lang="en-US" sz="1800" spc="-1" strike="noStrike">
              <a:solidFill>
                <a:srgbClr val="000000"/>
              </a:solidFill>
              <a:uFill>
                <a:solidFill>
                  <a:srgbClr val="ffffff"/>
                </a:solidFill>
              </a:uFill>
              <a:latin typeface="Arial"/>
            </a:endParaRPr>
          </a:p>
        </p:txBody>
      </p:sp>
      <p:sp>
        <p:nvSpPr>
          <p:cNvPr id="146" name="CustomShape 26"/>
          <p:cNvSpPr/>
          <p:nvPr/>
        </p:nvSpPr>
        <p:spPr>
          <a:xfrm>
            <a:off x="2735280" y="3366000"/>
            <a:ext cx="2180160" cy="303480"/>
          </a:xfrm>
          <a:prstGeom prst="rect">
            <a:avLst/>
          </a:prstGeom>
          <a:noFill/>
          <a:ln>
            <a:noFill/>
          </a:ln>
        </p:spPr>
        <p:style>
          <a:lnRef idx="0"/>
          <a:fillRef idx="0"/>
          <a:effectRef idx="0"/>
          <a:fontRef idx="minor"/>
        </p:style>
        <p:txBody>
          <a:bodyPr lIns="90000" rIns="90000" tIns="45000" bIns="45000"/>
          <a:p>
            <a:pPr algn="ctr">
              <a:lnSpc>
                <a:spcPct val="120000"/>
              </a:lnSpc>
            </a:pPr>
            <a:r>
              <a:rPr b="0" lang="en-US" sz="1400" spc="-1" strike="noStrike">
                <a:solidFill>
                  <a:srgbClr val="ffffff"/>
                </a:solidFill>
                <a:uFill>
                  <a:solidFill>
                    <a:srgbClr val="ffffff"/>
                  </a:solidFill>
                </a:uFill>
                <a:latin typeface="Arial"/>
                <a:ea typeface="微软雅黑"/>
              </a:rPr>
              <a:t>请替换文字内容 </a:t>
            </a:r>
            <a:endParaRPr b="0" lang="en-US" sz="1800" spc="-1" strike="noStrike">
              <a:solidFill>
                <a:srgbClr val="000000"/>
              </a:solidFill>
              <a:uFill>
                <a:solidFill>
                  <a:srgbClr val="ffffff"/>
                </a:solidFill>
              </a:uFill>
              <a:latin typeface="Arial"/>
            </a:endParaRPr>
          </a:p>
        </p:txBody>
      </p:sp>
      <p:sp>
        <p:nvSpPr>
          <p:cNvPr id="147" name="CustomShape 27"/>
          <p:cNvSpPr/>
          <p:nvPr/>
        </p:nvSpPr>
        <p:spPr>
          <a:xfrm>
            <a:off x="2735280" y="4210560"/>
            <a:ext cx="2180160" cy="303480"/>
          </a:xfrm>
          <a:prstGeom prst="rect">
            <a:avLst/>
          </a:prstGeom>
          <a:noFill/>
          <a:ln>
            <a:noFill/>
          </a:ln>
        </p:spPr>
        <p:style>
          <a:lnRef idx="0"/>
          <a:fillRef idx="0"/>
          <a:effectRef idx="0"/>
          <a:fontRef idx="minor"/>
        </p:style>
        <p:txBody>
          <a:bodyPr lIns="90000" rIns="90000" tIns="45000" bIns="45000"/>
          <a:p>
            <a:pPr algn="ctr">
              <a:lnSpc>
                <a:spcPct val="120000"/>
              </a:lnSpc>
            </a:pPr>
            <a:r>
              <a:rPr b="0" lang="en-US" sz="1400" spc="-1" strike="noStrike">
                <a:solidFill>
                  <a:srgbClr val="ffffff"/>
                </a:solidFill>
                <a:uFill>
                  <a:solidFill>
                    <a:srgbClr val="ffffff"/>
                  </a:solidFill>
                </a:uFill>
                <a:latin typeface="Arial"/>
                <a:ea typeface="微软雅黑"/>
              </a:rPr>
              <a:t>请替换文字内容 </a:t>
            </a:r>
            <a:endParaRPr b="0" lang="en-US" sz="1800" spc="-1" strike="noStrike">
              <a:solidFill>
                <a:srgbClr val="000000"/>
              </a:solidFill>
              <a:uFill>
                <a:solidFill>
                  <a:srgbClr val="ffffff"/>
                </a:solidFill>
              </a:uFill>
              <a:latin typeface="Arial"/>
            </a:endParaRPr>
          </a:p>
        </p:txBody>
      </p:sp>
      <p:sp>
        <p:nvSpPr>
          <p:cNvPr id="148" name="CustomShape 28"/>
          <p:cNvSpPr/>
          <p:nvPr/>
        </p:nvSpPr>
        <p:spPr>
          <a:xfrm>
            <a:off x="2735280" y="5052600"/>
            <a:ext cx="2180160" cy="303480"/>
          </a:xfrm>
          <a:prstGeom prst="rect">
            <a:avLst/>
          </a:prstGeom>
          <a:noFill/>
          <a:ln>
            <a:noFill/>
          </a:ln>
        </p:spPr>
        <p:style>
          <a:lnRef idx="0"/>
          <a:fillRef idx="0"/>
          <a:effectRef idx="0"/>
          <a:fontRef idx="minor"/>
        </p:style>
        <p:txBody>
          <a:bodyPr lIns="90000" rIns="90000" tIns="45000" bIns="45000"/>
          <a:p>
            <a:pPr algn="ctr">
              <a:lnSpc>
                <a:spcPct val="120000"/>
              </a:lnSpc>
            </a:pPr>
            <a:r>
              <a:rPr b="0" lang="en-US" sz="1400" spc="-1" strike="noStrike">
                <a:solidFill>
                  <a:srgbClr val="ffffff"/>
                </a:solidFill>
                <a:uFill>
                  <a:solidFill>
                    <a:srgbClr val="ffffff"/>
                  </a:solidFill>
                </a:uFill>
                <a:latin typeface="Arial"/>
                <a:ea typeface="微软雅黑"/>
              </a:rPr>
              <a:t>请替换文字内容 </a:t>
            </a:r>
            <a:endParaRPr b="0" lang="en-US" sz="1800" spc="-1" strike="noStrike">
              <a:solidFill>
                <a:srgbClr val="000000"/>
              </a:solidFill>
              <a:uFill>
                <a:solidFill>
                  <a:srgbClr val="ffffff"/>
                </a:solidFill>
              </a:uFill>
              <a:latin typeface="Arial"/>
            </a:endParaRPr>
          </a:p>
        </p:txBody>
      </p:sp>
      <p:sp>
        <p:nvSpPr>
          <p:cNvPr id="149" name="CustomShape 29"/>
          <p:cNvSpPr/>
          <p:nvPr/>
        </p:nvSpPr>
        <p:spPr>
          <a:xfrm>
            <a:off x="5874840" y="2012040"/>
            <a:ext cx="1429200" cy="303480"/>
          </a:xfrm>
          <a:prstGeom prst="rect">
            <a:avLst/>
          </a:prstGeom>
          <a:noFill/>
          <a:ln>
            <a:noFill/>
          </a:ln>
        </p:spPr>
        <p:style>
          <a:lnRef idx="0"/>
          <a:fillRef idx="0"/>
          <a:effectRef idx="0"/>
          <a:fontRef idx="minor"/>
        </p:style>
        <p:txBody>
          <a:bodyPr wrap="none" lIns="90000" rIns="90000" tIns="45000" bIns="45000"/>
          <a:p>
            <a:pPr algn="just">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150" name="CustomShape 30"/>
          <p:cNvSpPr/>
          <p:nvPr/>
        </p:nvSpPr>
        <p:spPr>
          <a:xfrm>
            <a:off x="5869080" y="2354400"/>
            <a:ext cx="4377240" cy="357840"/>
          </a:xfrm>
          <a:prstGeom prst="rect">
            <a:avLst/>
          </a:prstGeom>
          <a:noFill/>
          <a:ln>
            <a:noFill/>
          </a:ln>
        </p:spPr>
        <p:style>
          <a:lnRef idx="0"/>
          <a:fillRef idx="0"/>
          <a:effectRef idx="0"/>
          <a:fontRef idx="minor"/>
        </p:style>
        <p:txBody>
          <a:bodyPr lIns="90000" rIns="90000" tIns="45000" bIns="4500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r>
              <a:rPr b="0" lang="en-US" sz="800" spc="-1" strike="noStrike">
                <a:solidFill>
                  <a:srgbClr val="a6a6a6"/>
                </a:solidFill>
                <a:uFill>
                  <a:solidFill>
                    <a:srgbClr val="ffffff"/>
                  </a:solidFill>
                </a:uFill>
                <a:latin typeface="Arial"/>
                <a:ea typeface="微软雅黑"/>
              </a:rPr>
              <a:t>。</a:t>
            </a:r>
            <a:endParaRPr b="0" lang="en-US" sz="1800" spc="-1" strike="noStrike">
              <a:solidFill>
                <a:srgbClr val="000000"/>
              </a:solidFill>
              <a:uFill>
                <a:solidFill>
                  <a:srgbClr val="ffffff"/>
                </a:solidFill>
              </a:uFill>
              <a:latin typeface="Arial"/>
            </a:endParaRPr>
          </a:p>
        </p:txBody>
      </p:sp>
      <p:sp>
        <p:nvSpPr>
          <p:cNvPr id="151" name="CustomShape 31"/>
          <p:cNvSpPr/>
          <p:nvPr/>
        </p:nvSpPr>
        <p:spPr>
          <a:xfrm>
            <a:off x="5937120" y="3301920"/>
            <a:ext cx="723960" cy="723960"/>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p:style>
      </p:sp>
      <p:sp>
        <p:nvSpPr>
          <p:cNvPr id="152" name="CustomShape 32"/>
          <p:cNvSpPr/>
          <p:nvPr/>
        </p:nvSpPr>
        <p:spPr>
          <a:xfrm>
            <a:off x="6143040" y="3499200"/>
            <a:ext cx="312480" cy="329400"/>
          </a:xfrm>
          <a:custGeom>
            <a:avLst/>
            <a:gdLst/>
            <a:ahLst/>
            <a:rect l="l" t="t"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accent1"/>
          </a:solidFill>
          <a:ln>
            <a:noFill/>
          </a:ln>
        </p:spPr>
        <p:style>
          <a:lnRef idx="0"/>
          <a:fillRef idx="0"/>
          <a:effectRef idx="0"/>
          <a:fontRef idx="minor"/>
        </p:style>
      </p:sp>
      <p:sp>
        <p:nvSpPr>
          <p:cNvPr id="153" name="CustomShape 33"/>
          <p:cNvSpPr/>
          <p:nvPr/>
        </p:nvSpPr>
        <p:spPr>
          <a:xfrm>
            <a:off x="6114600" y="5024520"/>
            <a:ext cx="354960" cy="286920"/>
          </a:xfrm>
          <a:custGeom>
            <a:avLst/>
            <a:gdLst/>
            <a:ahLst/>
            <a:rect l="l" t="t"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accent3"/>
          </a:solidFill>
          <a:ln>
            <a:noFill/>
          </a:ln>
        </p:spPr>
        <p:style>
          <a:lnRef idx="0"/>
          <a:fillRef idx="0"/>
          <a:effectRef idx="0"/>
          <a:fontRef idx="minor"/>
        </p:style>
      </p:sp>
      <p:sp>
        <p:nvSpPr>
          <p:cNvPr id="154" name="CustomShape 34"/>
          <p:cNvSpPr/>
          <p:nvPr/>
        </p:nvSpPr>
        <p:spPr>
          <a:xfrm>
            <a:off x="8854200" y="5022000"/>
            <a:ext cx="236880" cy="347400"/>
          </a:xfrm>
          <a:custGeom>
            <a:avLst/>
            <a:gdLst/>
            <a:ahLst/>
            <a:rect l="l" t="t"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accent4"/>
          </a:solidFill>
          <a:ln>
            <a:noFill/>
          </a:ln>
        </p:spPr>
        <p:style>
          <a:lnRef idx="0"/>
          <a:fillRef idx="0"/>
          <a:effectRef idx="0"/>
          <a:fontRef idx="minor"/>
        </p:style>
      </p:sp>
      <p:sp>
        <p:nvSpPr>
          <p:cNvPr id="155" name="CustomShape 35"/>
          <p:cNvSpPr/>
          <p:nvPr/>
        </p:nvSpPr>
        <p:spPr>
          <a:xfrm>
            <a:off x="8844120" y="3512160"/>
            <a:ext cx="250560" cy="303480"/>
          </a:xfrm>
          <a:custGeom>
            <a:avLst/>
            <a:gdLst/>
            <a:ahLst/>
            <a:rect l="l" t="t"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2"/>
          </a:solidFill>
          <a:ln>
            <a:noFill/>
          </a:ln>
        </p:spPr>
        <p:style>
          <a:lnRef idx="0"/>
          <a:fillRef idx="0"/>
          <a:effectRef idx="0"/>
          <a:fontRef idx="minor"/>
        </p:style>
      </p:sp>
      <p:sp>
        <p:nvSpPr>
          <p:cNvPr id="156" name="CustomShape 36"/>
          <p:cNvSpPr/>
          <p:nvPr/>
        </p:nvSpPr>
        <p:spPr>
          <a:xfrm>
            <a:off x="8610480" y="4818960"/>
            <a:ext cx="723960" cy="723960"/>
          </a:xfrm>
          <a:prstGeom prst="donut">
            <a:avLst>
              <a:gd name="adj" fmla="val 6804"/>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57" name="CustomShape 37"/>
          <p:cNvSpPr/>
          <p:nvPr/>
        </p:nvSpPr>
        <p:spPr>
          <a:xfrm>
            <a:off x="5931720" y="4818960"/>
            <a:ext cx="723960" cy="723960"/>
          </a:xfrm>
          <a:prstGeom prst="donut">
            <a:avLst>
              <a:gd name="adj" fmla="val 6804"/>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58" name="CustomShape 38"/>
          <p:cNvSpPr/>
          <p:nvPr/>
        </p:nvSpPr>
        <p:spPr>
          <a:xfrm>
            <a:off x="8605080" y="3301920"/>
            <a:ext cx="723960" cy="723960"/>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59" name="CustomShape 39"/>
          <p:cNvSpPr/>
          <p:nvPr/>
        </p:nvSpPr>
        <p:spPr>
          <a:xfrm>
            <a:off x="6660360" y="3609720"/>
            <a:ext cx="1429200" cy="303480"/>
          </a:xfrm>
          <a:prstGeom prst="rect">
            <a:avLst/>
          </a:prstGeom>
          <a:noFill/>
          <a:ln>
            <a:noFill/>
          </a:ln>
        </p:spPr>
        <p:style>
          <a:lnRef idx="0"/>
          <a:fillRef idx="0"/>
          <a:effectRef idx="0"/>
          <a:fontRef idx="minor"/>
        </p:style>
        <p:txBody>
          <a:bodyPr wrap="none" lIns="90000" rIns="90000" tIns="45000" bIns="45000"/>
          <a:p>
            <a:pP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160" name="CustomShape 40"/>
          <p:cNvSpPr/>
          <p:nvPr/>
        </p:nvSpPr>
        <p:spPr>
          <a:xfrm>
            <a:off x="6599160" y="3340440"/>
            <a:ext cx="537840" cy="303480"/>
          </a:xfrm>
          <a:prstGeom prst="rect">
            <a:avLst/>
          </a:prstGeom>
          <a:noFill/>
          <a:ln>
            <a:noFill/>
          </a:ln>
        </p:spPr>
        <p:style>
          <a:lnRef idx="0"/>
          <a:fillRef idx="0"/>
          <a:effectRef idx="0"/>
          <a:fontRef idx="minor"/>
        </p:style>
        <p:txBody>
          <a:bodyPr wrap="none" lIns="90000" rIns="90000" tIns="45000" bIns="45000"/>
          <a:p>
            <a:pPr algn="just">
              <a:lnSpc>
                <a:spcPct val="120000"/>
              </a:lnSpc>
            </a:pPr>
            <a:r>
              <a:rPr b="1" lang="en-US" sz="1400" spc="-1" strike="noStrike">
                <a:solidFill>
                  <a:srgbClr val="fcdc34"/>
                </a:solidFill>
                <a:uFill>
                  <a:solidFill>
                    <a:srgbClr val="ffffff"/>
                  </a:solidFill>
                </a:uFill>
                <a:latin typeface="Arial"/>
                <a:ea typeface="微软雅黑"/>
              </a:rPr>
              <a:t>80%</a:t>
            </a:r>
            <a:endParaRPr b="0" lang="en-US" sz="1800" spc="-1" strike="noStrike">
              <a:solidFill>
                <a:srgbClr val="000000"/>
              </a:solidFill>
              <a:uFill>
                <a:solidFill>
                  <a:srgbClr val="ffffff"/>
                </a:solidFill>
              </a:uFill>
              <a:latin typeface="Arial"/>
            </a:endParaRPr>
          </a:p>
        </p:txBody>
      </p:sp>
      <p:sp>
        <p:nvSpPr>
          <p:cNvPr id="161" name="CustomShape 41"/>
          <p:cNvSpPr/>
          <p:nvPr/>
        </p:nvSpPr>
        <p:spPr>
          <a:xfrm>
            <a:off x="9289080" y="3609720"/>
            <a:ext cx="1429200" cy="303480"/>
          </a:xfrm>
          <a:prstGeom prst="rect">
            <a:avLst/>
          </a:prstGeom>
          <a:noFill/>
          <a:ln>
            <a:noFill/>
          </a:ln>
        </p:spPr>
        <p:style>
          <a:lnRef idx="0"/>
          <a:fillRef idx="0"/>
          <a:effectRef idx="0"/>
          <a:fontRef idx="minor"/>
        </p:style>
        <p:txBody>
          <a:bodyPr wrap="none" lIns="90000" rIns="90000" tIns="45000" bIns="45000"/>
          <a:p>
            <a:pP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162" name="CustomShape 42"/>
          <p:cNvSpPr/>
          <p:nvPr/>
        </p:nvSpPr>
        <p:spPr>
          <a:xfrm>
            <a:off x="9284760" y="3340440"/>
            <a:ext cx="537840" cy="303480"/>
          </a:xfrm>
          <a:prstGeom prst="rect">
            <a:avLst/>
          </a:prstGeom>
          <a:noFill/>
          <a:ln>
            <a:noFill/>
          </a:ln>
        </p:spPr>
        <p:style>
          <a:lnRef idx="0"/>
          <a:fillRef idx="0"/>
          <a:effectRef idx="0"/>
          <a:fontRef idx="minor"/>
        </p:style>
        <p:txBody>
          <a:bodyPr wrap="none" lIns="90000" rIns="90000" tIns="45000" bIns="45000"/>
          <a:p>
            <a:pPr algn="just">
              <a:lnSpc>
                <a:spcPct val="120000"/>
              </a:lnSpc>
            </a:pPr>
            <a:r>
              <a:rPr b="1" lang="en-US" sz="1400" spc="-1" strike="noStrike">
                <a:solidFill>
                  <a:srgbClr val="1c1b1c"/>
                </a:solidFill>
                <a:uFill>
                  <a:solidFill>
                    <a:srgbClr val="ffffff"/>
                  </a:solidFill>
                </a:uFill>
                <a:latin typeface="Arial"/>
                <a:ea typeface="微软雅黑"/>
              </a:rPr>
              <a:t>60%</a:t>
            </a:r>
            <a:endParaRPr b="0" lang="en-US" sz="1800" spc="-1" strike="noStrike">
              <a:solidFill>
                <a:srgbClr val="000000"/>
              </a:solidFill>
              <a:uFill>
                <a:solidFill>
                  <a:srgbClr val="ffffff"/>
                </a:solidFill>
              </a:uFill>
              <a:latin typeface="Arial"/>
            </a:endParaRPr>
          </a:p>
        </p:txBody>
      </p:sp>
      <p:sp>
        <p:nvSpPr>
          <p:cNvPr id="163" name="CustomShape 43"/>
          <p:cNvSpPr/>
          <p:nvPr/>
        </p:nvSpPr>
        <p:spPr>
          <a:xfrm>
            <a:off x="6660360" y="5135760"/>
            <a:ext cx="1429200" cy="303480"/>
          </a:xfrm>
          <a:prstGeom prst="rect">
            <a:avLst/>
          </a:prstGeom>
          <a:noFill/>
          <a:ln>
            <a:noFill/>
          </a:ln>
        </p:spPr>
        <p:style>
          <a:lnRef idx="0"/>
          <a:fillRef idx="0"/>
          <a:effectRef idx="0"/>
          <a:fontRef idx="minor"/>
        </p:style>
        <p:txBody>
          <a:bodyPr wrap="none" lIns="90000" rIns="90000" tIns="45000" bIns="45000"/>
          <a:p>
            <a:pP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164" name="CustomShape 44"/>
          <p:cNvSpPr/>
          <p:nvPr/>
        </p:nvSpPr>
        <p:spPr>
          <a:xfrm>
            <a:off x="6599160" y="4849920"/>
            <a:ext cx="537840" cy="303480"/>
          </a:xfrm>
          <a:prstGeom prst="rect">
            <a:avLst/>
          </a:prstGeom>
          <a:noFill/>
          <a:ln>
            <a:noFill/>
          </a:ln>
        </p:spPr>
        <p:style>
          <a:lnRef idx="0"/>
          <a:fillRef idx="0"/>
          <a:effectRef idx="0"/>
          <a:fontRef idx="minor"/>
        </p:style>
        <p:txBody>
          <a:bodyPr wrap="none" lIns="90000" rIns="90000" tIns="45000" bIns="45000"/>
          <a:p>
            <a:pPr algn="just">
              <a:lnSpc>
                <a:spcPct val="120000"/>
              </a:lnSpc>
            </a:pPr>
            <a:r>
              <a:rPr b="1" lang="en-US" sz="1400" spc="-1" strike="noStrike">
                <a:solidFill>
                  <a:srgbClr val="fcdc34"/>
                </a:solidFill>
                <a:uFill>
                  <a:solidFill>
                    <a:srgbClr val="ffffff"/>
                  </a:solidFill>
                </a:uFill>
                <a:latin typeface="Arial"/>
                <a:ea typeface="微软雅黑"/>
              </a:rPr>
              <a:t>93%</a:t>
            </a:r>
            <a:endParaRPr b="0" lang="en-US" sz="1800" spc="-1" strike="noStrike">
              <a:solidFill>
                <a:srgbClr val="000000"/>
              </a:solidFill>
              <a:uFill>
                <a:solidFill>
                  <a:srgbClr val="ffffff"/>
                </a:solidFill>
              </a:uFill>
              <a:latin typeface="Arial"/>
            </a:endParaRPr>
          </a:p>
        </p:txBody>
      </p:sp>
      <p:sp>
        <p:nvSpPr>
          <p:cNvPr id="165" name="CustomShape 45"/>
          <p:cNvSpPr/>
          <p:nvPr/>
        </p:nvSpPr>
        <p:spPr>
          <a:xfrm>
            <a:off x="9346680" y="5135760"/>
            <a:ext cx="1429200" cy="303480"/>
          </a:xfrm>
          <a:prstGeom prst="rect">
            <a:avLst/>
          </a:prstGeom>
          <a:noFill/>
          <a:ln>
            <a:noFill/>
          </a:ln>
        </p:spPr>
        <p:style>
          <a:lnRef idx="0"/>
          <a:fillRef idx="0"/>
          <a:effectRef idx="0"/>
          <a:fontRef idx="minor"/>
        </p:style>
        <p:txBody>
          <a:bodyPr wrap="none" lIns="90000" rIns="90000" tIns="45000" bIns="45000"/>
          <a:p>
            <a:pPr>
              <a:lnSpc>
                <a:spcPct val="120000"/>
              </a:lnSpc>
            </a:pPr>
            <a:r>
              <a:rPr b="0" lang="en-US" sz="1400" spc="-1" strike="noStrike">
                <a:solidFill>
                  <a:srgbClr val="a6a6a6"/>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166" name="CustomShape 46"/>
          <p:cNvSpPr/>
          <p:nvPr/>
        </p:nvSpPr>
        <p:spPr>
          <a:xfrm>
            <a:off x="9286920" y="4849920"/>
            <a:ext cx="537840" cy="303480"/>
          </a:xfrm>
          <a:prstGeom prst="rect">
            <a:avLst/>
          </a:prstGeom>
          <a:noFill/>
          <a:ln>
            <a:noFill/>
          </a:ln>
        </p:spPr>
        <p:style>
          <a:lnRef idx="0"/>
          <a:fillRef idx="0"/>
          <a:effectRef idx="0"/>
          <a:fontRef idx="minor"/>
        </p:style>
        <p:txBody>
          <a:bodyPr wrap="none" lIns="90000" rIns="90000" tIns="45000" bIns="45000"/>
          <a:p>
            <a:pPr algn="just">
              <a:lnSpc>
                <a:spcPct val="120000"/>
              </a:lnSpc>
            </a:pPr>
            <a:r>
              <a:rPr b="1" lang="en-US" sz="1400" spc="-1" strike="noStrike">
                <a:solidFill>
                  <a:srgbClr val="1c1b1c"/>
                </a:solidFill>
                <a:uFill>
                  <a:solidFill>
                    <a:srgbClr val="ffffff"/>
                  </a:solidFill>
                </a:uFill>
                <a:latin typeface="Arial"/>
                <a:ea typeface="微软雅黑"/>
              </a:rPr>
              <a:t>55%</a:t>
            </a:r>
            <a:endParaRPr b="0" lang="en-US" sz="1800" spc="-1" strike="noStrike">
              <a:solidFill>
                <a:srgbClr val="000000"/>
              </a:solidFill>
              <a:uFill>
                <a:solidFill>
                  <a:srgbClr val="ffffff"/>
                </a:solidFill>
              </a:uFill>
              <a:latin typeface="Arial"/>
            </a:endParaRPr>
          </a:p>
        </p:txBody>
      </p:sp>
      <p:sp>
        <p:nvSpPr>
          <p:cNvPr id="167" name="CustomShape 47"/>
          <p:cNvSpPr/>
          <p:nvPr/>
        </p:nvSpPr>
        <p:spPr>
          <a:xfrm>
            <a:off x="5884200" y="4036680"/>
            <a:ext cx="2399760" cy="503640"/>
          </a:xfrm>
          <a:prstGeom prst="rect">
            <a:avLst/>
          </a:prstGeom>
          <a:noFill/>
          <a:ln>
            <a:noFill/>
          </a:ln>
        </p:spPr>
        <p:style>
          <a:lnRef idx="0"/>
          <a:fillRef idx="0"/>
          <a:effectRef idx="0"/>
          <a:fontRef idx="minor"/>
        </p:style>
        <p:txBody>
          <a:bodyPr lIns="90000" rIns="90000" tIns="45000" bIns="4500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168" name="CustomShape 48"/>
          <p:cNvSpPr/>
          <p:nvPr/>
        </p:nvSpPr>
        <p:spPr>
          <a:xfrm>
            <a:off x="5884200" y="5560200"/>
            <a:ext cx="2399760" cy="503640"/>
          </a:xfrm>
          <a:prstGeom prst="rect">
            <a:avLst/>
          </a:prstGeom>
          <a:noFill/>
          <a:ln>
            <a:noFill/>
          </a:ln>
        </p:spPr>
        <p:style>
          <a:lnRef idx="0"/>
          <a:fillRef idx="0"/>
          <a:effectRef idx="0"/>
          <a:fontRef idx="minor"/>
        </p:style>
        <p:txBody>
          <a:bodyPr lIns="90000" rIns="90000" tIns="45000" bIns="4500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169" name="CustomShape 49"/>
          <p:cNvSpPr/>
          <p:nvPr/>
        </p:nvSpPr>
        <p:spPr>
          <a:xfrm>
            <a:off x="8548560" y="4036680"/>
            <a:ext cx="2399760" cy="503640"/>
          </a:xfrm>
          <a:prstGeom prst="rect">
            <a:avLst/>
          </a:prstGeom>
          <a:noFill/>
          <a:ln>
            <a:noFill/>
          </a:ln>
        </p:spPr>
        <p:style>
          <a:lnRef idx="0"/>
          <a:fillRef idx="0"/>
          <a:effectRef idx="0"/>
          <a:fontRef idx="minor"/>
        </p:style>
        <p:txBody>
          <a:bodyPr lIns="90000" rIns="90000" tIns="45000" bIns="4500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170" name="CustomShape 50"/>
          <p:cNvSpPr/>
          <p:nvPr/>
        </p:nvSpPr>
        <p:spPr>
          <a:xfrm>
            <a:off x="8542440" y="5560200"/>
            <a:ext cx="2399760" cy="503640"/>
          </a:xfrm>
          <a:prstGeom prst="rect">
            <a:avLst/>
          </a:prstGeom>
          <a:noFill/>
          <a:ln>
            <a:noFill/>
          </a:ln>
        </p:spPr>
        <p:style>
          <a:lnRef idx="0"/>
          <a:fillRef idx="0"/>
          <a:effectRef idx="0"/>
          <a:fontRef idx="minor"/>
        </p:style>
        <p:txBody>
          <a:bodyPr lIns="90000" rIns="90000" tIns="45000" bIns="4500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171" name="CustomShape 51"/>
          <p:cNvSpPr/>
          <p:nvPr/>
        </p:nvSpPr>
        <p:spPr>
          <a:xfrm>
            <a:off x="384120" y="362160"/>
            <a:ext cx="2480040" cy="3711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800" spc="-1" strike="noStrike">
                <a:solidFill>
                  <a:srgbClr val="3b3838"/>
                </a:solidFill>
                <a:uFill>
                  <a:solidFill>
                    <a:srgbClr val="ffffff"/>
                  </a:solidFill>
                </a:uFill>
                <a:latin typeface="微软雅黑"/>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172" name="CustomShape 52"/>
          <p:cNvSpPr/>
          <p:nvPr/>
        </p:nvSpPr>
        <p:spPr>
          <a:xfrm>
            <a:off x="383040" y="654840"/>
            <a:ext cx="2332080" cy="2793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200" spc="-1" strike="noStrike">
                <a:solidFill>
                  <a:srgbClr val="3b3838"/>
                </a:solidFill>
                <a:uFill>
                  <a:solidFill>
                    <a:srgbClr val="ffffff"/>
                  </a:solidFill>
                </a:uFill>
                <a:latin typeface="Arial"/>
                <a:ea typeface="宋体"/>
              </a:rPr>
              <a:t>ADD RELATED TITLE WORDS</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175" dur="indefinite" restart="never" nodeType="tmRoot">
          <p:childTnLst>
            <p:seq>
              <p:cTn id="176" dur="indefinite" nodeType="mainSeq">
                <p:childTnLst>
                  <p:par>
                    <p:cTn id="177" fill="hold">
                      <p:stCondLst>
                        <p:cond delay="0"/>
                      </p:stCondLst>
                      <p:childTnLst>
                        <p:par>
                          <p:cTn id="178" fill="hold">
                            <p:stCondLst>
                              <p:cond delay="0"/>
                            </p:stCondLst>
                            <p:childTnLst>
                              <p:par>
                                <p:cTn id="179" nodeType="afterEffect" fill="hold" presetClass="entr" presetID="42">
                                  <p:stCondLst>
                                    <p:cond delay="0"/>
                                  </p:stCondLst>
                                  <p:childTnLst>
                                    <p:set>
                                      <p:cBhvr>
                                        <p:cTn id="180" dur="1" fill="hold">
                                          <p:stCondLst>
                                            <p:cond delay="0"/>
                                          </p:stCondLst>
                                        </p:cTn>
                                        <p:tgtEl>
                                          <p:spTgt spid="-1"/>
                                        </p:tgtEl>
                                        <p:attrNameLst>
                                          <p:attrName>style.visibility</p:attrName>
                                        </p:attrNameLst>
                                      </p:cBhvr>
                                      <p:to>
                                        <p:strVal val="visible"/>
                                      </p:to>
                                    </p:set>
                                    <p:animEffect filter="fade" transition="in">
                                      <p:cBhvr additive="repl">
                                        <p:cTn id="181" dur="1000"/>
                                        <p:tgtEl>
                                          <p:spTgt spid="-1"/>
                                        </p:tgtEl>
                                      </p:cBhvr>
                                    </p:animEffect>
                                    <p:anim calcmode="lin" valueType="num">
                                      <p:cBhvr additive="repl">
                                        <p:cTn id="182" dur="1000" fill="hold"/>
                                        <p:tgtEl>
                                          <p:spTgt spid="-1"/>
                                        </p:tgtEl>
                                        <p:attrNameLst>
                                          <p:attrName>ppt_x</p:attrName>
                                        </p:attrNameLst>
                                      </p:cBhvr>
                                      <p:tavLst>
                                        <p:tav tm="0">
                                          <p:val>
                                            <p:strVal val="#ppt_x"/>
                                          </p:val>
                                        </p:tav>
                                        <p:tav tm="100000">
                                          <p:val>
                                            <p:strVal val="#ppt_x"/>
                                          </p:val>
                                        </p:tav>
                                      </p:tavLst>
                                    </p:anim>
                                    <p:anim calcmode="lin" valueType="num">
                                      <p:cBhvr additive="repl">
                                        <p:cTn id="183" dur="1000" fill="hold"/>
                                        <p:tgtEl>
                                          <p:spTgt spid="-1"/>
                                        </p:tgtEl>
                                        <p:attrNameLst>
                                          <p:attrName>ppt_y</p:attrName>
                                        </p:attrNameLst>
                                      </p:cBhvr>
                                      <p:tavLst>
                                        <p:tav tm="0">
                                          <p:val>
                                            <p:strVal val="#ppt_y+.1"/>
                                          </p:val>
                                        </p:tav>
                                        <p:tav tm="100000">
                                          <p:val>
                                            <p:strVal val="#ppt_y"/>
                                          </p:val>
                                        </p:tav>
                                      </p:tavLst>
                                    </p:anim>
                                  </p:childTnLst>
                                </p:cTn>
                              </p:par>
                            </p:childTnLst>
                          </p:cTn>
                        </p:par>
                        <p:par>
                          <p:cTn id="184" fill="hold">
                            <p:stCondLst>
                              <p:cond delay="1000"/>
                            </p:stCondLst>
                            <p:childTnLst>
                              <p:par>
                                <p:cTn id="185" nodeType="afterEffect" fill="hold" presetClass="entr" presetID="22" presetSubtype="8">
                                  <p:stCondLst>
                                    <p:cond delay="0"/>
                                  </p:stCondLst>
                                  <p:childTnLst>
                                    <p:set>
                                      <p:cBhvr>
                                        <p:cTn id="186" dur="1" fill="hold">
                                          <p:stCondLst>
                                            <p:cond delay="0"/>
                                          </p:stCondLst>
                                        </p:cTn>
                                        <p:tgtEl>
                                          <p:spTgt spid="149"/>
                                        </p:tgtEl>
                                        <p:attrNameLst>
                                          <p:attrName>style.visibility</p:attrName>
                                        </p:attrNameLst>
                                      </p:cBhvr>
                                      <p:to>
                                        <p:strVal val="visible"/>
                                      </p:to>
                                    </p:set>
                                    <p:animEffect filter="wipe(left)" transition="in">
                                      <p:cBhvr additive="repl">
                                        <p:cTn id="187" dur="500"/>
                                        <p:tgtEl>
                                          <p:spTgt spid="149"/>
                                        </p:tgtEl>
                                      </p:cBhvr>
                                    </p:animEffect>
                                  </p:childTnLst>
                                </p:cTn>
                              </p:par>
                            </p:childTnLst>
                          </p:cTn>
                        </p:par>
                        <p:par>
                          <p:cTn id="188" fill="hold">
                            <p:stCondLst>
                              <p:cond delay="1500"/>
                            </p:stCondLst>
                            <p:childTnLst>
                              <p:par>
                                <p:cTn id="189" nodeType="afterEffect" fill="hold" presetClass="entr" presetID="22" presetSubtype="8">
                                  <p:stCondLst>
                                    <p:cond delay="0"/>
                                  </p:stCondLst>
                                  <p:childTnLst>
                                    <p:set>
                                      <p:cBhvr>
                                        <p:cTn id="190" dur="1" fill="hold">
                                          <p:stCondLst>
                                            <p:cond delay="0"/>
                                          </p:stCondLst>
                                        </p:cTn>
                                        <p:tgtEl>
                                          <p:spTgt spid="150"/>
                                        </p:tgtEl>
                                        <p:attrNameLst>
                                          <p:attrName>style.visibility</p:attrName>
                                        </p:attrNameLst>
                                      </p:cBhvr>
                                      <p:to>
                                        <p:strVal val="visible"/>
                                      </p:to>
                                    </p:set>
                                    <p:animEffect filter="wipe(left)" transition="in">
                                      <p:cBhvr additive="repl">
                                        <p:cTn id="191" dur="500"/>
                                        <p:tgtEl>
                                          <p:spTgt spid="150"/>
                                        </p:tgtEl>
                                      </p:cBhvr>
                                    </p:animEffect>
                                  </p:childTnLst>
                                </p:cTn>
                              </p:par>
                            </p:childTnLst>
                          </p:cTn>
                        </p:par>
                        <p:par>
                          <p:cTn id="192" fill="hold">
                            <p:stCondLst>
                              <p:cond delay="2000"/>
                            </p:stCondLst>
                            <p:childTnLst>
                              <p:par>
                                <p:cTn id="193" nodeType="afterEffect" fill="hold" presetClass="entr" presetID="49">
                                  <p:stCondLst>
                                    <p:cond delay="0"/>
                                  </p:stCondLst>
                                  <p:childTnLst>
                                    <p:set>
                                      <p:cBhvr>
                                        <p:cTn id="194" dur="1" fill="hold">
                                          <p:stCondLst>
                                            <p:cond delay="0"/>
                                          </p:stCondLst>
                                        </p:cTn>
                                        <p:tgtEl>
                                          <p:spTgt spid="151"/>
                                        </p:tgtEl>
                                        <p:attrNameLst>
                                          <p:attrName>style.visibility</p:attrName>
                                        </p:attrNameLst>
                                      </p:cBhvr>
                                      <p:to>
                                        <p:strVal val="visible"/>
                                      </p:to>
                                    </p:set>
                                    <p:anim calcmode="lin" valueType="num">
                                      <p:cBhvr additive="repl">
                                        <p:cTn id="195" dur="500" fill="hold"/>
                                        <p:tgtEl>
                                          <p:spTgt spid="151"/>
                                        </p:tgtEl>
                                        <p:attrNameLst>
                                          <p:attrName/>
                                        </p:attrNameLst>
                                      </p:cBhvr>
                                      <p:tavLst>
                                        <p:tav tm="0">
                                          <p:val/>
                                        </p:tav>
                                        <p:tav tm="100000">
                                          <p:val>
                                            <p:strVal val="#ppt_w"/>
                                          </p:val>
                                        </p:tav>
                                      </p:tavLst>
                                    </p:anim>
                                    <p:anim calcmode="lin" valueType="num">
                                      <p:cBhvr additive="repl">
                                        <p:cTn id="196" dur="500" fill="hold"/>
                                        <p:tgtEl>
                                          <p:spTgt spid="151"/>
                                        </p:tgtEl>
                                        <p:attrNameLst>
                                          <p:attrName/>
                                        </p:attrNameLst>
                                      </p:cBhvr>
                                      <p:tavLst>
                                        <p:tav tm="0">
                                          <p:val/>
                                        </p:tav>
                                        <p:tav tm="100000">
                                          <p:val>
                                            <p:strVal val="#ppt_h"/>
                                          </p:val>
                                        </p:tav>
                                      </p:tavLst>
                                    </p:anim>
                                    <p:anim calcmode="lin" valueType="num">
                                      <p:cBhvr additive="repl">
                                        <p:cTn id="197" dur="500" fill="hold"/>
                                        <p:tgtEl>
                                          <p:spTgt spid="151"/>
                                        </p:tgtEl>
                                        <p:attrNameLst>
                                          <p:attrName/>
                                        </p:attrNameLst>
                                      </p:cBhvr>
                                      <p:tavLst>
                                        <p:tav tm="0">
                                          <p:val>
                                            <p:strVal val="360"/>
                                          </p:val>
                                        </p:tav>
                                        <p:tav tm="100000">
                                          <p:val>
                                            <p:strVal val="0"/>
                                          </p:val>
                                        </p:tav>
                                      </p:tavLst>
                                    </p:anim>
                                    <p:animEffect filter="fade" transition="in">
                                      <p:cBhvr additive="repl">
                                        <p:cTn id="198" dur="500"/>
                                        <p:tgtEl>
                                          <p:spTgt spid="151"/>
                                        </p:tgtEl>
                                      </p:cBhvr>
                                    </p:animEffect>
                                  </p:childTnLst>
                                </p:cTn>
                              </p:par>
                            </p:childTnLst>
                          </p:cTn>
                        </p:par>
                        <p:par>
                          <p:cTn id="199" fill="hold">
                            <p:stCondLst>
                              <p:cond delay="2500"/>
                            </p:stCondLst>
                            <p:childTnLst>
                              <p:par>
                                <p:cTn id="200" nodeType="afterEffect" fill="hold" presetClass="entr" presetID="49">
                                  <p:stCondLst>
                                    <p:cond delay="0"/>
                                  </p:stCondLst>
                                  <p:childTnLst>
                                    <p:set>
                                      <p:cBhvr>
                                        <p:cTn id="201" dur="1" fill="hold">
                                          <p:stCondLst>
                                            <p:cond delay="0"/>
                                          </p:stCondLst>
                                        </p:cTn>
                                        <p:tgtEl>
                                          <p:spTgt spid="152"/>
                                        </p:tgtEl>
                                        <p:attrNameLst>
                                          <p:attrName>style.visibility</p:attrName>
                                        </p:attrNameLst>
                                      </p:cBhvr>
                                      <p:to>
                                        <p:strVal val="visible"/>
                                      </p:to>
                                    </p:set>
                                    <p:anim calcmode="lin" valueType="num">
                                      <p:cBhvr additive="repl">
                                        <p:cTn id="202" dur="500" fill="hold"/>
                                        <p:tgtEl>
                                          <p:spTgt spid="152"/>
                                        </p:tgtEl>
                                        <p:attrNameLst>
                                          <p:attrName/>
                                        </p:attrNameLst>
                                      </p:cBhvr>
                                      <p:tavLst>
                                        <p:tav tm="0">
                                          <p:val/>
                                        </p:tav>
                                        <p:tav tm="100000">
                                          <p:val>
                                            <p:strVal val="#ppt_w"/>
                                          </p:val>
                                        </p:tav>
                                      </p:tavLst>
                                    </p:anim>
                                    <p:anim calcmode="lin" valueType="num">
                                      <p:cBhvr additive="repl">
                                        <p:cTn id="203" dur="500" fill="hold"/>
                                        <p:tgtEl>
                                          <p:spTgt spid="152"/>
                                        </p:tgtEl>
                                        <p:attrNameLst>
                                          <p:attrName/>
                                        </p:attrNameLst>
                                      </p:cBhvr>
                                      <p:tavLst>
                                        <p:tav tm="0">
                                          <p:val/>
                                        </p:tav>
                                        <p:tav tm="100000">
                                          <p:val>
                                            <p:strVal val="#ppt_h"/>
                                          </p:val>
                                        </p:tav>
                                      </p:tavLst>
                                    </p:anim>
                                    <p:anim calcmode="lin" valueType="num">
                                      <p:cBhvr additive="repl">
                                        <p:cTn id="204" dur="500" fill="hold"/>
                                        <p:tgtEl>
                                          <p:spTgt spid="152"/>
                                        </p:tgtEl>
                                        <p:attrNameLst>
                                          <p:attrName/>
                                        </p:attrNameLst>
                                      </p:cBhvr>
                                      <p:tavLst>
                                        <p:tav tm="0">
                                          <p:val>
                                            <p:strVal val="360"/>
                                          </p:val>
                                        </p:tav>
                                        <p:tav tm="100000">
                                          <p:val>
                                            <p:strVal val="0"/>
                                          </p:val>
                                        </p:tav>
                                      </p:tavLst>
                                    </p:anim>
                                    <p:animEffect filter="fade" transition="in">
                                      <p:cBhvr additive="repl">
                                        <p:cTn id="205" dur="500"/>
                                        <p:tgtEl>
                                          <p:spTgt spid="152"/>
                                        </p:tgtEl>
                                      </p:cBhvr>
                                    </p:animEffect>
                                  </p:childTnLst>
                                </p:cTn>
                              </p:par>
                            </p:childTnLst>
                          </p:cTn>
                        </p:par>
                        <p:par>
                          <p:cTn id="206" fill="hold">
                            <p:stCondLst>
                              <p:cond delay="3000"/>
                            </p:stCondLst>
                            <p:childTnLst>
                              <p:par>
                                <p:cTn id="207" nodeType="afterEffect" fill="hold" presetClass="entr" presetID="10">
                                  <p:stCondLst>
                                    <p:cond delay="0"/>
                                  </p:stCondLst>
                                  <p:childTnLst>
                                    <p:set>
                                      <p:cBhvr>
                                        <p:cTn id="208" dur="1" fill="hold">
                                          <p:stCondLst>
                                            <p:cond delay="0"/>
                                          </p:stCondLst>
                                        </p:cTn>
                                        <p:tgtEl>
                                          <p:spTgt spid="160"/>
                                        </p:tgtEl>
                                        <p:attrNameLst>
                                          <p:attrName>style.visibility</p:attrName>
                                        </p:attrNameLst>
                                      </p:cBhvr>
                                      <p:to>
                                        <p:strVal val="visible"/>
                                      </p:to>
                                    </p:set>
                                    <p:animEffect filter="fade" transition="in">
                                      <p:cBhvr additive="repl">
                                        <p:cTn id="209" dur="500"/>
                                        <p:tgtEl>
                                          <p:spTgt spid="160"/>
                                        </p:tgtEl>
                                      </p:cBhvr>
                                    </p:animEffect>
                                  </p:childTnLst>
                                </p:cTn>
                              </p:par>
                            </p:childTnLst>
                          </p:cTn>
                        </p:par>
                        <p:par>
                          <p:cTn id="210" fill="hold">
                            <p:stCondLst>
                              <p:cond delay="3500"/>
                            </p:stCondLst>
                            <p:childTnLst>
                              <p:par>
                                <p:cTn id="211" nodeType="afterEffect" fill="hold" presetClass="entr" presetID="10">
                                  <p:stCondLst>
                                    <p:cond delay="0"/>
                                  </p:stCondLst>
                                  <p:childTnLst>
                                    <p:set>
                                      <p:cBhvr>
                                        <p:cTn id="212" dur="1" fill="hold">
                                          <p:stCondLst>
                                            <p:cond delay="0"/>
                                          </p:stCondLst>
                                        </p:cTn>
                                        <p:tgtEl>
                                          <p:spTgt spid="159"/>
                                        </p:tgtEl>
                                        <p:attrNameLst>
                                          <p:attrName>style.visibility</p:attrName>
                                        </p:attrNameLst>
                                      </p:cBhvr>
                                      <p:to>
                                        <p:strVal val="visible"/>
                                      </p:to>
                                    </p:set>
                                    <p:animEffect filter="fade" transition="in">
                                      <p:cBhvr additive="repl">
                                        <p:cTn id="213" dur="500"/>
                                        <p:tgtEl>
                                          <p:spTgt spid="159"/>
                                        </p:tgtEl>
                                      </p:cBhvr>
                                    </p:animEffect>
                                  </p:childTnLst>
                                </p:cTn>
                              </p:par>
                            </p:childTnLst>
                          </p:cTn>
                        </p:par>
                        <p:par>
                          <p:cTn id="214" fill="hold">
                            <p:stCondLst>
                              <p:cond delay="4000"/>
                            </p:stCondLst>
                            <p:childTnLst>
                              <p:par>
                                <p:cTn id="215" nodeType="afterEffect" fill="hold" presetClass="entr" presetID="53" presetSubtype="16">
                                  <p:stCondLst>
                                    <p:cond delay="0"/>
                                  </p:stCondLst>
                                  <p:childTnLst>
                                    <p:set>
                                      <p:cBhvr>
                                        <p:cTn id="216" dur="1" fill="hold">
                                          <p:stCondLst>
                                            <p:cond delay="0"/>
                                          </p:stCondLst>
                                        </p:cTn>
                                        <p:tgtEl>
                                          <p:spTgt spid="167"/>
                                        </p:tgtEl>
                                        <p:attrNameLst>
                                          <p:attrName>style.visibility</p:attrName>
                                        </p:attrNameLst>
                                      </p:cBhvr>
                                      <p:to>
                                        <p:strVal val="visible"/>
                                      </p:to>
                                    </p:set>
                                    <p:anim calcmode="lin" valueType="num">
                                      <p:cBhvr additive="repl">
                                        <p:cTn id="217" dur="500" fill="hold"/>
                                        <p:tgtEl>
                                          <p:spTgt spid="167"/>
                                        </p:tgtEl>
                                        <p:attrNameLst>
                                          <p:attrName/>
                                        </p:attrNameLst>
                                      </p:cBhvr>
                                      <p:tavLst>
                                        <p:tav tm="0">
                                          <p:val/>
                                        </p:tav>
                                        <p:tav tm="100000">
                                          <p:val>
                                            <p:strVal val="#ppt_w"/>
                                          </p:val>
                                        </p:tav>
                                      </p:tavLst>
                                    </p:anim>
                                    <p:anim calcmode="lin" valueType="num">
                                      <p:cBhvr additive="repl">
                                        <p:cTn id="218" dur="500" fill="hold"/>
                                        <p:tgtEl>
                                          <p:spTgt spid="167"/>
                                        </p:tgtEl>
                                        <p:attrNameLst>
                                          <p:attrName/>
                                        </p:attrNameLst>
                                      </p:cBhvr>
                                      <p:tavLst>
                                        <p:tav tm="0">
                                          <p:val/>
                                        </p:tav>
                                        <p:tav tm="100000">
                                          <p:val>
                                            <p:strVal val="#ppt_h"/>
                                          </p:val>
                                        </p:tav>
                                      </p:tavLst>
                                    </p:anim>
                                    <p:animEffect filter="fade" transition="in">
                                      <p:cBhvr additive="repl">
                                        <p:cTn id="219" dur="500"/>
                                        <p:tgtEl>
                                          <p:spTgt spid="167"/>
                                        </p:tgtEl>
                                      </p:cBhvr>
                                    </p:animEffect>
                                  </p:childTnLst>
                                </p:cTn>
                              </p:par>
                            </p:childTnLst>
                          </p:cTn>
                        </p:par>
                        <p:par>
                          <p:cTn id="220" fill="hold">
                            <p:stCondLst>
                              <p:cond delay="4500"/>
                            </p:stCondLst>
                            <p:childTnLst>
                              <p:par>
                                <p:cTn id="221" nodeType="afterEffect" fill="hold" presetClass="entr" presetID="49">
                                  <p:stCondLst>
                                    <p:cond delay="0"/>
                                  </p:stCondLst>
                                  <p:childTnLst>
                                    <p:set>
                                      <p:cBhvr>
                                        <p:cTn id="222" dur="1" fill="hold">
                                          <p:stCondLst>
                                            <p:cond delay="0"/>
                                          </p:stCondLst>
                                        </p:cTn>
                                        <p:tgtEl>
                                          <p:spTgt spid="158"/>
                                        </p:tgtEl>
                                        <p:attrNameLst>
                                          <p:attrName>style.visibility</p:attrName>
                                        </p:attrNameLst>
                                      </p:cBhvr>
                                      <p:to>
                                        <p:strVal val="visible"/>
                                      </p:to>
                                    </p:set>
                                    <p:anim calcmode="lin" valueType="num">
                                      <p:cBhvr additive="repl">
                                        <p:cTn id="223" dur="500" fill="hold"/>
                                        <p:tgtEl>
                                          <p:spTgt spid="158"/>
                                        </p:tgtEl>
                                        <p:attrNameLst>
                                          <p:attrName/>
                                        </p:attrNameLst>
                                      </p:cBhvr>
                                      <p:tavLst>
                                        <p:tav tm="0">
                                          <p:val/>
                                        </p:tav>
                                        <p:tav tm="100000">
                                          <p:val>
                                            <p:strVal val="#ppt_w"/>
                                          </p:val>
                                        </p:tav>
                                      </p:tavLst>
                                    </p:anim>
                                    <p:anim calcmode="lin" valueType="num">
                                      <p:cBhvr additive="repl">
                                        <p:cTn id="224" dur="500" fill="hold"/>
                                        <p:tgtEl>
                                          <p:spTgt spid="158"/>
                                        </p:tgtEl>
                                        <p:attrNameLst>
                                          <p:attrName/>
                                        </p:attrNameLst>
                                      </p:cBhvr>
                                      <p:tavLst>
                                        <p:tav tm="0">
                                          <p:val/>
                                        </p:tav>
                                        <p:tav tm="100000">
                                          <p:val>
                                            <p:strVal val="#ppt_h"/>
                                          </p:val>
                                        </p:tav>
                                      </p:tavLst>
                                    </p:anim>
                                    <p:anim calcmode="lin" valueType="num">
                                      <p:cBhvr additive="repl">
                                        <p:cTn id="225" dur="500" fill="hold"/>
                                        <p:tgtEl>
                                          <p:spTgt spid="158"/>
                                        </p:tgtEl>
                                        <p:attrNameLst>
                                          <p:attrName/>
                                        </p:attrNameLst>
                                      </p:cBhvr>
                                      <p:tavLst>
                                        <p:tav tm="0">
                                          <p:val>
                                            <p:strVal val="360"/>
                                          </p:val>
                                        </p:tav>
                                        <p:tav tm="100000">
                                          <p:val>
                                            <p:strVal val="0"/>
                                          </p:val>
                                        </p:tav>
                                      </p:tavLst>
                                    </p:anim>
                                    <p:animEffect filter="fade" transition="in">
                                      <p:cBhvr additive="repl">
                                        <p:cTn id="226" dur="500"/>
                                        <p:tgtEl>
                                          <p:spTgt spid="158"/>
                                        </p:tgtEl>
                                      </p:cBhvr>
                                    </p:animEffect>
                                  </p:childTnLst>
                                </p:cTn>
                              </p:par>
                            </p:childTnLst>
                          </p:cTn>
                        </p:par>
                        <p:par>
                          <p:cTn id="227" fill="hold">
                            <p:stCondLst>
                              <p:cond delay="5000"/>
                            </p:stCondLst>
                            <p:childTnLst>
                              <p:par>
                                <p:cTn id="228" nodeType="afterEffect" fill="hold" presetClass="entr" presetID="49">
                                  <p:stCondLst>
                                    <p:cond delay="0"/>
                                  </p:stCondLst>
                                  <p:childTnLst>
                                    <p:set>
                                      <p:cBhvr>
                                        <p:cTn id="229" dur="1" fill="hold">
                                          <p:stCondLst>
                                            <p:cond delay="0"/>
                                          </p:stCondLst>
                                        </p:cTn>
                                        <p:tgtEl>
                                          <p:spTgt spid="155"/>
                                        </p:tgtEl>
                                        <p:attrNameLst>
                                          <p:attrName>style.visibility</p:attrName>
                                        </p:attrNameLst>
                                      </p:cBhvr>
                                      <p:to>
                                        <p:strVal val="visible"/>
                                      </p:to>
                                    </p:set>
                                    <p:anim calcmode="lin" valueType="num">
                                      <p:cBhvr additive="repl">
                                        <p:cTn id="230" dur="500" fill="hold"/>
                                        <p:tgtEl>
                                          <p:spTgt spid="155"/>
                                        </p:tgtEl>
                                        <p:attrNameLst>
                                          <p:attrName/>
                                        </p:attrNameLst>
                                      </p:cBhvr>
                                      <p:tavLst>
                                        <p:tav tm="0">
                                          <p:val/>
                                        </p:tav>
                                        <p:tav tm="100000">
                                          <p:val>
                                            <p:strVal val="#ppt_w"/>
                                          </p:val>
                                        </p:tav>
                                      </p:tavLst>
                                    </p:anim>
                                    <p:anim calcmode="lin" valueType="num">
                                      <p:cBhvr additive="repl">
                                        <p:cTn id="231" dur="500" fill="hold"/>
                                        <p:tgtEl>
                                          <p:spTgt spid="155"/>
                                        </p:tgtEl>
                                        <p:attrNameLst>
                                          <p:attrName/>
                                        </p:attrNameLst>
                                      </p:cBhvr>
                                      <p:tavLst>
                                        <p:tav tm="0">
                                          <p:val/>
                                        </p:tav>
                                        <p:tav tm="100000">
                                          <p:val>
                                            <p:strVal val="#ppt_h"/>
                                          </p:val>
                                        </p:tav>
                                      </p:tavLst>
                                    </p:anim>
                                    <p:anim calcmode="lin" valueType="num">
                                      <p:cBhvr additive="repl">
                                        <p:cTn id="232" dur="500" fill="hold"/>
                                        <p:tgtEl>
                                          <p:spTgt spid="155"/>
                                        </p:tgtEl>
                                        <p:attrNameLst>
                                          <p:attrName/>
                                        </p:attrNameLst>
                                      </p:cBhvr>
                                      <p:tavLst>
                                        <p:tav tm="0">
                                          <p:val>
                                            <p:strVal val="360"/>
                                          </p:val>
                                        </p:tav>
                                        <p:tav tm="100000">
                                          <p:val>
                                            <p:strVal val="0"/>
                                          </p:val>
                                        </p:tav>
                                      </p:tavLst>
                                    </p:anim>
                                    <p:animEffect filter="fade" transition="in">
                                      <p:cBhvr additive="repl">
                                        <p:cTn id="233" dur="500"/>
                                        <p:tgtEl>
                                          <p:spTgt spid="155"/>
                                        </p:tgtEl>
                                      </p:cBhvr>
                                    </p:animEffect>
                                  </p:childTnLst>
                                </p:cTn>
                              </p:par>
                            </p:childTnLst>
                          </p:cTn>
                        </p:par>
                        <p:par>
                          <p:cTn id="234" fill="hold">
                            <p:stCondLst>
                              <p:cond delay="5500"/>
                            </p:stCondLst>
                            <p:childTnLst>
                              <p:par>
                                <p:cTn id="235" nodeType="afterEffect" fill="hold" presetClass="entr" presetID="10">
                                  <p:stCondLst>
                                    <p:cond delay="0"/>
                                  </p:stCondLst>
                                  <p:childTnLst>
                                    <p:set>
                                      <p:cBhvr>
                                        <p:cTn id="236" dur="1" fill="hold">
                                          <p:stCondLst>
                                            <p:cond delay="0"/>
                                          </p:stCondLst>
                                        </p:cTn>
                                        <p:tgtEl>
                                          <p:spTgt spid="162"/>
                                        </p:tgtEl>
                                        <p:attrNameLst>
                                          <p:attrName>style.visibility</p:attrName>
                                        </p:attrNameLst>
                                      </p:cBhvr>
                                      <p:to>
                                        <p:strVal val="visible"/>
                                      </p:to>
                                    </p:set>
                                    <p:animEffect filter="fade" transition="in">
                                      <p:cBhvr additive="repl">
                                        <p:cTn id="237" dur="500"/>
                                        <p:tgtEl>
                                          <p:spTgt spid="162"/>
                                        </p:tgtEl>
                                      </p:cBhvr>
                                    </p:animEffect>
                                  </p:childTnLst>
                                </p:cTn>
                              </p:par>
                            </p:childTnLst>
                          </p:cTn>
                        </p:par>
                        <p:par>
                          <p:cTn id="238" fill="hold">
                            <p:stCondLst>
                              <p:cond delay="6000"/>
                            </p:stCondLst>
                            <p:childTnLst>
                              <p:par>
                                <p:cTn id="239" nodeType="afterEffect" fill="hold" presetClass="entr" presetID="10">
                                  <p:stCondLst>
                                    <p:cond delay="0"/>
                                  </p:stCondLst>
                                  <p:childTnLst>
                                    <p:set>
                                      <p:cBhvr>
                                        <p:cTn id="240" dur="1" fill="hold">
                                          <p:stCondLst>
                                            <p:cond delay="0"/>
                                          </p:stCondLst>
                                        </p:cTn>
                                        <p:tgtEl>
                                          <p:spTgt spid="161"/>
                                        </p:tgtEl>
                                        <p:attrNameLst>
                                          <p:attrName>style.visibility</p:attrName>
                                        </p:attrNameLst>
                                      </p:cBhvr>
                                      <p:to>
                                        <p:strVal val="visible"/>
                                      </p:to>
                                    </p:set>
                                    <p:animEffect filter="fade" transition="in">
                                      <p:cBhvr additive="repl">
                                        <p:cTn id="241" dur="500"/>
                                        <p:tgtEl>
                                          <p:spTgt spid="161"/>
                                        </p:tgtEl>
                                      </p:cBhvr>
                                    </p:animEffect>
                                  </p:childTnLst>
                                </p:cTn>
                              </p:par>
                            </p:childTnLst>
                          </p:cTn>
                        </p:par>
                        <p:par>
                          <p:cTn id="242" fill="hold">
                            <p:stCondLst>
                              <p:cond delay="6500"/>
                            </p:stCondLst>
                            <p:childTnLst>
                              <p:par>
                                <p:cTn id="243" nodeType="afterEffect" fill="hold" presetClass="entr" presetID="53" presetSubtype="16">
                                  <p:stCondLst>
                                    <p:cond delay="0"/>
                                  </p:stCondLst>
                                  <p:childTnLst>
                                    <p:set>
                                      <p:cBhvr>
                                        <p:cTn id="244" dur="1" fill="hold">
                                          <p:stCondLst>
                                            <p:cond delay="0"/>
                                          </p:stCondLst>
                                        </p:cTn>
                                        <p:tgtEl>
                                          <p:spTgt spid="169"/>
                                        </p:tgtEl>
                                        <p:attrNameLst>
                                          <p:attrName>style.visibility</p:attrName>
                                        </p:attrNameLst>
                                      </p:cBhvr>
                                      <p:to>
                                        <p:strVal val="visible"/>
                                      </p:to>
                                    </p:set>
                                    <p:anim calcmode="lin" valueType="num">
                                      <p:cBhvr additive="repl">
                                        <p:cTn id="245" dur="500" fill="hold"/>
                                        <p:tgtEl>
                                          <p:spTgt spid="169"/>
                                        </p:tgtEl>
                                        <p:attrNameLst>
                                          <p:attrName/>
                                        </p:attrNameLst>
                                      </p:cBhvr>
                                      <p:tavLst>
                                        <p:tav tm="0">
                                          <p:val/>
                                        </p:tav>
                                        <p:tav tm="100000">
                                          <p:val>
                                            <p:strVal val="#ppt_w"/>
                                          </p:val>
                                        </p:tav>
                                      </p:tavLst>
                                    </p:anim>
                                    <p:anim calcmode="lin" valueType="num">
                                      <p:cBhvr additive="repl">
                                        <p:cTn id="246" dur="500" fill="hold"/>
                                        <p:tgtEl>
                                          <p:spTgt spid="169"/>
                                        </p:tgtEl>
                                        <p:attrNameLst>
                                          <p:attrName/>
                                        </p:attrNameLst>
                                      </p:cBhvr>
                                      <p:tavLst>
                                        <p:tav tm="0">
                                          <p:val/>
                                        </p:tav>
                                        <p:tav tm="100000">
                                          <p:val>
                                            <p:strVal val="#ppt_h"/>
                                          </p:val>
                                        </p:tav>
                                      </p:tavLst>
                                    </p:anim>
                                    <p:animEffect filter="fade" transition="in">
                                      <p:cBhvr additive="repl">
                                        <p:cTn id="247" dur="500"/>
                                        <p:tgtEl>
                                          <p:spTgt spid="169"/>
                                        </p:tgtEl>
                                      </p:cBhvr>
                                    </p:animEffect>
                                  </p:childTnLst>
                                </p:cTn>
                              </p:par>
                            </p:childTnLst>
                          </p:cTn>
                        </p:par>
                        <p:par>
                          <p:cTn id="248" fill="hold">
                            <p:stCondLst>
                              <p:cond delay="7000"/>
                            </p:stCondLst>
                            <p:childTnLst>
                              <p:par>
                                <p:cTn id="249" nodeType="afterEffect" fill="hold" presetClass="entr" presetID="49">
                                  <p:stCondLst>
                                    <p:cond delay="0"/>
                                  </p:stCondLst>
                                  <p:childTnLst>
                                    <p:set>
                                      <p:cBhvr>
                                        <p:cTn id="250" dur="1" fill="hold">
                                          <p:stCondLst>
                                            <p:cond delay="0"/>
                                          </p:stCondLst>
                                        </p:cTn>
                                        <p:tgtEl>
                                          <p:spTgt spid="157"/>
                                        </p:tgtEl>
                                        <p:attrNameLst>
                                          <p:attrName>style.visibility</p:attrName>
                                        </p:attrNameLst>
                                      </p:cBhvr>
                                      <p:to>
                                        <p:strVal val="visible"/>
                                      </p:to>
                                    </p:set>
                                    <p:anim calcmode="lin" valueType="num">
                                      <p:cBhvr additive="repl">
                                        <p:cTn id="251" dur="500" fill="hold"/>
                                        <p:tgtEl>
                                          <p:spTgt spid="157"/>
                                        </p:tgtEl>
                                        <p:attrNameLst>
                                          <p:attrName/>
                                        </p:attrNameLst>
                                      </p:cBhvr>
                                      <p:tavLst>
                                        <p:tav tm="0">
                                          <p:val/>
                                        </p:tav>
                                        <p:tav tm="100000">
                                          <p:val>
                                            <p:strVal val="#ppt_w"/>
                                          </p:val>
                                        </p:tav>
                                      </p:tavLst>
                                    </p:anim>
                                    <p:anim calcmode="lin" valueType="num">
                                      <p:cBhvr additive="repl">
                                        <p:cTn id="252" dur="500" fill="hold"/>
                                        <p:tgtEl>
                                          <p:spTgt spid="157"/>
                                        </p:tgtEl>
                                        <p:attrNameLst>
                                          <p:attrName/>
                                        </p:attrNameLst>
                                      </p:cBhvr>
                                      <p:tavLst>
                                        <p:tav tm="0">
                                          <p:val/>
                                        </p:tav>
                                        <p:tav tm="100000">
                                          <p:val>
                                            <p:strVal val="#ppt_h"/>
                                          </p:val>
                                        </p:tav>
                                      </p:tavLst>
                                    </p:anim>
                                    <p:anim calcmode="lin" valueType="num">
                                      <p:cBhvr additive="repl">
                                        <p:cTn id="253" dur="500" fill="hold"/>
                                        <p:tgtEl>
                                          <p:spTgt spid="157"/>
                                        </p:tgtEl>
                                        <p:attrNameLst>
                                          <p:attrName/>
                                        </p:attrNameLst>
                                      </p:cBhvr>
                                      <p:tavLst>
                                        <p:tav tm="0">
                                          <p:val>
                                            <p:strVal val="360"/>
                                          </p:val>
                                        </p:tav>
                                        <p:tav tm="100000">
                                          <p:val>
                                            <p:strVal val="0"/>
                                          </p:val>
                                        </p:tav>
                                      </p:tavLst>
                                    </p:anim>
                                    <p:animEffect filter="fade" transition="in">
                                      <p:cBhvr additive="repl">
                                        <p:cTn id="254" dur="500"/>
                                        <p:tgtEl>
                                          <p:spTgt spid="157"/>
                                        </p:tgtEl>
                                      </p:cBhvr>
                                    </p:animEffect>
                                  </p:childTnLst>
                                </p:cTn>
                              </p:par>
                            </p:childTnLst>
                          </p:cTn>
                        </p:par>
                        <p:par>
                          <p:cTn id="255" fill="hold">
                            <p:stCondLst>
                              <p:cond delay="7500"/>
                            </p:stCondLst>
                            <p:childTnLst>
                              <p:par>
                                <p:cTn id="256" nodeType="afterEffect" fill="hold" presetClass="entr" presetID="49">
                                  <p:stCondLst>
                                    <p:cond delay="0"/>
                                  </p:stCondLst>
                                  <p:childTnLst>
                                    <p:set>
                                      <p:cBhvr>
                                        <p:cTn id="257" dur="1" fill="hold">
                                          <p:stCondLst>
                                            <p:cond delay="0"/>
                                          </p:stCondLst>
                                        </p:cTn>
                                        <p:tgtEl>
                                          <p:spTgt spid="153"/>
                                        </p:tgtEl>
                                        <p:attrNameLst>
                                          <p:attrName>style.visibility</p:attrName>
                                        </p:attrNameLst>
                                      </p:cBhvr>
                                      <p:to>
                                        <p:strVal val="visible"/>
                                      </p:to>
                                    </p:set>
                                    <p:anim calcmode="lin" valueType="num">
                                      <p:cBhvr additive="repl">
                                        <p:cTn id="258" dur="500" fill="hold"/>
                                        <p:tgtEl>
                                          <p:spTgt spid="153"/>
                                        </p:tgtEl>
                                        <p:attrNameLst>
                                          <p:attrName/>
                                        </p:attrNameLst>
                                      </p:cBhvr>
                                      <p:tavLst>
                                        <p:tav tm="0">
                                          <p:val/>
                                        </p:tav>
                                        <p:tav tm="100000">
                                          <p:val>
                                            <p:strVal val="#ppt_w"/>
                                          </p:val>
                                        </p:tav>
                                      </p:tavLst>
                                    </p:anim>
                                    <p:anim calcmode="lin" valueType="num">
                                      <p:cBhvr additive="repl">
                                        <p:cTn id="259" dur="500" fill="hold"/>
                                        <p:tgtEl>
                                          <p:spTgt spid="153"/>
                                        </p:tgtEl>
                                        <p:attrNameLst>
                                          <p:attrName/>
                                        </p:attrNameLst>
                                      </p:cBhvr>
                                      <p:tavLst>
                                        <p:tav tm="0">
                                          <p:val/>
                                        </p:tav>
                                        <p:tav tm="100000">
                                          <p:val>
                                            <p:strVal val="#ppt_h"/>
                                          </p:val>
                                        </p:tav>
                                      </p:tavLst>
                                    </p:anim>
                                    <p:anim calcmode="lin" valueType="num">
                                      <p:cBhvr additive="repl">
                                        <p:cTn id="260" dur="500" fill="hold"/>
                                        <p:tgtEl>
                                          <p:spTgt spid="153"/>
                                        </p:tgtEl>
                                        <p:attrNameLst>
                                          <p:attrName/>
                                        </p:attrNameLst>
                                      </p:cBhvr>
                                      <p:tavLst>
                                        <p:tav tm="0">
                                          <p:val>
                                            <p:strVal val="360"/>
                                          </p:val>
                                        </p:tav>
                                        <p:tav tm="100000">
                                          <p:val>
                                            <p:strVal val="0"/>
                                          </p:val>
                                        </p:tav>
                                      </p:tavLst>
                                    </p:anim>
                                    <p:animEffect filter="fade" transition="in">
                                      <p:cBhvr additive="repl">
                                        <p:cTn id="261" dur="500"/>
                                        <p:tgtEl>
                                          <p:spTgt spid="153"/>
                                        </p:tgtEl>
                                      </p:cBhvr>
                                    </p:animEffect>
                                  </p:childTnLst>
                                </p:cTn>
                              </p:par>
                            </p:childTnLst>
                          </p:cTn>
                        </p:par>
                        <p:par>
                          <p:cTn id="262" fill="hold">
                            <p:stCondLst>
                              <p:cond delay="8000"/>
                            </p:stCondLst>
                            <p:childTnLst>
                              <p:par>
                                <p:cTn id="263" nodeType="afterEffect" fill="hold" presetClass="entr" presetID="10">
                                  <p:stCondLst>
                                    <p:cond delay="0"/>
                                  </p:stCondLst>
                                  <p:childTnLst>
                                    <p:set>
                                      <p:cBhvr>
                                        <p:cTn id="264" dur="1" fill="hold">
                                          <p:stCondLst>
                                            <p:cond delay="0"/>
                                          </p:stCondLst>
                                        </p:cTn>
                                        <p:tgtEl>
                                          <p:spTgt spid="164"/>
                                        </p:tgtEl>
                                        <p:attrNameLst>
                                          <p:attrName>style.visibility</p:attrName>
                                        </p:attrNameLst>
                                      </p:cBhvr>
                                      <p:to>
                                        <p:strVal val="visible"/>
                                      </p:to>
                                    </p:set>
                                    <p:animEffect filter="fade" transition="in">
                                      <p:cBhvr additive="repl">
                                        <p:cTn id="265" dur="500"/>
                                        <p:tgtEl>
                                          <p:spTgt spid="164"/>
                                        </p:tgtEl>
                                      </p:cBhvr>
                                    </p:animEffect>
                                  </p:childTnLst>
                                </p:cTn>
                              </p:par>
                            </p:childTnLst>
                          </p:cTn>
                        </p:par>
                        <p:par>
                          <p:cTn id="266" fill="hold">
                            <p:stCondLst>
                              <p:cond delay="8500"/>
                            </p:stCondLst>
                            <p:childTnLst>
                              <p:par>
                                <p:cTn id="267" nodeType="afterEffect" fill="hold" presetClass="entr" presetID="10">
                                  <p:stCondLst>
                                    <p:cond delay="0"/>
                                  </p:stCondLst>
                                  <p:childTnLst>
                                    <p:set>
                                      <p:cBhvr>
                                        <p:cTn id="268" dur="1" fill="hold">
                                          <p:stCondLst>
                                            <p:cond delay="0"/>
                                          </p:stCondLst>
                                        </p:cTn>
                                        <p:tgtEl>
                                          <p:spTgt spid="163"/>
                                        </p:tgtEl>
                                        <p:attrNameLst>
                                          <p:attrName>style.visibility</p:attrName>
                                        </p:attrNameLst>
                                      </p:cBhvr>
                                      <p:to>
                                        <p:strVal val="visible"/>
                                      </p:to>
                                    </p:set>
                                    <p:animEffect filter="fade" transition="in">
                                      <p:cBhvr additive="repl">
                                        <p:cTn id="269" dur="500"/>
                                        <p:tgtEl>
                                          <p:spTgt spid="163"/>
                                        </p:tgtEl>
                                      </p:cBhvr>
                                    </p:animEffect>
                                  </p:childTnLst>
                                </p:cTn>
                              </p:par>
                            </p:childTnLst>
                          </p:cTn>
                        </p:par>
                        <p:par>
                          <p:cTn id="270" fill="hold">
                            <p:stCondLst>
                              <p:cond delay="9000"/>
                            </p:stCondLst>
                            <p:childTnLst>
                              <p:par>
                                <p:cTn id="271" nodeType="afterEffect" fill="hold" presetClass="entr" presetID="53" presetSubtype="16">
                                  <p:stCondLst>
                                    <p:cond delay="0"/>
                                  </p:stCondLst>
                                  <p:childTnLst>
                                    <p:set>
                                      <p:cBhvr>
                                        <p:cTn id="272" dur="1" fill="hold">
                                          <p:stCondLst>
                                            <p:cond delay="0"/>
                                          </p:stCondLst>
                                        </p:cTn>
                                        <p:tgtEl>
                                          <p:spTgt spid="168"/>
                                        </p:tgtEl>
                                        <p:attrNameLst>
                                          <p:attrName>style.visibility</p:attrName>
                                        </p:attrNameLst>
                                      </p:cBhvr>
                                      <p:to>
                                        <p:strVal val="visible"/>
                                      </p:to>
                                    </p:set>
                                    <p:anim calcmode="lin" valueType="num">
                                      <p:cBhvr additive="repl">
                                        <p:cTn id="273" dur="500" fill="hold"/>
                                        <p:tgtEl>
                                          <p:spTgt spid="168"/>
                                        </p:tgtEl>
                                        <p:attrNameLst>
                                          <p:attrName/>
                                        </p:attrNameLst>
                                      </p:cBhvr>
                                      <p:tavLst>
                                        <p:tav tm="0">
                                          <p:val/>
                                        </p:tav>
                                        <p:tav tm="100000">
                                          <p:val>
                                            <p:strVal val="#ppt_w"/>
                                          </p:val>
                                        </p:tav>
                                      </p:tavLst>
                                    </p:anim>
                                    <p:anim calcmode="lin" valueType="num">
                                      <p:cBhvr additive="repl">
                                        <p:cTn id="274" dur="500" fill="hold"/>
                                        <p:tgtEl>
                                          <p:spTgt spid="168"/>
                                        </p:tgtEl>
                                        <p:attrNameLst>
                                          <p:attrName/>
                                        </p:attrNameLst>
                                      </p:cBhvr>
                                      <p:tavLst>
                                        <p:tav tm="0">
                                          <p:val/>
                                        </p:tav>
                                        <p:tav tm="100000">
                                          <p:val>
                                            <p:strVal val="#ppt_h"/>
                                          </p:val>
                                        </p:tav>
                                      </p:tavLst>
                                    </p:anim>
                                    <p:animEffect filter="fade" transition="in">
                                      <p:cBhvr additive="repl">
                                        <p:cTn id="275" dur="500"/>
                                        <p:tgtEl>
                                          <p:spTgt spid="168"/>
                                        </p:tgtEl>
                                      </p:cBhvr>
                                    </p:animEffect>
                                  </p:childTnLst>
                                </p:cTn>
                              </p:par>
                            </p:childTnLst>
                          </p:cTn>
                        </p:par>
                        <p:par>
                          <p:cTn id="276" fill="hold">
                            <p:stCondLst>
                              <p:cond delay="9500"/>
                            </p:stCondLst>
                            <p:childTnLst>
                              <p:par>
                                <p:cTn id="277" nodeType="afterEffect" fill="hold" presetClass="entr" presetID="49">
                                  <p:stCondLst>
                                    <p:cond delay="0"/>
                                  </p:stCondLst>
                                  <p:childTnLst>
                                    <p:set>
                                      <p:cBhvr>
                                        <p:cTn id="278" dur="1" fill="hold">
                                          <p:stCondLst>
                                            <p:cond delay="0"/>
                                          </p:stCondLst>
                                        </p:cTn>
                                        <p:tgtEl>
                                          <p:spTgt spid="156"/>
                                        </p:tgtEl>
                                        <p:attrNameLst>
                                          <p:attrName>style.visibility</p:attrName>
                                        </p:attrNameLst>
                                      </p:cBhvr>
                                      <p:to>
                                        <p:strVal val="visible"/>
                                      </p:to>
                                    </p:set>
                                    <p:anim calcmode="lin" valueType="num">
                                      <p:cBhvr additive="repl">
                                        <p:cTn id="279" dur="500" fill="hold"/>
                                        <p:tgtEl>
                                          <p:spTgt spid="156"/>
                                        </p:tgtEl>
                                        <p:attrNameLst>
                                          <p:attrName/>
                                        </p:attrNameLst>
                                      </p:cBhvr>
                                      <p:tavLst>
                                        <p:tav tm="0">
                                          <p:val/>
                                        </p:tav>
                                        <p:tav tm="100000">
                                          <p:val>
                                            <p:strVal val="#ppt_w"/>
                                          </p:val>
                                        </p:tav>
                                      </p:tavLst>
                                    </p:anim>
                                    <p:anim calcmode="lin" valueType="num">
                                      <p:cBhvr additive="repl">
                                        <p:cTn id="280" dur="500" fill="hold"/>
                                        <p:tgtEl>
                                          <p:spTgt spid="156"/>
                                        </p:tgtEl>
                                        <p:attrNameLst>
                                          <p:attrName/>
                                        </p:attrNameLst>
                                      </p:cBhvr>
                                      <p:tavLst>
                                        <p:tav tm="0">
                                          <p:val/>
                                        </p:tav>
                                        <p:tav tm="100000">
                                          <p:val>
                                            <p:strVal val="#ppt_h"/>
                                          </p:val>
                                        </p:tav>
                                      </p:tavLst>
                                    </p:anim>
                                    <p:anim calcmode="lin" valueType="num">
                                      <p:cBhvr additive="repl">
                                        <p:cTn id="281" dur="500" fill="hold"/>
                                        <p:tgtEl>
                                          <p:spTgt spid="156"/>
                                        </p:tgtEl>
                                        <p:attrNameLst>
                                          <p:attrName/>
                                        </p:attrNameLst>
                                      </p:cBhvr>
                                      <p:tavLst>
                                        <p:tav tm="0">
                                          <p:val>
                                            <p:strVal val="360"/>
                                          </p:val>
                                        </p:tav>
                                        <p:tav tm="100000">
                                          <p:val>
                                            <p:strVal val="0"/>
                                          </p:val>
                                        </p:tav>
                                      </p:tavLst>
                                    </p:anim>
                                    <p:animEffect filter="fade" transition="in">
                                      <p:cBhvr additive="repl">
                                        <p:cTn id="282" dur="500"/>
                                        <p:tgtEl>
                                          <p:spTgt spid="156"/>
                                        </p:tgtEl>
                                      </p:cBhvr>
                                    </p:animEffect>
                                  </p:childTnLst>
                                </p:cTn>
                              </p:par>
                            </p:childTnLst>
                          </p:cTn>
                        </p:par>
                        <p:par>
                          <p:cTn id="283" fill="hold">
                            <p:stCondLst>
                              <p:cond delay="10000"/>
                            </p:stCondLst>
                            <p:childTnLst>
                              <p:par>
                                <p:cTn id="284" nodeType="afterEffect" fill="hold" presetClass="entr" presetID="49">
                                  <p:stCondLst>
                                    <p:cond delay="0"/>
                                  </p:stCondLst>
                                  <p:childTnLst>
                                    <p:set>
                                      <p:cBhvr>
                                        <p:cTn id="285" dur="1" fill="hold">
                                          <p:stCondLst>
                                            <p:cond delay="0"/>
                                          </p:stCondLst>
                                        </p:cTn>
                                        <p:tgtEl>
                                          <p:spTgt spid="154"/>
                                        </p:tgtEl>
                                        <p:attrNameLst>
                                          <p:attrName>style.visibility</p:attrName>
                                        </p:attrNameLst>
                                      </p:cBhvr>
                                      <p:to>
                                        <p:strVal val="visible"/>
                                      </p:to>
                                    </p:set>
                                    <p:anim calcmode="lin" valueType="num">
                                      <p:cBhvr additive="repl">
                                        <p:cTn id="286" dur="500" fill="hold"/>
                                        <p:tgtEl>
                                          <p:spTgt spid="154"/>
                                        </p:tgtEl>
                                        <p:attrNameLst>
                                          <p:attrName/>
                                        </p:attrNameLst>
                                      </p:cBhvr>
                                      <p:tavLst>
                                        <p:tav tm="0">
                                          <p:val/>
                                        </p:tav>
                                        <p:tav tm="100000">
                                          <p:val>
                                            <p:strVal val="#ppt_w"/>
                                          </p:val>
                                        </p:tav>
                                      </p:tavLst>
                                    </p:anim>
                                    <p:anim calcmode="lin" valueType="num">
                                      <p:cBhvr additive="repl">
                                        <p:cTn id="287" dur="500" fill="hold"/>
                                        <p:tgtEl>
                                          <p:spTgt spid="154"/>
                                        </p:tgtEl>
                                        <p:attrNameLst>
                                          <p:attrName/>
                                        </p:attrNameLst>
                                      </p:cBhvr>
                                      <p:tavLst>
                                        <p:tav tm="0">
                                          <p:val/>
                                        </p:tav>
                                        <p:tav tm="100000">
                                          <p:val>
                                            <p:strVal val="#ppt_h"/>
                                          </p:val>
                                        </p:tav>
                                      </p:tavLst>
                                    </p:anim>
                                    <p:anim calcmode="lin" valueType="num">
                                      <p:cBhvr additive="repl">
                                        <p:cTn id="288" dur="500" fill="hold"/>
                                        <p:tgtEl>
                                          <p:spTgt spid="154"/>
                                        </p:tgtEl>
                                        <p:attrNameLst>
                                          <p:attrName/>
                                        </p:attrNameLst>
                                      </p:cBhvr>
                                      <p:tavLst>
                                        <p:tav tm="0">
                                          <p:val>
                                            <p:strVal val="360"/>
                                          </p:val>
                                        </p:tav>
                                        <p:tav tm="100000">
                                          <p:val>
                                            <p:strVal val="0"/>
                                          </p:val>
                                        </p:tav>
                                      </p:tavLst>
                                    </p:anim>
                                    <p:animEffect filter="fade" transition="in">
                                      <p:cBhvr additive="repl">
                                        <p:cTn id="289" dur="500"/>
                                        <p:tgtEl>
                                          <p:spTgt spid="154"/>
                                        </p:tgtEl>
                                      </p:cBhvr>
                                    </p:animEffect>
                                  </p:childTnLst>
                                </p:cTn>
                              </p:par>
                            </p:childTnLst>
                          </p:cTn>
                        </p:par>
                        <p:par>
                          <p:cTn id="290" fill="hold">
                            <p:stCondLst>
                              <p:cond delay="10500"/>
                            </p:stCondLst>
                            <p:childTnLst>
                              <p:par>
                                <p:cTn id="291" nodeType="afterEffect" fill="hold" presetClass="entr" presetID="10">
                                  <p:stCondLst>
                                    <p:cond delay="0"/>
                                  </p:stCondLst>
                                  <p:childTnLst>
                                    <p:set>
                                      <p:cBhvr>
                                        <p:cTn id="292" dur="1" fill="hold">
                                          <p:stCondLst>
                                            <p:cond delay="0"/>
                                          </p:stCondLst>
                                        </p:cTn>
                                        <p:tgtEl>
                                          <p:spTgt spid="166"/>
                                        </p:tgtEl>
                                        <p:attrNameLst>
                                          <p:attrName>style.visibility</p:attrName>
                                        </p:attrNameLst>
                                      </p:cBhvr>
                                      <p:to>
                                        <p:strVal val="visible"/>
                                      </p:to>
                                    </p:set>
                                    <p:animEffect filter="fade" transition="in">
                                      <p:cBhvr additive="repl">
                                        <p:cTn id="293" dur="500"/>
                                        <p:tgtEl>
                                          <p:spTgt spid="166"/>
                                        </p:tgtEl>
                                      </p:cBhvr>
                                    </p:animEffect>
                                  </p:childTnLst>
                                </p:cTn>
                              </p:par>
                            </p:childTnLst>
                          </p:cTn>
                        </p:par>
                        <p:par>
                          <p:cTn id="294" fill="hold">
                            <p:stCondLst>
                              <p:cond delay="11000"/>
                            </p:stCondLst>
                            <p:childTnLst>
                              <p:par>
                                <p:cTn id="295" nodeType="afterEffect" fill="hold" presetClass="entr" presetID="10">
                                  <p:stCondLst>
                                    <p:cond delay="0"/>
                                  </p:stCondLst>
                                  <p:childTnLst>
                                    <p:set>
                                      <p:cBhvr>
                                        <p:cTn id="296" dur="1" fill="hold">
                                          <p:stCondLst>
                                            <p:cond delay="0"/>
                                          </p:stCondLst>
                                        </p:cTn>
                                        <p:tgtEl>
                                          <p:spTgt spid="165"/>
                                        </p:tgtEl>
                                        <p:attrNameLst>
                                          <p:attrName>style.visibility</p:attrName>
                                        </p:attrNameLst>
                                      </p:cBhvr>
                                      <p:to>
                                        <p:strVal val="visible"/>
                                      </p:to>
                                    </p:set>
                                    <p:animEffect filter="fade" transition="in">
                                      <p:cBhvr additive="repl">
                                        <p:cTn id="297" dur="500"/>
                                        <p:tgtEl>
                                          <p:spTgt spid="165"/>
                                        </p:tgtEl>
                                      </p:cBhvr>
                                    </p:animEffect>
                                  </p:childTnLst>
                                </p:cTn>
                              </p:par>
                            </p:childTnLst>
                          </p:cTn>
                        </p:par>
                        <p:par>
                          <p:cTn id="298" fill="hold">
                            <p:stCondLst>
                              <p:cond delay="11500"/>
                            </p:stCondLst>
                            <p:childTnLst>
                              <p:par>
                                <p:cTn id="299" nodeType="afterEffect" fill="hold" presetClass="entr" presetID="53" presetSubtype="16">
                                  <p:stCondLst>
                                    <p:cond delay="0"/>
                                  </p:stCondLst>
                                  <p:childTnLst>
                                    <p:set>
                                      <p:cBhvr>
                                        <p:cTn id="300" dur="1" fill="hold">
                                          <p:stCondLst>
                                            <p:cond delay="0"/>
                                          </p:stCondLst>
                                        </p:cTn>
                                        <p:tgtEl>
                                          <p:spTgt spid="170"/>
                                        </p:tgtEl>
                                        <p:attrNameLst>
                                          <p:attrName>style.visibility</p:attrName>
                                        </p:attrNameLst>
                                      </p:cBhvr>
                                      <p:to>
                                        <p:strVal val="visible"/>
                                      </p:to>
                                    </p:set>
                                    <p:anim calcmode="lin" valueType="num">
                                      <p:cBhvr additive="repl">
                                        <p:cTn id="301" dur="500" fill="hold"/>
                                        <p:tgtEl>
                                          <p:spTgt spid="170"/>
                                        </p:tgtEl>
                                        <p:attrNameLst>
                                          <p:attrName/>
                                        </p:attrNameLst>
                                      </p:cBhvr>
                                      <p:tavLst>
                                        <p:tav tm="0">
                                          <p:val/>
                                        </p:tav>
                                        <p:tav tm="100000">
                                          <p:val>
                                            <p:strVal val="#ppt_w"/>
                                          </p:val>
                                        </p:tav>
                                      </p:tavLst>
                                    </p:anim>
                                    <p:anim calcmode="lin" valueType="num">
                                      <p:cBhvr additive="repl">
                                        <p:cTn id="302" dur="500" fill="hold"/>
                                        <p:tgtEl>
                                          <p:spTgt spid="170"/>
                                        </p:tgtEl>
                                        <p:attrNameLst>
                                          <p:attrName/>
                                        </p:attrNameLst>
                                      </p:cBhvr>
                                      <p:tavLst>
                                        <p:tav tm="0">
                                          <p:val/>
                                        </p:tav>
                                        <p:tav tm="100000">
                                          <p:val>
                                            <p:strVal val="#ppt_h"/>
                                          </p:val>
                                        </p:tav>
                                      </p:tavLst>
                                    </p:anim>
                                    <p:animEffect filter="fade" transition="in">
                                      <p:cBhvr additive="repl">
                                        <p:cTn id="303" dur="500"/>
                                        <p:tgtEl>
                                          <p:spTgt spid="17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1265040" y="1744200"/>
            <a:ext cx="10328400" cy="1490760"/>
          </a:xfrm>
          <a:prstGeom prst="roundRect">
            <a:avLst>
              <a:gd name="adj" fmla="val 0"/>
            </a:avLst>
          </a:prstGeom>
          <a:noFill/>
          <a:ln w="3240">
            <a:solidFill>
              <a:schemeClr val="accent1"/>
            </a:solidFill>
          </a:ln>
        </p:spPr>
        <p:style>
          <a:lnRef idx="2">
            <a:schemeClr val="accent1">
              <a:shade val="50000"/>
            </a:schemeClr>
          </a:lnRef>
          <a:fillRef idx="1">
            <a:schemeClr val="accent1"/>
          </a:fillRef>
          <a:effectRef idx="0">
            <a:schemeClr val="accent1"/>
          </a:effectRef>
          <a:fontRef idx="minor"/>
        </p:style>
      </p:sp>
      <p:sp>
        <p:nvSpPr>
          <p:cNvPr id="174" name="CustomShape 2"/>
          <p:cNvSpPr/>
          <p:nvPr/>
        </p:nvSpPr>
        <p:spPr>
          <a:xfrm>
            <a:off x="1683360" y="2016000"/>
            <a:ext cx="9491760" cy="413640"/>
          </a:xfrm>
          <a:prstGeom prst="rect">
            <a:avLst/>
          </a:prstGeom>
          <a:noFill/>
          <a:ln>
            <a:noFill/>
          </a:ln>
        </p:spPr>
        <p:style>
          <a:lnRef idx="0"/>
          <a:fillRef idx="0"/>
          <a:effectRef idx="0"/>
          <a:fontRef idx="minor"/>
        </p:style>
        <p:txBody>
          <a:bodyPr lIns="0" rIns="0" tIns="0" bIns="0"/>
          <a:p>
            <a:pPr algn="just">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directly.Please replace text, click add relevant headline, modify the text content, also can copy your content to this directly.Please replace text, click add relevant headline, modify the text content, also can copy your content to this directly.Please replace text, click add relevant headline, modify the text content, also can copy your content to this directly.Please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175" name="CustomShape 3"/>
          <p:cNvSpPr/>
          <p:nvPr/>
        </p:nvSpPr>
        <p:spPr>
          <a:xfrm>
            <a:off x="1212120" y="1696680"/>
            <a:ext cx="404640" cy="404640"/>
          </a:xfrm>
          <a:custGeom>
            <a:avLst/>
            <a:gdLst/>
            <a:ah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76" name="CustomShape 4"/>
          <p:cNvSpPr/>
          <p:nvPr/>
        </p:nvSpPr>
        <p:spPr>
          <a:xfrm rot="10800000">
            <a:off x="11649600" y="3282840"/>
            <a:ext cx="404640" cy="404640"/>
          </a:xfrm>
          <a:custGeom>
            <a:avLst/>
            <a:gdLst/>
            <a:ah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77" name="CustomShape 5"/>
          <p:cNvSpPr/>
          <p:nvPr/>
        </p:nvSpPr>
        <p:spPr>
          <a:xfrm>
            <a:off x="1984680" y="3764520"/>
            <a:ext cx="2063880" cy="1860840"/>
          </a:xfrm>
          <a:custGeom>
            <a:avLst/>
            <a:gdLst/>
            <a:ahLst/>
            <a:rect l="l" t="t"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360">
            <a:noFill/>
          </a:ln>
        </p:spPr>
        <p:style>
          <a:lnRef idx="0"/>
          <a:fillRef idx="0"/>
          <a:effectRef idx="0"/>
          <a:fontRef idx="minor"/>
        </p:style>
      </p:sp>
      <p:sp>
        <p:nvSpPr>
          <p:cNvPr id="178" name="CustomShape 6"/>
          <p:cNvSpPr/>
          <p:nvPr/>
        </p:nvSpPr>
        <p:spPr>
          <a:xfrm>
            <a:off x="2440800" y="4448880"/>
            <a:ext cx="1151640" cy="535680"/>
          </a:xfrm>
          <a:prstGeom prst="rect">
            <a:avLst/>
          </a:prstGeom>
          <a:noFill/>
          <a:ln>
            <a:noFill/>
          </a:ln>
        </p:spPr>
        <p:style>
          <a:lnRef idx="0"/>
          <a:fillRef idx="0"/>
          <a:effectRef idx="0"/>
          <a:fontRef idx="minor"/>
        </p:style>
        <p:txBody>
          <a:bodyPr lIns="0" rIns="0" tIns="0" bIns="0"/>
          <a:p>
            <a:pPr algn="ctr">
              <a:lnSpc>
                <a:spcPct val="120000"/>
              </a:lnSpc>
            </a:pPr>
            <a:r>
              <a:rPr b="0" lang="en-US" sz="1600" spc="-1" strike="noStrike">
                <a:solidFill>
                  <a:srgbClr val="ffffff"/>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179" name="CustomShape 7"/>
          <p:cNvSpPr/>
          <p:nvPr/>
        </p:nvSpPr>
        <p:spPr>
          <a:xfrm>
            <a:off x="2019960" y="5774040"/>
            <a:ext cx="1992960" cy="452520"/>
          </a:xfrm>
          <a:prstGeom prst="rect">
            <a:avLst/>
          </a:prstGeom>
          <a:noFill/>
          <a:ln>
            <a:noFill/>
          </a:ln>
        </p:spPr>
        <p:style>
          <a:lnRef idx="0"/>
          <a:fillRef idx="0"/>
          <a:effectRef idx="0"/>
          <a:fontRef idx="minor"/>
        </p:style>
        <p:txBody>
          <a:bodyPr lIns="90000" rIns="90000" tIns="45000" bIns="45000"/>
          <a:p>
            <a:pPr>
              <a:lnSpc>
                <a:spcPct val="120000"/>
              </a:lnSpc>
            </a:pPr>
            <a:r>
              <a:rPr b="0" lang="en-US" sz="7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180" name="CustomShape 8"/>
          <p:cNvSpPr/>
          <p:nvPr/>
        </p:nvSpPr>
        <p:spPr>
          <a:xfrm>
            <a:off x="4359240" y="3764520"/>
            <a:ext cx="2063880" cy="1860840"/>
          </a:xfrm>
          <a:custGeom>
            <a:avLst/>
            <a:gdLst/>
            <a:ahLst/>
            <a:rect l="l" t="t"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2"/>
          </a:solidFill>
          <a:ln w="9360">
            <a:noFill/>
          </a:ln>
        </p:spPr>
        <p:style>
          <a:lnRef idx="0"/>
          <a:fillRef idx="0"/>
          <a:effectRef idx="0"/>
          <a:fontRef idx="minor"/>
        </p:style>
      </p:sp>
      <p:sp>
        <p:nvSpPr>
          <p:cNvPr id="181" name="CustomShape 9"/>
          <p:cNvSpPr/>
          <p:nvPr/>
        </p:nvSpPr>
        <p:spPr>
          <a:xfrm>
            <a:off x="4815360" y="4448880"/>
            <a:ext cx="1151640" cy="535680"/>
          </a:xfrm>
          <a:prstGeom prst="rect">
            <a:avLst/>
          </a:prstGeom>
          <a:noFill/>
          <a:ln>
            <a:noFill/>
          </a:ln>
        </p:spPr>
        <p:style>
          <a:lnRef idx="0"/>
          <a:fillRef idx="0"/>
          <a:effectRef idx="0"/>
          <a:fontRef idx="minor"/>
        </p:style>
        <p:txBody>
          <a:bodyPr lIns="0" rIns="0" tIns="0" bIns="0"/>
          <a:p>
            <a:pPr algn="ctr">
              <a:lnSpc>
                <a:spcPct val="120000"/>
              </a:lnSpc>
            </a:pPr>
            <a:r>
              <a:rPr b="0" lang="en-US" sz="1600" spc="-1" strike="noStrike">
                <a:solidFill>
                  <a:srgbClr val="ffffff"/>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182" name="CustomShape 10"/>
          <p:cNvSpPr/>
          <p:nvPr/>
        </p:nvSpPr>
        <p:spPr>
          <a:xfrm>
            <a:off x="4394880" y="5774040"/>
            <a:ext cx="1992960" cy="452520"/>
          </a:xfrm>
          <a:prstGeom prst="rect">
            <a:avLst/>
          </a:prstGeom>
          <a:noFill/>
          <a:ln>
            <a:noFill/>
          </a:ln>
        </p:spPr>
        <p:style>
          <a:lnRef idx="0"/>
          <a:fillRef idx="0"/>
          <a:effectRef idx="0"/>
          <a:fontRef idx="minor"/>
        </p:style>
        <p:txBody>
          <a:bodyPr lIns="90000" rIns="90000" tIns="45000" bIns="45000"/>
          <a:p>
            <a:pPr>
              <a:lnSpc>
                <a:spcPct val="120000"/>
              </a:lnSpc>
            </a:pPr>
            <a:r>
              <a:rPr b="0" lang="en-US" sz="7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183" name="CustomShape 11"/>
          <p:cNvSpPr/>
          <p:nvPr/>
        </p:nvSpPr>
        <p:spPr>
          <a:xfrm>
            <a:off x="6746760" y="3764520"/>
            <a:ext cx="2063880" cy="1860840"/>
          </a:xfrm>
          <a:custGeom>
            <a:avLst/>
            <a:gdLst/>
            <a:ahLst/>
            <a:rect l="l" t="t"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3"/>
          </a:solidFill>
          <a:ln w="9360">
            <a:noFill/>
          </a:ln>
        </p:spPr>
        <p:style>
          <a:lnRef idx="0"/>
          <a:fillRef idx="0"/>
          <a:effectRef idx="0"/>
          <a:fontRef idx="minor"/>
        </p:style>
      </p:sp>
      <p:sp>
        <p:nvSpPr>
          <p:cNvPr id="184" name="CustomShape 12"/>
          <p:cNvSpPr/>
          <p:nvPr/>
        </p:nvSpPr>
        <p:spPr>
          <a:xfrm>
            <a:off x="7202880" y="4448880"/>
            <a:ext cx="1151640" cy="535680"/>
          </a:xfrm>
          <a:prstGeom prst="rect">
            <a:avLst/>
          </a:prstGeom>
          <a:noFill/>
          <a:ln>
            <a:noFill/>
          </a:ln>
        </p:spPr>
        <p:style>
          <a:lnRef idx="0"/>
          <a:fillRef idx="0"/>
          <a:effectRef idx="0"/>
          <a:fontRef idx="minor"/>
        </p:style>
        <p:txBody>
          <a:bodyPr lIns="0" rIns="0" tIns="0" bIns="0"/>
          <a:p>
            <a:pPr algn="ctr">
              <a:lnSpc>
                <a:spcPct val="120000"/>
              </a:lnSpc>
            </a:pPr>
            <a:r>
              <a:rPr b="0" lang="en-US" sz="1600" spc="-1" strike="noStrike">
                <a:solidFill>
                  <a:srgbClr val="ffffff"/>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185" name="CustomShape 13"/>
          <p:cNvSpPr/>
          <p:nvPr/>
        </p:nvSpPr>
        <p:spPr>
          <a:xfrm>
            <a:off x="6782400" y="5774040"/>
            <a:ext cx="1992960" cy="452520"/>
          </a:xfrm>
          <a:prstGeom prst="rect">
            <a:avLst/>
          </a:prstGeom>
          <a:noFill/>
          <a:ln>
            <a:noFill/>
          </a:ln>
        </p:spPr>
        <p:style>
          <a:lnRef idx="0"/>
          <a:fillRef idx="0"/>
          <a:effectRef idx="0"/>
          <a:fontRef idx="minor"/>
        </p:style>
        <p:txBody>
          <a:bodyPr lIns="90000" rIns="90000" tIns="45000" bIns="45000"/>
          <a:p>
            <a:pPr>
              <a:lnSpc>
                <a:spcPct val="120000"/>
              </a:lnSpc>
            </a:pPr>
            <a:r>
              <a:rPr b="0" lang="en-US" sz="7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186" name="CustomShape 14"/>
          <p:cNvSpPr/>
          <p:nvPr/>
        </p:nvSpPr>
        <p:spPr>
          <a:xfrm>
            <a:off x="9146880" y="3764520"/>
            <a:ext cx="2063880" cy="1860840"/>
          </a:xfrm>
          <a:custGeom>
            <a:avLst/>
            <a:gdLst/>
            <a:ahLst/>
            <a:rect l="l" t="t"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4"/>
          </a:solidFill>
          <a:ln w="9360">
            <a:noFill/>
          </a:ln>
        </p:spPr>
        <p:style>
          <a:lnRef idx="0"/>
          <a:fillRef idx="0"/>
          <a:effectRef idx="0"/>
          <a:fontRef idx="minor"/>
        </p:style>
      </p:sp>
      <p:sp>
        <p:nvSpPr>
          <p:cNvPr id="187" name="CustomShape 15"/>
          <p:cNvSpPr/>
          <p:nvPr/>
        </p:nvSpPr>
        <p:spPr>
          <a:xfrm>
            <a:off x="9603000" y="4448880"/>
            <a:ext cx="1151640" cy="535680"/>
          </a:xfrm>
          <a:prstGeom prst="rect">
            <a:avLst/>
          </a:prstGeom>
          <a:noFill/>
          <a:ln>
            <a:noFill/>
          </a:ln>
        </p:spPr>
        <p:style>
          <a:lnRef idx="0"/>
          <a:fillRef idx="0"/>
          <a:effectRef idx="0"/>
          <a:fontRef idx="minor"/>
        </p:style>
        <p:txBody>
          <a:bodyPr lIns="0" rIns="0" tIns="0" bIns="0"/>
          <a:p>
            <a:pPr algn="ctr">
              <a:lnSpc>
                <a:spcPct val="120000"/>
              </a:lnSpc>
            </a:pPr>
            <a:r>
              <a:rPr b="0" lang="en-US" sz="1600" spc="-1" strike="noStrike">
                <a:solidFill>
                  <a:srgbClr val="ffffff"/>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188" name="CustomShape 16"/>
          <p:cNvSpPr/>
          <p:nvPr/>
        </p:nvSpPr>
        <p:spPr>
          <a:xfrm>
            <a:off x="9182520" y="5774040"/>
            <a:ext cx="1992960" cy="452520"/>
          </a:xfrm>
          <a:prstGeom prst="rect">
            <a:avLst/>
          </a:prstGeom>
          <a:noFill/>
          <a:ln>
            <a:noFill/>
          </a:ln>
        </p:spPr>
        <p:style>
          <a:lnRef idx="0"/>
          <a:fillRef idx="0"/>
          <a:effectRef idx="0"/>
          <a:fontRef idx="minor"/>
        </p:style>
        <p:txBody>
          <a:bodyPr lIns="90000" rIns="90000" tIns="45000" bIns="45000"/>
          <a:p>
            <a:pPr>
              <a:lnSpc>
                <a:spcPct val="120000"/>
              </a:lnSpc>
            </a:pPr>
            <a:r>
              <a:rPr b="0" lang="en-US" sz="7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189" name="CustomShape 17"/>
          <p:cNvSpPr/>
          <p:nvPr/>
        </p:nvSpPr>
        <p:spPr>
          <a:xfrm>
            <a:off x="384120" y="362160"/>
            <a:ext cx="2480040" cy="3711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800" spc="-1" strike="noStrike">
                <a:solidFill>
                  <a:srgbClr val="3b3838"/>
                </a:solidFill>
                <a:uFill>
                  <a:solidFill>
                    <a:srgbClr val="ffffff"/>
                  </a:solidFill>
                </a:uFill>
                <a:latin typeface="微软雅黑"/>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190" name="CustomShape 18"/>
          <p:cNvSpPr/>
          <p:nvPr/>
        </p:nvSpPr>
        <p:spPr>
          <a:xfrm>
            <a:off x="383040" y="654840"/>
            <a:ext cx="2332080" cy="2793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200" spc="-1" strike="noStrike">
                <a:solidFill>
                  <a:srgbClr val="3b3838"/>
                </a:solidFill>
                <a:uFill>
                  <a:solidFill>
                    <a:srgbClr val="ffffff"/>
                  </a:solidFill>
                </a:uFill>
                <a:latin typeface="Arial"/>
                <a:ea typeface="宋体"/>
              </a:rPr>
              <a:t>ADD RELATED TITLE WORDS</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304" dur="indefinite" restart="never" nodeType="tmRoot">
          <p:childTnLst>
            <p:seq>
              <p:cTn id="305" dur="indefinite" nodeType="mainSeq">
                <p:childTnLst>
                  <p:par>
                    <p:cTn id="306" fill="hold">
                      <p:stCondLst>
                        <p:cond delay="0"/>
                      </p:stCondLst>
                      <p:childTnLst>
                        <p:par>
                          <p:cTn id="307" fill="hold">
                            <p:stCondLst>
                              <p:cond delay="0"/>
                            </p:stCondLst>
                            <p:childTnLst>
                              <p:par>
                                <p:cTn id="308" nodeType="afterEffect" fill="hold" presetClass="entr" presetID="53" presetSubtype="528">
                                  <p:stCondLst>
                                    <p:cond delay="0"/>
                                  </p:stCondLst>
                                  <p:childTnLst>
                                    <p:set>
                                      <p:cBhvr>
                                        <p:cTn id="309" dur="1" fill="hold">
                                          <p:stCondLst>
                                            <p:cond delay="0"/>
                                          </p:stCondLst>
                                        </p:cTn>
                                        <p:tgtEl>
                                          <p:spTgt spid="175"/>
                                        </p:tgtEl>
                                        <p:attrNameLst>
                                          <p:attrName>style.visibility</p:attrName>
                                        </p:attrNameLst>
                                      </p:cBhvr>
                                      <p:to>
                                        <p:strVal val="visible"/>
                                      </p:to>
                                    </p:set>
                                    <p:anim calcmode="lin" valueType="num">
                                      <p:cBhvr additive="repl">
                                        <p:cTn id="310" dur="500" fill="hold"/>
                                        <p:tgtEl>
                                          <p:spTgt spid="175"/>
                                        </p:tgtEl>
                                        <p:attrNameLst>
                                          <p:attrName/>
                                        </p:attrNameLst>
                                      </p:cBhvr>
                                      <p:tavLst>
                                        <p:tav tm="0">
                                          <p:val/>
                                        </p:tav>
                                        <p:tav tm="100000">
                                          <p:val>
                                            <p:strVal val="#ppt_w"/>
                                          </p:val>
                                        </p:tav>
                                      </p:tavLst>
                                    </p:anim>
                                    <p:anim calcmode="lin" valueType="num">
                                      <p:cBhvr additive="repl">
                                        <p:cTn id="311" dur="500" fill="hold"/>
                                        <p:tgtEl>
                                          <p:spTgt spid="175"/>
                                        </p:tgtEl>
                                        <p:attrNameLst>
                                          <p:attrName/>
                                        </p:attrNameLst>
                                      </p:cBhvr>
                                      <p:tavLst>
                                        <p:tav tm="0">
                                          <p:val/>
                                        </p:tav>
                                        <p:tav tm="100000">
                                          <p:val>
                                            <p:strVal val="#ppt_h"/>
                                          </p:val>
                                        </p:tav>
                                      </p:tavLst>
                                    </p:anim>
                                    <p:animEffect filter="fade" transition="in">
                                      <p:cBhvr additive="repl">
                                        <p:cTn id="312" dur="500"/>
                                        <p:tgtEl>
                                          <p:spTgt spid="175"/>
                                        </p:tgtEl>
                                      </p:cBhvr>
                                    </p:animEffect>
                                    <p:anim calcmode="lin" valueType="num">
                                      <p:cBhvr additive="repl">
                                        <p:cTn id="313" dur="500" fill="hold"/>
                                        <p:tgtEl>
                                          <p:spTgt spid="175"/>
                                        </p:tgtEl>
                                        <p:attrNameLst>
                                          <p:attrName>ppt_x</p:attrName>
                                        </p:attrNameLst>
                                      </p:cBhvr>
                                      <p:tavLst>
                                        <p:tav tm="0">
                                          <p:val/>
                                        </p:tav>
                                        <p:tav tm="100000">
                                          <p:val>
                                            <p:strVal val="#ppt_x"/>
                                          </p:val>
                                        </p:tav>
                                      </p:tavLst>
                                    </p:anim>
                                    <p:anim calcmode="lin" valueType="num">
                                      <p:cBhvr additive="repl">
                                        <p:cTn id="314" dur="500" fill="hold"/>
                                        <p:tgtEl>
                                          <p:spTgt spid="175"/>
                                        </p:tgtEl>
                                        <p:attrNameLst>
                                          <p:attrName>ppt_y</p:attrName>
                                        </p:attrNameLst>
                                      </p:cBhvr>
                                      <p:tavLst>
                                        <p:tav tm="0">
                                          <p:val/>
                                        </p:tav>
                                        <p:tav tm="100000">
                                          <p:val>
                                            <p:strVal val="#ppt_y"/>
                                          </p:val>
                                        </p:tav>
                                      </p:tavLst>
                                    </p:anim>
                                  </p:childTnLst>
                                </p:cTn>
                              </p:par>
                              <p:par>
                                <p:cTn id="315" nodeType="withEffect" fill="hold" presetClass="entr" presetID="53" presetSubtype="528">
                                  <p:stCondLst>
                                    <p:cond delay="0"/>
                                  </p:stCondLst>
                                  <p:childTnLst>
                                    <p:set>
                                      <p:cBhvr>
                                        <p:cTn id="316" dur="1" fill="hold">
                                          <p:stCondLst>
                                            <p:cond delay="0"/>
                                          </p:stCondLst>
                                        </p:cTn>
                                        <p:tgtEl>
                                          <p:spTgt spid="176"/>
                                        </p:tgtEl>
                                        <p:attrNameLst>
                                          <p:attrName>style.visibility</p:attrName>
                                        </p:attrNameLst>
                                      </p:cBhvr>
                                      <p:to>
                                        <p:strVal val="visible"/>
                                      </p:to>
                                    </p:set>
                                    <p:anim calcmode="lin" valueType="num">
                                      <p:cBhvr additive="repl">
                                        <p:cTn id="317" dur="500" fill="hold"/>
                                        <p:tgtEl>
                                          <p:spTgt spid="176"/>
                                        </p:tgtEl>
                                        <p:attrNameLst>
                                          <p:attrName/>
                                        </p:attrNameLst>
                                      </p:cBhvr>
                                      <p:tavLst>
                                        <p:tav tm="0">
                                          <p:val/>
                                        </p:tav>
                                        <p:tav tm="100000">
                                          <p:val>
                                            <p:strVal val="#ppt_w"/>
                                          </p:val>
                                        </p:tav>
                                      </p:tavLst>
                                    </p:anim>
                                    <p:anim calcmode="lin" valueType="num">
                                      <p:cBhvr additive="repl">
                                        <p:cTn id="318" dur="500" fill="hold"/>
                                        <p:tgtEl>
                                          <p:spTgt spid="176"/>
                                        </p:tgtEl>
                                        <p:attrNameLst>
                                          <p:attrName/>
                                        </p:attrNameLst>
                                      </p:cBhvr>
                                      <p:tavLst>
                                        <p:tav tm="0">
                                          <p:val/>
                                        </p:tav>
                                        <p:tav tm="100000">
                                          <p:val>
                                            <p:strVal val="#ppt_h"/>
                                          </p:val>
                                        </p:tav>
                                      </p:tavLst>
                                    </p:anim>
                                    <p:animEffect filter="fade" transition="in">
                                      <p:cBhvr additive="repl">
                                        <p:cTn id="319" dur="500"/>
                                        <p:tgtEl>
                                          <p:spTgt spid="176"/>
                                        </p:tgtEl>
                                      </p:cBhvr>
                                    </p:animEffect>
                                    <p:anim calcmode="lin" valueType="num">
                                      <p:cBhvr additive="repl">
                                        <p:cTn id="320" dur="500" fill="hold"/>
                                        <p:tgtEl>
                                          <p:spTgt spid="176"/>
                                        </p:tgtEl>
                                        <p:attrNameLst>
                                          <p:attrName>ppt_x</p:attrName>
                                        </p:attrNameLst>
                                      </p:cBhvr>
                                      <p:tavLst>
                                        <p:tav tm="0">
                                          <p:val/>
                                        </p:tav>
                                        <p:tav tm="100000">
                                          <p:val>
                                            <p:strVal val="#ppt_x"/>
                                          </p:val>
                                        </p:tav>
                                      </p:tavLst>
                                    </p:anim>
                                    <p:anim calcmode="lin" valueType="num">
                                      <p:cBhvr additive="repl">
                                        <p:cTn id="321" dur="500" fill="hold"/>
                                        <p:tgtEl>
                                          <p:spTgt spid="176"/>
                                        </p:tgtEl>
                                        <p:attrNameLst>
                                          <p:attrName>ppt_y</p:attrName>
                                        </p:attrNameLst>
                                      </p:cBhvr>
                                      <p:tavLst>
                                        <p:tav tm="0">
                                          <p:val/>
                                        </p:tav>
                                        <p:tav tm="100000">
                                          <p:val>
                                            <p:strVal val="#ppt_y"/>
                                          </p:val>
                                        </p:tav>
                                      </p:tavLst>
                                    </p:anim>
                                  </p:childTnLst>
                                </p:cTn>
                              </p:par>
                            </p:childTnLst>
                          </p:cTn>
                        </p:par>
                        <p:par>
                          <p:cTn id="322" fill="hold">
                            <p:stCondLst>
                              <p:cond delay="500"/>
                            </p:stCondLst>
                            <p:childTnLst>
                              <p:par>
                                <p:cTn id="323" nodeType="afterEffect" fill="hold" presetClass="entr" presetID="22" presetSubtype="1">
                                  <p:stCondLst>
                                    <p:cond delay="0"/>
                                  </p:stCondLst>
                                  <p:childTnLst>
                                    <p:set>
                                      <p:cBhvr>
                                        <p:cTn id="324" dur="1" fill="hold">
                                          <p:stCondLst>
                                            <p:cond delay="0"/>
                                          </p:stCondLst>
                                        </p:cTn>
                                        <p:tgtEl>
                                          <p:spTgt spid="173"/>
                                        </p:tgtEl>
                                        <p:attrNameLst>
                                          <p:attrName>style.visibility</p:attrName>
                                        </p:attrNameLst>
                                      </p:cBhvr>
                                      <p:to>
                                        <p:strVal val="visible"/>
                                      </p:to>
                                    </p:set>
                                    <p:animEffect filter="wipe(up)" transition="in">
                                      <p:cBhvr additive="repl">
                                        <p:cTn id="325" dur="500"/>
                                        <p:tgtEl>
                                          <p:spTgt spid="173"/>
                                        </p:tgtEl>
                                      </p:cBhvr>
                                    </p:animEffect>
                                  </p:childTnLst>
                                </p:cTn>
                              </p:par>
                            </p:childTnLst>
                          </p:cTn>
                        </p:par>
                        <p:par>
                          <p:cTn id="326" fill="hold">
                            <p:stCondLst>
                              <p:cond delay="1000"/>
                            </p:stCondLst>
                            <p:childTnLst>
                              <p:par>
                                <p:cTn id="327" nodeType="afterEffect" fill="hold" presetClass="entr" presetID="22" presetSubtype="1">
                                  <p:stCondLst>
                                    <p:cond delay="0"/>
                                  </p:stCondLst>
                                  <p:childTnLst>
                                    <p:set>
                                      <p:cBhvr>
                                        <p:cTn id="328" dur="1" fill="hold">
                                          <p:stCondLst>
                                            <p:cond delay="0"/>
                                          </p:stCondLst>
                                        </p:cTn>
                                        <p:tgtEl>
                                          <p:spTgt spid="174"/>
                                        </p:tgtEl>
                                        <p:attrNameLst>
                                          <p:attrName>style.visibility</p:attrName>
                                        </p:attrNameLst>
                                      </p:cBhvr>
                                      <p:to>
                                        <p:strVal val="visible"/>
                                      </p:to>
                                    </p:set>
                                    <p:animEffect filter="wipe(up)" transition="in">
                                      <p:cBhvr additive="repl">
                                        <p:cTn id="329" dur="500"/>
                                        <p:tgtEl>
                                          <p:spTgt spid="174"/>
                                        </p:tgtEl>
                                      </p:cBhvr>
                                    </p:animEffect>
                                  </p:childTnLst>
                                </p:cTn>
                              </p:par>
                            </p:childTnLst>
                          </p:cTn>
                        </p:par>
                        <p:par>
                          <p:cTn id="330" fill="hold">
                            <p:stCondLst>
                              <p:cond delay="1500"/>
                            </p:stCondLst>
                            <p:childTnLst>
                              <p:par>
                                <p:cTn id="331" nodeType="afterEffect" fill="hold" presetClass="entr" presetID="10">
                                  <p:stCondLst>
                                    <p:cond delay="0"/>
                                  </p:stCondLst>
                                  <p:childTnLst>
                                    <p:set>
                                      <p:cBhvr>
                                        <p:cTn id="332" dur="1" fill="hold">
                                          <p:stCondLst>
                                            <p:cond delay="0"/>
                                          </p:stCondLst>
                                        </p:cTn>
                                        <p:tgtEl>
                                          <p:spTgt spid="177"/>
                                        </p:tgtEl>
                                        <p:attrNameLst>
                                          <p:attrName>style.visibility</p:attrName>
                                        </p:attrNameLst>
                                      </p:cBhvr>
                                      <p:to>
                                        <p:strVal val="visible"/>
                                      </p:to>
                                    </p:set>
                                    <p:animEffect filter="fade" transition="in">
                                      <p:cBhvr additive="repl">
                                        <p:cTn id="333" dur="500"/>
                                        <p:tgtEl>
                                          <p:spTgt spid="177"/>
                                        </p:tgtEl>
                                      </p:cBhvr>
                                    </p:animEffect>
                                  </p:childTnLst>
                                </p:cTn>
                              </p:par>
                              <p:par>
                                <p:cTn id="334" nodeType="withEffect" fill="hold" presetClass="entr" presetID="10">
                                  <p:stCondLst>
                                    <p:cond delay="0"/>
                                  </p:stCondLst>
                                  <p:childTnLst>
                                    <p:set>
                                      <p:cBhvr>
                                        <p:cTn id="335" dur="1" fill="hold">
                                          <p:stCondLst>
                                            <p:cond delay="0"/>
                                          </p:stCondLst>
                                        </p:cTn>
                                        <p:tgtEl>
                                          <p:spTgt spid="178"/>
                                        </p:tgtEl>
                                        <p:attrNameLst>
                                          <p:attrName>style.visibility</p:attrName>
                                        </p:attrNameLst>
                                      </p:cBhvr>
                                      <p:to>
                                        <p:strVal val="visible"/>
                                      </p:to>
                                    </p:set>
                                    <p:animEffect filter="fade" transition="in">
                                      <p:cBhvr additive="repl">
                                        <p:cTn id="336" dur="500"/>
                                        <p:tgtEl>
                                          <p:spTgt spid="178"/>
                                        </p:tgtEl>
                                      </p:cBhvr>
                                    </p:animEffect>
                                  </p:childTnLst>
                                </p:cTn>
                              </p:par>
                            </p:childTnLst>
                          </p:cTn>
                        </p:par>
                        <p:par>
                          <p:cTn id="337" fill="hold">
                            <p:stCondLst>
                              <p:cond delay="2000"/>
                            </p:stCondLst>
                            <p:childTnLst>
                              <p:par>
                                <p:cTn id="338" nodeType="afterEffect" fill="hold" presetClass="entr" presetID="12" presetSubtype="4">
                                  <p:stCondLst>
                                    <p:cond delay="0"/>
                                  </p:stCondLst>
                                  <p:childTnLst>
                                    <p:set>
                                      <p:cBhvr>
                                        <p:cTn id="339" dur="1" fill="hold">
                                          <p:stCondLst>
                                            <p:cond delay="0"/>
                                          </p:stCondLst>
                                        </p:cTn>
                                        <p:tgtEl>
                                          <p:spTgt spid="179"/>
                                        </p:tgtEl>
                                        <p:attrNameLst>
                                          <p:attrName>style.visibility</p:attrName>
                                        </p:attrNameLst>
                                      </p:cBhvr>
                                      <p:to>
                                        <p:strVal val="visible"/>
                                      </p:to>
                                    </p:set>
                                    <p:anim calcmode="lin" valueType="num">
                                      <p:cBhvr additive="repl">
                                        <p:cTn id="340" dur="500"/>
                                        <p:tgtEl>
                                          <p:spTgt spid="179"/>
                                        </p:tgtEl>
                                        <p:attrNameLst>
                                          <p:attrName>ppt_y</p:attrName>
                                        </p:attrNameLst>
                                      </p:cBhvr>
                                      <p:tavLst>
                                        <p:tav tm="0">
                                          <p:val>
                                            <p:strVal val="#ppt_y+#ppt_h*1.125000"/>
                                          </p:val>
                                        </p:tav>
                                        <p:tav tm="100000">
                                          <p:val>
                                            <p:strVal val="#ppt_y"/>
                                          </p:val>
                                        </p:tav>
                                      </p:tavLst>
                                    </p:anim>
                                    <p:animEffect filter="wipe(up)" transition="in">
                                      <p:cBhvr additive="repl">
                                        <p:cTn id="341" dur="500"/>
                                        <p:tgtEl>
                                          <p:spTgt spid="179"/>
                                        </p:tgtEl>
                                      </p:cBhvr>
                                    </p:animEffect>
                                  </p:childTnLst>
                                </p:cTn>
                              </p:par>
                            </p:childTnLst>
                          </p:cTn>
                        </p:par>
                        <p:par>
                          <p:cTn id="342" fill="hold">
                            <p:stCondLst>
                              <p:cond delay="2500"/>
                            </p:stCondLst>
                            <p:childTnLst>
                              <p:par>
                                <p:cTn id="343" nodeType="afterEffect" fill="hold" presetClass="entr" presetID="10">
                                  <p:stCondLst>
                                    <p:cond delay="0"/>
                                  </p:stCondLst>
                                  <p:childTnLst>
                                    <p:set>
                                      <p:cBhvr>
                                        <p:cTn id="344" dur="1" fill="hold">
                                          <p:stCondLst>
                                            <p:cond delay="0"/>
                                          </p:stCondLst>
                                        </p:cTn>
                                        <p:tgtEl>
                                          <p:spTgt spid="180"/>
                                        </p:tgtEl>
                                        <p:attrNameLst>
                                          <p:attrName>style.visibility</p:attrName>
                                        </p:attrNameLst>
                                      </p:cBhvr>
                                      <p:to>
                                        <p:strVal val="visible"/>
                                      </p:to>
                                    </p:set>
                                    <p:animEffect filter="fade" transition="in">
                                      <p:cBhvr additive="repl">
                                        <p:cTn id="345" dur="500"/>
                                        <p:tgtEl>
                                          <p:spTgt spid="180"/>
                                        </p:tgtEl>
                                      </p:cBhvr>
                                    </p:animEffect>
                                  </p:childTnLst>
                                </p:cTn>
                              </p:par>
                              <p:par>
                                <p:cTn id="346" nodeType="withEffect" fill="hold" presetClass="entr" presetID="10">
                                  <p:stCondLst>
                                    <p:cond delay="0"/>
                                  </p:stCondLst>
                                  <p:childTnLst>
                                    <p:set>
                                      <p:cBhvr>
                                        <p:cTn id="347" dur="1" fill="hold">
                                          <p:stCondLst>
                                            <p:cond delay="0"/>
                                          </p:stCondLst>
                                        </p:cTn>
                                        <p:tgtEl>
                                          <p:spTgt spid="181"/>
                                        </p:tgtEl>
                                        <p:attrNameLst>
                                          <p:attrName>style.visibility</p:attrName>
                                        </p:attrNameLst>
                                      </p:cBhvr>
                                      <p:to>
                                        <p:strVal val="visible"/>
                                      </p:to>
                                    </p:set>
                                    <p:animEffect filter="fade" transition="in">
                                      <p:cBhvr additive="repl">
                                        <p:cTn id="348" dur="500"/>
                                        <p:tgtEl>
                                          <p:spTgt spid="181"/>
                                        </p:tgtEl>
                                      </p:cBhvr>
                                    </p:animEffect>
                                  </p:childTnLst>
                                </p:cTn>
                              </p:par>
                            </p:childTnLst>
                          </p:cTn>
                        </p:par>
                        <p:par>
                          <p:cTn id="349" fill="hold">
                            <p:stCondLst>
                              <p:cond delay="3000"/>
                            </p:stCondLst>
                            <p:childTnLst>
                              <p:par>
                                <p:cTn id="350" nodeType="afterEffect" fill="hold" presetClass="entr" presetID="12" presetSubtype="4">
                                  <p:stCondLst>
                                    <p:cond delay="0"/>
                                  </p:stCondLst>
                                  <p:childTnLst>
                                    <p:set>
                                      <p:cBhvr>
                                        <p:cTn id="351" dur="1" fill="hold">
                                          <p:stCondLst>
                                            <p:cond delay="0"/>
                                          </p:stCondLst>
                                        </p:cTn>
                                        <p:tgtEl>
                                          <p:spTgt spid="182"/>
                                        </p:tgtEl>
                                        <p:attrNameLst>
                                          <p:attrName>style.visibility</p:attrName>
                                        </p:attrNameLst>
                                      </p:cBhvr>
                                      <p:to>
                                        <p:strVal val="visible"/>
                                      </p:to>
                                    </p:set>
                                    <p:anim calcmode="lin" valueType="num">
                                      <p:cBhvr additive="repl">
                                        <p:cTn id="352" dur="500"/>
                                        <p:tgtEl>
                                          <p:spTgt spid="182"/>
                                        </p:tgtEl>
                                        <p:attrNameLst>
                                          <p:attrName>ppt_y</p:attrName>
                                        </p:attrNameLst>
                                      </p:cBhvr>
                                      <p:tavLst>
                                        <p:tav tm="0">
                                          <p:val>
                                            <p:strVal val="#ppt_y+#ppt_h*1.125000"/>
                                          </p:val>
                                        </p:tav>
                                        <p:tav tm="100000">
                                          <p:val>
                                            <p:strVal val="#ppt_y"/>
                                          </p:val>
                                        </p:tav>
                                      </p:tavLst>
                                    </p:anim>
                                    <p:animEffect filter="wipe(up)" transition="in">
                                      <p:cBhvr additive="repl">
                                        <p:cTn id="353" dur="500"/>
                                        <p:tgtEl>
                                          <p:spTgt spid="182"/>
                                        </p:tgtEl>
                                      </p:cBhvr>
                                    </p:animEffect>
                                  </p:childTnLst>
                                </p:cTn>
                              </p:par>
                            </p:childTnLst>
                          </p:cTn>
                        </p:par>
                        <p:par>
                          <p:cTn id="354" fill="hold">
                            <p:stCondLst>
                              <p:cond delay="3500"/>
                            </p:stCondLst>
                            <p:childTnLst>
                              <p:par>
                                <p:cTn id="355" nodeType="afterEffect" fill="hold" presetClass="entr" presetID="10">
                                  <p:stCondLst>
                                    <p:cond delay="0"/>
                                  </p:stCondLst>
                                  <p:childTnLst>
                                    <p:set>
                                      <p:cBhvr>
                                        <p:cTn id="356" dur="1" fill="hold">
                                          <p:stCondLst>
                                            <p:cond delay="0"/>
                                          </p:stCondLst>
                                        </p:cTn>
                                        <p:tgtEl>
                                          <p:spTgt spid="183"/>
                                        </p:tgtEl>
                                        <p:attrNameLst>
                                          <p:attrName>style.visibility</p:attrName>
                                        </p:attrNameLst>
                                      </p:cBhvr>
                                      <p:to>
                                        <p:strVal val="visible"/>
                                      </p:to>
                                    </p:set>
                                    <p:animEffect filter="fade" transition="in">
                                      <p:cBhvr additive="repl">
                                        <p:cTn id="357" dur="500"/>
                                        <p:tgtEl>
                                          <p:spTgt spid="183"/>
                                        </p:tgtEl>
                                      </p:cBhvr>
                                    </p:animEffect>
                                  </p:childTnLst>
                                </p:cTn>
                              </p:par>
                              <p:par>
                                <p:cTn id="358" nodeType="withEffect" fill="hold" presetClass="entr" presetID="10">
                                  <p:stCondLst>
                                    <p:cond delay="0"/>
                                  </p:stCondLst>
                                  <p:childTnLst>
                                    <p:set>
                                      <p:cBhvr>
                                        <p:cTn id="359" dur="1" fill="hold">
                                          <p:stCondLst>
                                            <p:cond delay="0"/>
                                          </p:stCondLst>
                                        </p:cTn>
                                        <p:tgtEl>
                                          <p:spTgt spid="184"/>
                                        </p:tgtEl>
                                        <p:attrNameLst>
                                          <p:attrName>style.visibility</p:attrName>
                                        </p:attrNameLst>
                                      </p:cBhvr>
                                      <p:to>
                                        <p:strVal val="visible"/>
                                      </p:to>
                                    </p:set>
                                    <p:animEffect filter="fade" transition="in">
                                      <p:cBhvr additive="repl">
                                        <p:cTn id="360" dur="500"/>
                                        <p:tgtEl>
                                          <p:spTgt spid="184"/>
                                        </p:tgtEl>
                                      </p:cBhvr>
                                    </p:animEffect>
                                  </p:childTnLst>
                                </p:cTn>
                              </p:par>
                            </p:childTnLst>
                          </p:cTn>
                        </p:par>
                        <p:par>
                          <p:cTn id="361" fill="hold">
                            <p:stCondLst>
                              <p:cond delay="4000"/>
                            </p:stCondLst>
                            <p:childTnLst>
                              <p:par>
                                <p:cTn id="362" nodeType="afterEffect" fill="hold" presetClass="entr" presetID="12" presetSubtype="4">
                                  <p:stCondLst>
                                    <p:cond delay="0"/>
                                  </p:stCondLst>
                                  <p:childTnLst>
                                    <p:set>
                                      <p:cBhvr>
                                        <p:cTn id="363" dur="1" fill="hold">
                                          <p:stCondLst>
                                            <p:cond delay="0"/>
                                          </p:stCondLst>
                                        </p:cTn>
                                        <p:tgtEl>
                                          <p:spTgt spid="185"/>
                                        </p:tgtEl>
                                        <p:attrNameLst>
                                          <p:attrName>style.visibility</p:attrName>
                                        </p:attrNameLst>
                                      </p:cBhvr>
                                      <p:to>
                                        <p:strVal val="visible"/>
                                      </p:to>
                                    </p:set>
                                    <p:anim calcmode="lin" valueType="num">
                                      <p:cBhvr additive="repl">
                                        <p:cTn id="364" dur="500"/>
                                        <p:tgtEl>
                                          <p:spTgt spid="185"/>
                                        </p:tgtEl>
                                        <p:attrNameLst>
                                          <p:attrName>ppt_y</p:attrName>
                                        </p:attrNameLst>
                                      </p:cBhvr>
                                      <p:tavLst>
                                        <p:tav tm="0">
                                          <p:val>
                                            <p:strVal val="#ppt_y+#ppt_h*1.125000"/>
                                          </p:val>
                                        </p:tav>
                                        <p:tav tm="100000">
                                          <p:val>
                                            <p:strVal val="#ppt_y"/>
                                          </p:val>
                                        </p:tav>
                                      </p:tavLst>
                                    </p:anim>
                                    <p:animEffect filter="wipe(up)" transition="in">
                                      <p:cBhvr additive="repl">
                                        <p:cTn id="365" dur="500"/>
                                        <p:tgtEl>
                                          <p:spTgt spid="185"/>
                                        </p:tgtEl>
                                      </p:cBhvr>
                                    </p:animEffect>
                                  </p:childTnLst>
                                </p:cTn>
                              </p:par>
                            </p:childTnLst>
                          </p:cTn>
                        </p:par>
                        <p:par>
                          <p:cTn id="366" fill="hold">
                            <p:stCondLst>
                              <p:cond delay="4500"/>
                            </p:stCondLst>
                            <p:childTnLst>
                              <p:par>
                                <p:cTn id="367" nodeType="afterEffect" fill="hold" presetClass="entr" presetID="10">
                                  <p:stCondLst>
                                    <p:cond delay="0"/>
                                  </p:stCondLst>
                                  <p:childTnLst>
                                    <p:set>
                                      <p:cBhvr>
                                        <p:cTn id="368" dur="1" fill="hold">
                                          <p:stCondLst>
                                            <p:cond delay="0"/>
                                          </p:stCondLst>
                                        </p:cTn>
                                        <p:tgtEl>
                                          <p:spTgt spid="186"/>
                                        </p:tgtEl>
                                        <p:attrNameLst>
                                          <p:attrName>style.visibility</p:attrName>
                                        </p:attrNameLst>
                                      </p:cBhvr>
                                      <p:to>
                                        <p:strVal val="visible"/>
                                      </p:to>
                                    </p:set>
                                    <p:animEffect filter="fade" transition="in">
                                      <p:cBhvr additive="repl">
                                        <p:cTn id="369" dur="500"/>
                                        <p:tgtEl>
                                          <p:spTgt spid="186"/>
                                        </p:tgtEl>
                                      </p:cBhvr>
                                    </p:animEffect>
                                  </p:childTnLst>
                                </p:cTn>
                              </p:par>
                              <p:par>
                                <p:cTn id="370" nodeType="withEffect" fill="hold" presetClass="entr" presetID="10">
                                  <p:stCondLst>
                                    <p:cond delay="0"/>
                                  </p:stCondLst>
                                  <p:childTnLst>
                                    <p:set>
                                      <p:cBhvr>
                                        <p:cTn id="371" dur="1" fill="hold">
                                          <p:stCondLst>
                                            <p:cond delay="0"/>
                                          </p:stCondLst>
                                        </p:cTn>
                                        <p:tgtEl>
                                          <p:spTgt spid="187"/>
                                        </p:tgtEl>
                                        <p:attrNameLst>
                                          <p:attrName>style.visibility</p:attrName>
                                        </p:attrNameLst>
                                      </p:cBhvr>
                                      <p:to>
                                        <p:strVal val="visible"/>
                                      </p:to>
                                    </p:set>
                                    <p:animEffect filter="fade" transition="in">
                                      <p:cBhvr additive="repl">
                                        <p:cTn id="372" dur="500"/>
                                        <p:tgtEl>
                                          <p:spTgt spid="187"/>
                                        </p:tgtEl>
                                      </p:cBhvr>
                                    </p:animEffect>
                                  </p:childTnLst>
                                </p:cTn>
                              </p:par>
                            </p:childTnLst>
                          </p:cTn>
                        </p:par>
                        <p:par>
                          <p:cTn id="373" fill="hold">
                            <p:stCondLst>
                              <p:cond delay="5000"/>
                            </p:stCondLst>
                            <p:childTnLst>
                              <p:par>
                                <p:cTn id="374" nodeType="afterEffect" fill="hold" presetClass="entr" presetID="12" presetSubtype="4">
                                  <p:stCondLst>
                                    <p:cond delay="0"/>
                                  </p:stCondLst>
                                  <p:childTnLst>
                                    <p:set>
                                      <p:cBhvr>
                                        <p:cTn id="375" dur="1" fill="hold">
                                          <p:stCondLst>
                                            <p:cond delay="0"/>
                                          </p:stCondLst>
                                        </p:cTn>
                                        <p:tgtEl>
                                          <p:spTgt spid="188"/>
                                        </p:tgtEl>
                                        <p:attrNameLst>
                                          <p:attrName>style.visibility</p:attrName>
                                        </p:attrNameLst>
                                      </p:cBhvr>
                                      <p:to>
                                        <p:strVal val="visible"/>
                                      </p:to>
                                    </p:set>
                                    <p:anim calcmode="lin" valueType="num">
                                      <p:cBhvr additive="repl">
                                        <p:cTn id="376" dur="500"/>
                                        <p:tgtEl>
                                          <p:spTgt spid="188"/>
                                        </p:tgtEl>
                                        <p:attrNameLst>
                                          <p:attrName>ppt_y</p:attrName>
                                        </p:attrNameLst>
                                      </p:cBhvr>
                                      <p:tavLst>
                                        <p:tav tm="0">
                                          <p:val>
                                            <p:strVal val="#ppt_y+#ppt_h*1.125000"/>
                                          </p:val>
                                        </p:tav>
                                        <p:tav tm="100000">
                                          <p:val>
                                            <p:strVal val="#ppt_y"/>
                                          </p:val>
                                        </p:tav>
                                      </p:tavLst>
                                    </p:anim>
                                    <p:animEffect filter="wipe(up)" transition="in">
                                      <p:cBhvr additive="repl">
                                        <p:cTn id="377" dur="500"/>
                                        <p:tgtEl>
                                          <p:spTgt spid="18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269880" y="360"/>
            <a:ext cx="9587880" cy="7232040"/>
          </a:xfrm>
          <a:custGeom>
            <a:avLst/>
            <a:gdLst/>
            <a:ahLst/>
            <a:rect l="l" t="t" r="r" b="b"/>
            <a:pathLst>
              <a:path w="7664245" h="6858000">
                <a:moveTo>
                  <a:pt x="3657600" y="0"/>
                </a:moveTo>
                <a:lnTo>
                  <a:pt x="7664245" y="0"/>
                </a:lnTo>
                <a:lnTo>
                  <a:pt x="7664245" y="6858000"/>
                </a:lnTo>
                <a:lnTo>
                  <a:pt x="0" y="6858000"/>
                </a:lnTo>
                <a:lnTo>
                  <a:pt x="3657600" y="0"/>
                </a:lnTo>
                <a:close/>
              </a:path>
            </a:pathLst>
          </a:cu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92" name="CustomShape 2"/>
          <p:cNvSpPr/>
          <p:nvPr/>
        </p:nvSpPr>
        <p:spPr>
          <a:xfrm>
            <a:off x="486360" y="2485080"/>
            <a:ext cx="640440" cy="383760"/>
          </a:xfrm>
          <a:prstGeom prst="homePlate">
            <a:avLst>
              <a:gd name="adj" fmla="val 50000"/>
            </a:avLst>
          </a:prstGeom>
          <a:solidFill>
            <a:schemeClr val="accent1"/>
          </a:solidFill>
          <a:ln w="28440">
            <a:noFill/>
          </a:ln>
          <a:effectLst>
            <a:outerShdw blurRad="88900" dir="2699985" dist="75434" rotWithShape="0">
              <a:srgbClr val="000000">
                <a:alpha val="23000"/>
              </a:srgbClr>
            </a:outerShdw>
          </a:effectLst>
        </p:spPr>
        <p:style>
          <a:lnRef idx="2">
            <a:schemeClr val="accent1">
              <a:shade val="50000"/>
            </a:schemeClr>
          </a:lnRef>
          <a:fillRef idx="1">
            <a:schemeClr val="accent1"/>
          </a:fillRef>
          <a:effectRef idx="0">
            <a:schemeClr val="accent1"/>
          </a:effectRef>
          <a:fontRef idx="minor"/>
        </p:style>
        <p:txBody>
          <a:bodyPr lIns="96480" rIns="96480" tIns="48240" bIns="48240" anchor="ctr"/>
          <a:p>
            <a:pPr algn="ctr">
              <a:lnSpc>
                <a:spcPct val="120000"/>
              </a:lnSpc>
            </a:pPr>
            <a:r>
              <a:rPr b="0" lang="en-US" sz="2110" spc="-1" strike="noStrike">
                <a:solidFill>
                  <a:srgbClr val="ffffff"/>
                </a:solidFill>
                <a:uFill>
                  <a:solidFill>
                    <a:srgbClr val="ffffff"/>
                  </a:solidFill>
                </a:uFill>
                <a:latin typeface="Arial"/>
                <a:ea typeface="微软雅黑"/>
              </a:rPr>
              <a:t>01</a:t>
            </a:r>
            <a:endParaRPr b="0" lang="en-US" sz="1800" spc="-1" strike="noStrike">
              <a:solidFill>
                <a:srgbClr val="000000"/>
              </a:solidFill>
              <a:uFill>
                <a:solidFill>
                  <a:srgbClr val="ffffff"/>
                </a:solidFill>
              </a:uFill>
              <a:latin typeface="Arial"/>
            </a:endParaRPr>
          </a:p>
        </p:txBody>
      </p:sp>
      <p:sp>
        <p:nvSpPr>
          <p:cNvPr id="193" name="CustomShape 3"/>
          <p:cNvSpPr/>
          <p:nvPr/>
        </p:nvSpPr>
        <p:spPr>
          <a:xfrm>
            <a:off x="1182960" y="2487960"/>
            <a:ext cx="3710520" cy="364320"/>
          </a:xfrm>
          <a:prstGeom prst="rect">
            <a:avLst/>
          </a:prstGeom>
          <a:noFill/>
          <a:ln>
            <a:noFill/>
          </a:ln>
        </p:spPr>
        <p:style>
          <a:lnRef idx="0"/>
          <a:fillRef idx="0"/>
          <a:effectRef idx="0"/>
          <a:fontRef idx="minor"/>
        </p:style>
        <p:txBody>
          <a:bodyPr lIns="96480" rIns="96480" tIns="48240" bIns="4824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194" name="CustomShape 4"/>
          <p:cNvSpPr/>
          <p:nvPr/>
        </p:nvSpPr>
        <p:spPr>
          <a:xfrm>
            <a:off x="486360" y="3424320"/>
            <a:ext cx="640440" cy="383760"/>
          </a:xfrm>
          <a:prstGeom prst="homePlate">
            <a:avLst>
              <a:gd name="adj" fmla="val 50000"/>
            </a:avLst>
          </a:prstGeom>
          <a:solidFill>
            <a:schemeClr val="accent2"/>
          </a:solidFill>
          <a:ln w="28440">
            <a:noFill/>
          </a:ln>
          <a:effectLst>
            <a:outerShdw blurRad="88900" dir="2699985" dist="75434" rotWithShape="0">
              <a:srgbClr val="000000">
                <a:alpha val="23000"/>
              </a:srgbClr>
            </a:outerShdw>
          </a:effectLst>
        </p:spPr>
        <p:style>
          <a:lnRef idx="2">
            <a:schemeClr val="accent1">
              <a:shade val="50000"/>
            </a:schemeClr>
          </a:lnRef>
          <a:fillRef idx="1">
            <a:schemeClr val="accent1"/>
          </a:fillRef>
          <a:effectRef idx="0">
            <a:schemeClr val="accent1"/>
          </a:effectRef>
          <a:fontRef idx="minor"/>
        </p:style>
        <p:txBody>
          <a:bodyPr lIns="96480" rIns="96480" tIns="48240" bIns="48240" anchor="ctr"/>
          <a:p>
            <a:pPr algn="ctr">
              <a:lnSpc>
                <a:spcPct val="120000"/>
              </a:lnSpc>
            </a:pPr>
            <a:r>
              <a:rPr b="0" lang="en-US" sz="2110" spc="-1" strike="noStrike">
                <a:solidFill>
                  <a:srgbClr val="ffffff"/>
                </a:solidFill>
                <a:uFill>
                  <a:solidFill>
                    <a:srgbClr val="ffffff"/>
                  </a:solidFill>
                </a:uFill>
                <a:latin typeface="Arial"/>
                <a:ea typeface="微软雅黑"/>
              </a:rPr>
              <a:t>02</a:t>
            </a:r>
            <a:endParaRPr b="0" lang="en-US" sz="1800" spc="-1" strike="noStrike">
              <a:solidFill>
                <a:srgbClr val="000000"/>
              </a:solidFill>
              <a:uFill>
                <a:solidFill>
                  <a:srgbClr val="ffffff"/>
                </a:solidFill>
              </a:uFill>
              <a:latin typeface="Arial"/>
            </a:endParaRPr>
          </a:p>
        </p:txBody>
      </p:sp>
      <p:sp>
        <p:nvSpPr>
          <p:cNvPr id="195" name="CustomShape 5"/>
          <p:cNvSpPr/>
          <p:nvPr/>
        </p:nvSpPr>
        <p:spPr>
          <a:xfrm>
            <a:off x="1182960" y="3427200"/>
            <a:ext cx="3279600" cy="364320"/>
          </a:xfrm>
          <a:prstGeom prst="rect">
            <a:avLst/>
          </a:prstGeom>
          <a:noFill/>
          <a:ln>
            <a:noFill/>
          </a:ln>
        </p:spPr>
        <p:style>
          <a:lnRef idx="0"/>
          <a:fillRef idx="0"/>
          <a:effectRef idx="0"/>
          <a:fontRef idx="minor"/>
        </p:style>
        <p:txBody>
          <a:bodyPr lIns="96480" rIns="96480" tIns="48240" bIns="4824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196" name="CustomShape 6"/>
          <p:cNvSpPr/>
          <p:nvPr/>
        </p:nvSpPr>
        <p:spPr>
          <a:xfrm>
            <a:off x="486360" y="4350240"/>
            <a:ext cx="640440" cy="383760"/>
          </a:xfrm>
          <a:prstGeom prst="homePlate">
            <a:avLst>
              <a:gd name="adj" fmla="val 50000"/>
            </a:avLst>
          </a:prstGeom>
          <a:solidFill>
            <a:schemeClr val="accent3"/>
          </a:solidFill>
          <a:ln w="28440">
            <a:noFill/>
          </a:ln>
          <a:effectLst>
            <a:outerShdw blurRad="88900" dir="2699985" dist="75434" rotWithShape="0">
              <a:srgbClr val="000000">
                <a:alpha val="23000"/>
              </a:srgbClr>
            </a:outerShdw>
          </a:effectLst>
        </p:spPr>
        <p:style>
          <a:lnRef idx="2">
            <a:schemeClr val="accent1">
              <a:shade val="50000"/>
            </a:schemeClr>
          </a:lnRef>
          <a:fillRef idx="1">
            <a:schemeClr val="accent1"/>
          </a:fillRef>
          <a:effectRef idx="0">
            <a:schemeClr val="accent1"/>
          </a:effectRef>
          <a:fontRef idx="minor"/>
        </p:style>
        <p:txBody>
          <a:bodyPr lIns="96480" rIns="96480" tIns="48240" bIns="48240" anchor="ctr"/>
          <a:p>
            <a:pPr algn="ctr">
              <a:lnSpc>
                <a:spcPct val="120000"/>
              </a:lnSpc>
            </a:pPr>
            <a:r>
              <a:rPr b="0" lang="en-US" sz="2110" spc="-1" strike="noStrike">
                <a:solidFill>
                  <a:srgbClr val="ffffff"/>
                </a:solidFill>
                <a:uFill>
                  <a:solidFill>
                    <a:srgbClr val="ffffff"/>
                  </a:solidFill>
                </a:uFill>
                <a:latin typeface="Arial"/>
                <a:ea typeface="微软雅黑"/>
              </a:rPr>
              <a:t>03</a:t>
            </a:r>
            <a:endParaRPr b="0" lang="en-US" sz="1800" spc="-1" strike="noStrike">
              <a:solidFill>
                <a:srgbClr val="000000"/>
              </a:solidFill>
              <a:uFill>
                <a:solidFill>
                  <a:srgbClr val="ffffff"/>
                </a:solidFill>
              </a:uFill>
              <a:latin typeface="Arial"/>
            </a:endParaRPr>
          </a:p>
        </p:txBody>
      </p:sp>
      <p:sp>
        <p:nvSpPr>
          <p:cNvPr id="197" name="CustomShape 7"/>
          <p:cNvSpPr/>
          <p:nvPr/>
        </p:nvSpPr>
        <p:spPr>
          <a:xfrm>
            <a:off x="1182960" y="4353120"/>
            <a:ext cx="3124080" cy="364320"/>
          </a:xfrm>
          <a:prstGeom prst="rect">
            <a:avLst/>
          </a:prstGeom>
          <a:noFill/>
          <a:ln>
            <a:noFill/>
          </a:ln>
        </p:spPr>
        <p:style>
          <a:lnRef idx="0"/>
          <a:fillRef idx="0"/>
          <a:effectRef idx="0"/>
          <a:fontRef idx="minor"/>
        </p:style>
        <p:txBody>
          <a:bodyPr lIns="96480" rIns="96480" tIns="48240" bIns="4824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198" name="CustomShape 8"/>
          <p:cNvSpPr/>
          <p:nvPr/>
        </p:nvSpPr>
        <p:spPr>
          <a:xfrm>
            <a:off x="486360" y="5318640"/>
            <a:ext cx="640440" cy="383760"/>
          </a:xfrm>
          <a:prstGeom prst="homePlate">
            <a:avLst>
              <a:gd name="adj" fmla="val 50000"/>
            </a:avLst>
          </a:prstGeom>
          <a:solidFill>
            <a:schemeClr val="accent4"/>
          </a:solidFill>
          <a:ln w="28440">
            <a:noFill/>
          </a:ln>
          <a:effectLst>
            <a:outerShdw blurRad="88900" dir="2699985" dist="75434" rotWithShape="0">
              <a:srgbClr val="000000">
                <a:alpha val="23000"/>
              </a:srgbClr>
            </a:outerShdw>
          </a:effectLst>
        </p:spPr>
        <p:style>
          <a:lnRef idx="2">
            <a:schemeClr val="accent1">
              <a:shade val="50000"/>
            </a:schemeClr>
          </a:lnRef>
          <a:fillRef idx="1">
            <a:schemeClr val="accent1"/>
          </a:fillRef>
          <a:effectRef idx="0">
            <a:schemeClr val="accent1"/>
          </a:effectRef>
          <a:fontRef idx="minor"/>
        </p:style>
        <p:txBody>
          <a:bodyPr lIns="96480" rIns="96480" tIns="48240" bIns="48240" anchor="ctr"/>
          <a:p>
            <a:pPr algn="ctr">
              <a:lnSpc>
                <a:spcPct val="120000"/>
              </a:lnSpc>
            </a:pPr>
            <a:r>
              <a:rPr b="0" lang="en-US" sz="2110" spc="-1" strike="noStrike">
                <a:solidFill>
                  <a:srgbClr val="ffffff"/>
                </a:solidFill>
                <a:uFill>
                  <a:solidFill>
                    <a:srgbClr val="ffffff"/>
                  </a:solidFill>
                </a:uFill>
                <a:latin typeface="Arial"/>
                <a:ea typeface="微软雅黑"/>
              </a:rPr>
              <a:t>04</a:t>
            </a:r>
            <a:endParaRPr b="0" lang="en-US" sz="1800" spc="-1" strike="noStrike">
              <a:solidFill>
                <a:srgbClr val="000000"/>
              </a:solidFill>
              <a:uFill>
                <a:solidFill>
                  <a:srgbClr val="ffffff"/>
                </a:solidFill>
              </a:uFill>
              <a:latin typeface="Arial"/>
            </a:endParaRPr>
          </a:p>
        </p:txBody>
      </p:sp>
      <p:sp>
        <p:nvSpPr>
          <p:cNvPr id="199" name="CustomShape 9"/>
          <p:cNvSpPr/>
          <p:nvPr/>
        </p:nvSpPr>
        <p:spPr>
          <a:xfrm>
            <a:off x="1182960" y="5321520"/>
            <a:ext cx="2581920" cy="510120"/>
          </a:xfrm>
          <a:prstGeom prst="rect">
            <a:avLst/>
          </a:prstGeom>
          <a:noFill/>
          <a:ln>
            <a:noFill/>
          </a:ln>
        </p:spPr>
        <p:style>
          <a:lnRef idx="0"/>
          <a:fillRef idx="0"/>
          <a:effectRef idx="0"/>
          <a:fontRef idx="minor"/>
        </p:style>
        <p:txBody>
          <a:bodyPr lIns="96480" rIns="96480" tIns="48240" bIns="4824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200" name="CustomShape 10"/>
          <p:cNvSpPr/>
          <p:nvPr/>
        </p:nvSpPr>
        <p:spPr>
          <a:xfrm>
            <a:off x="4845240" y="2914200"/>
            <a:ext cx="2222280" cy="964080"/>
          </a:xfrm>
          <a:prstGeom prst="parallelogram">
            <a:avLst>
              <a:gd name="adj" fmla="val 52419"/>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01" name="CustomShape 11"/>
          <p:cNvSpPr/>
          <p:nvPr/>
        </p:nvSpPr>
        <p:spPr>
          <a:xfrm>
            <a:off x="5711400" y="3191400"/>
            <a:ext cx="490320" cy="489240"/>
          </a:xfrm>
          <a:custGeom>
            <a:avLst/>
            <a:gdLst/>
            <a:ahLst/>
            <a:rect l="l" t="t"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p:spPr>
        <p:style>
          <a:lnRef idx="0"/>
          <a:fillRef idx="0"/>
          <a:effectRef idx="0"/>
          <a:fontRef idx="minor"/>
        </p:style>
      </p:sp>
      <p:sp>
        <p:nvSpPr>
          <p:cNvPr id="202" name="CustomShape 12"/>
          <p:cNvSpPr/>
          <p:nvPr/>
        </p:nvSpPr>
        <p:spPr>
          <a:xfrm>
            <a:off x="5415480" y="1644120"/>
            <a:ext cx="2222280" cy="964080"/>
          </a:xfrm>
          <a:prstGeom prst="parallelogram">
            <a:avLst>
              <a:gd name="adj" fmla="val 52419"/>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03" name="CustomShape 13"/>
          <p:cNvSpPr/>
          <p:nvPr/>
        </p:nvSpPr>
        <p:spPr>
          <a:xfrm>
            <a:off x="6343560" y="1957680"/>
            <a:ext cx="366120" cy="244800"/>
          </a:xfrm>
          <a:custGeom>
            <a:avLst/>
            <a:gdLst/>
            <a:ahLst/>
            <a:rect l="l" t="t"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bg1"/>
          </a:solidFill>
          <a:ln>
            <a:noFill/>
          </a:ln>
        </p:spPr>
        <p:style>
          <a:lnRef idx="0"/>
          <a:fillRef idx="0"/>
          <a:effectRef idx="0"/>
          <a:fontRef idx="minor"/>
        </p:style>
      </p:sp>
      <p:sp>
        <p:nvSpPr>
          <p:cNvPr id="204" name="CustomShape 14"/>
          <p:cNvSpPr/>
          <p:nvPr/>
        </p:nvSpPr>
        <p:spPr>
          <a:xfrm>
            <a:off x="6281640" y="1896480"/>
            <a:ext cx="490320" cy="459360"/>
          </a:xfrm>
          <a:custGeom>
            <a:avLst/>
            <a:gdLst/>
            <a:ahLst/>
            <a:rect l="l" t="t"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bg1"/>
          </a:solidFill>
          <a:ln>
            <a:noFill/>
          </a:ln>
        </p:spPr>
        <p:style>
          <a:lnRef idx="0"/>
          <a:fillRef idx="0"/>
          <a:effectRef idx="0"/>
          <a:fontRef idx="minor"/>
        </p:style>
      </p:sp>
      <p:sp>
        <p:nvSpPr>
          <p:cNvPr id="205" name="CustomShape 15"/>
          <p:cNvSpPr/>
          <p:nvPr/>
        </p:nvSpPr>
        <p:spPr>
          <a:xfrm>
            <a:off x="3614400" y="5454360"/>
            <a:ext cx="2222280" cy="964080"/>
          </a:xfrm>
          <a:prstGeom prst="parallelogram">
            <a:avLst>
              <a:gd name="adj" fmla="val 52419"/>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06" name="CustomShape 16"/>
          <p:cNvSpPr/>
          <p:nvPr/>
        </p:nvSpPr>
        <p:spPr>
          <a:xfrm>
            <a:off x="4557240" y="5691240"/>
            <a:ext cx="336240" cy="490320"/>
          </a:xfrm>
          <a:custGeom>
            <a:avLst/>
            <a:gdLst/>
            <a:ahLst/>
            <a:rect l="l" t="t"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p:spPr>
        <p:style>
          <a:lnRef idx="0"/>
          <a:fillRef idx="0"/>
          <a:effectRef idx="0"/>
          <a:fontRef idx="minor"/>
        </p:style>
      </p:sp>
      <p:sp>
        <p:nvSpPr>
          <p:cNvPr id="207" name="CustomShape 17"/>
          <p:cNvSpPr/>
          <p:nvPr/>
        </p:nvSpPr>
        <p:spPr>
          <a:xfrm>
            <a:off x="4633560" y="5768280"/>
            <a:ext cx="99360" cy="99360"/>
          </a:xfrm>
          <a:custGeom>
            <a:avLst/>
            <a:gdLst/>
            <a:ahLst/>
            <a:rect l="l" t="t"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a:noFill/>
          </a:ln>
        </p:spPr>
        <p:style>
          <a:lnRef idx="0"/>
          <a:fillRef idx="0"/>
          <a:effectRef idx="0"/>
          <a:fontRef idx="minor"/>
        </p:style>
      </p:sp>
      <p:sp>
        <p:nvSpPr>
          <p:cNvPr id="208" name="CustomShape 18"/>
          <p:cNvSpPr/>
          <p:nvPr/>
        </p:nvSpPr>
        <p:spPr>
          <a:xfrm>
            <a:off x="4234680" y="4184280"/>
            <a:ext cx="2222280" cy="964080"/>
          </a:xfrm>
          <a:prstGeom prst="parallelogram">
            <a:avLst>
              <a:gd name="adj" fmla="val 52419"/>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09" name="CustomShape 19"/>
          <p:cNvSpPr/>
          <p:nvPr/>
        </p:nvSpPr>
        <p:spPr>
          <a:xfrm>
            <a:off x="5223600" y="4567320"/>
            <a:ext cx="244080" cy="244080"/>
          </a:xfrm>
          <a:custGeom>
            <a:avLst/>
            <a:gdLst/>
            <a:ahLst/>
            <a:rect l="l" t="t"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p:spPr>
        <p:style>
          <a:lnRef idx="0"/>
          <a:fillRef idx="0"/>
          <a:effectRef idx="0"/>
          <a:fontRef idx="minor"/>
        </p:style>
      </p:sp>
      <p:sp>
        <p:nvSpPr>
          <p:cNvPr id="210" name="CustomShape 20"/>
          <p:cNvSpPr/>
          <p:nvPr/>
        </p:nvSpPr>
        <p:spPr>
          <a:xfrm>
            <a:off x="5284800" y="4628160"/>
            <a:ext cx="68400" cy="68400"/>
          </a:xfrm>
          <a:custGeom>
            <a:avLst/>
            <a:gdLst/>
            <a:ahLst/>
            <a:rect l="l" t="t"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p:spPr>
        <p:style>
          <a:lnRef idx="0"/>
          <a:fillRef idx="0"/>
          <a:effectRef idx="0"/>
          <a:fontRef idx="minor"/>
        </p:style>
      </p:sp>
      <p:sp>
        <p:nvSpPr>
          <p:cNvPr id="211" name="CustomShape 21"/>
          <p:cNvSpPr/>
          <p:nvPr/>
        </p:nvSpPr>
        <p:spPr>
          <a:xfrm>
            <a:off x="5100480" y="4460040"/>
            <a:ext cx="490320" cy="412200"/>
          </a:xfrm>
          <a:custGeom>
            <a:avLst/>
            <a:gdLst/>
            <a:ahLst/>
            <a:rect l="l" t="t"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p:spPr>
        <p:style>
          <a:lnRef idx="0"/>
          <a:fillRef idx="0"/>
          <a:effectRef idx="0"/>
          <a:fontRef idx="minor"/>
        </p:style>
      </p:sp>
      <p:sp>
        <p:nvSpPr>
          <p:cNvPr id="212" name="CustomShape 22"/>
          <p:cNvSpPr/>
          <p:nvPr/>
        </p:nvSpPr>
        <p:spPr>
          <a:xfrm>
            <a:off x="384120" y="362160"/>
            <a:ext cx="2480040" cy="3711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800" spc="-1" strike="noStrike">
                <a:solidFill>
                  <a:srgbClr val="3b3838"/>
                </a:solidFill>
                <a:uFill>
                  <a:solidFill>
                    <a:srgbClr val="ffffff"/>
                  </a:solidFill>
                </a:uFill>
                <a:latin typeface="微软雅黑"/>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213" name="CustomShape 23"/>
          <p:cNvSpPr/>
          <p:nvPr/>
        </p:nvSpPr>
        <p:spPr>
          <a:xfrm>
            <a:off x="383040" y="654840"/>
            <a:ext cx="2332080" cy="2793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200" spc="-1" strike="noStrike">
                <a:solidFill>
                  <a:srgbClr val="3b3838"/>
                </a:solidFill>
                <a:uFill>
                  <a:solidFill>
                    <a:srgbClr val="ffffff"/>
                  </a:solidFill>
                </a:uFill>
                <a:latin typeface="Arial"/>
                <a:ea typeface="宋体"/>
              </a:rPr>
              <a:t>ADD RELATED TITLE WORDS</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378" dur="indefinite" restart="never" nodeType="tmRoot">
          <p:childTnLst>
            <p:seq>
              <p:cTn id="379" dur="indefinite" nodeType="mainSeq">
                <p:childTnLst>
                  <p:par>
                    <p:cTn id="380" fill="hold">
                      <p:stCondLst>
                        <p:cond delay="0"/>
                      </p:stCondLst>
                      <p:childTnLst>
                        <p:par>
                          <p:cTn id="381" fill="hold">
                            <p:stCondLst>
                              <p:cond delay="0"/>
                            </p:stCondLst>
                            <p:childTnLst>
                              <p:par>
                                <p:cTn id="382" nodeType="afterEffect" fill="hold" presetClass="entr" presetID="18" presetSubtype="12">
                                  <p:stCondLst>
                                    <p:cond delay="0"/>
                                  </p:stCondLst>
                                  <p:childTnLst>
                                    <p:set>
                                      <p:cBhvr>
                                        <p:cTn id="383" dur="1" fill="hold">
                                          <p:stCondLst>
                                            <p:cond delay="0"/>
                                          </p:stCondLst>
                                        </p:cTn>
                                        <p:tgtEl>
                                          <p:spTgt spid="191"/>
                                        </p:tgtEl>
                                        <p:attrNameLst>
                                          <p:attrName>style.visibility</p:attrName>
                                        </p:attrNameLst>
                                      </p:cBhvr>
                                      <p:to>
                                        <p:strVal val="visible"/>
                                      </p:to>
                                    </p:set>
                                    <p:animEffect filter="strips(downLeft)" transition="in">
                                      <p:cBhvr additive="repl">
                                        <p:cTn id="384" dur="500"/>
                                        <p:tgtEl>
                                          <p:spTgt spid="191"/>
                                        </p:tgtEl>
                                      </p:cBhvr>
                                    </p:animEffect>
                                  </p:childTnLst>
                                </p:cTn>
                              </p:par>
                            </p:childTnLst>
                          </p:cTn>
                        </p:par>
                        <p:par>
                          <p:cTn id="385" fill="hold">
                            <p:stCondLst>
                              <p:cond delay="500"/>
                            </p:stCondLst>
                            <p:childTnLst>
                              <p:par>
                                <p:cTn id="386" nodeType="afterEffect" fill="hold" presetClass="entr" presetID="2" presetSubtype="3">
                                  <p:stCondLst>
                                    <p:cond delay="0"/>
                                  </p:stCondLst>
                                  <p:childTnLst>
                                    <p:set>
                                      <p:cBhvr>
                                        <p:cTn id="387" dur="1" fill="hold">
                                          <p:stCondLst>
                                            <p:cond delay="0"/>
                                          </p:stCondLst>
                                        </p:cTn>
                                        <p:tgtEl>
                                          <p:spTgt spid="-1"/>
                                        </p:tgtEl>
                                        <p:attrNameLst>
                                          <p:attrName>style.visibility</p:attrName>
                                        </p:attrNameLst>
                                      </p:cBhvr>
                                      <p:to>
                                        <p:strVal val="visible"/>
                                      </p:to>
                                    </p:set>
                                    <p:anim calcmode="lin" valueType="num">
                                      <p:cBhvr additive="repl">
                                        <p:cTn id="388" dur="500" fill="hold"/>
                                        <p:tgtEl>
                                          <p:spTgt spid="-1"/>
                                        </p:tgtEl>
                                        <p:attrNameLst>
                                          <p:attrName>ppt_x</p:attrName>
                                        </p:attrNameLst>
                                      </p:cBhvr>
                                      <p:tavLst>
                                        <p:tav tm="0">
                                          <p:val>
                                            <p:strVal val="1+#ppt_w/2"/>
                                          </p:val>
                                        </p:tav>
                                        <p:tav tm="100000">
                                          <p:val>
                                            <p:strVal val="#ppt_x"/>
                                          </p:val>
                                        </p:tav>
                                      </p:tavLst>
                                    </p:anim>
                                    <p:anim calcmode="lin" valueType="num">
                                      <p:cBhvr additive="repl">
                                        <p:cTn id="389" dur="500" fill="hold"/>
                                        <p:tgtEl>
                                          <p:spTgt spid="-1"/>
                                        </p:tgtEl>
                                        <p:attrNameLst>
                                          <p:attrName>ppt_y</p:attrName>
                                        </p:attrNameLst>
                                      </p:cBhvr>
                                      <p:tavLst>
                                        <p:tav tm="0">
                                          <p:val>
                                            <p:strVal val="0-#ppt_h/2"/>
                                          </p:val>
                                        </p:tav>
                                        <p:tav tm="100000">
                                          <p:val>
                                            <p:strVal val="#ppt_y"/>
                                          </p:val>
                                        </p:tav>
                                      </p:tavLst>
                                    </p:anim>
                                  </p:childTnLst>
                                </p:cTn>
                              </p:par>
                            </p:childTnLst>
                          </p:cTn>
                        </p:par>
                        <p:par>
                          <p:cTn id="390" fill="hold">
                            <p:stCondLst>
                              <p:cond delay="1000"/>
                            </p:stCondLst>
                            <p:childTnLst>
                              <p:par>
                                <p:cTn id="391" nodeType="afterEffect" fill="hold" presetClass="entr" presetID="2" presetSubtype="3">
                                  <p:stCondLst>
                                    <p:cond delay="0"/>
                                  </p:stCondLst>
                                  <p:childTnLst>
                                    <p:set>
                                      <p:cBhvr>
                                        <p:cTn id="392" dur="1" fill="hold">
                                          <p:stCondLst>
                                            <p:cond delay="0"/>
                                          </p:stCondLst>
                                        </p:cTn>
                                        <p:tgtEl>
                                          <p:spTgt spid="-1"/>
                                        </p:tgtEl>
                                        <p:attrNameLst>
                                          <p:attrName>style.visibility</p:attrName>
                                        </p:attrNameLst>
                                      </p:cBhvr>
                                      <p:to>
                                        <p:strVal val="visible"/>
                                      </p:to>
                                    </p:set>
                                    <p:anim calcmode="lin" valueType="num">
                                      <p:cBhvr additive="repl">
                                        <p:cTn id="393" dur="500" fill="hold"/>
                                        <p:tgtEl>
                                          <p:spTgt spid="-1"/>
                                        </p:tgtEl>
                                        <p:attrNameLst>
                                          <p:attrName>ppt_x</p:attrName>
                                        </p:attrNameLst>
                                      </p:cBhvr>
                                      <p:tavLst>
                                        <p:tav tm="0">
                                          <p:val>
                                            <p:strVal val="1+#ppt_w/2"/>
                                          </p:val>
                                        </p:tav>
                                        <p:tav tm="100000">
                                          <p:val>
                                            <p:strVal val="#ppt_x"/>
                                          </p:val>
                                        </p:tav>
                                      </p:tavLst>
                                    </p:anim>
                                    <p:anim calcmode="lin" valueType="num">
                                      <p:cBhvr additive="repl">
                                        <p:cTn id="394" dur="500" fill="hold"/>
                                        <p:tgtEl>
                                          <p:spTgt spid="-1"/>
                                        </p:tgtEl>
                                        <p:attrNameLst>
                                          <p:attrName>ppt_y</p:attrName>
                                        </p:attrNameLst>
                                      </p:cBhvr>
                                      <p:tavLst>
                                        <p:tav tm="0">
                                          <p:val>
                                            <p:strVal val="0-#ppt_h/2"/>
                                          </p:val>
                                        </p:tav>
                                        <p:tav tm="100000">
                                          <p:val>
                                            <p:strVal val="#ppt_y"/>
                                          </p:val>
                                        </p:tav>
                                      </p:tavLst>
                                    </p:anim>
                                  </p:childTnLst>
                                </p:cTn>
                              </p:par>
                            </p:childTnLst>
                          </p:cTn>
                        </p:par>
                        <p:par>
                          <p:cTn id="395" fill="hold">
                            <p:stCondLst>
                              <p:cond delay="1500"/>
                            </p:stCondLst>
                            <p:childTnLst>
                              <p:par>
                                <p:cTn id="396" nodeType="afterEffect" fill="hold" presetClass="entr" presetID="2" presetSubtype="3">
                                  <p:stCondLst>
                                    <p:cond delay="0"/>
                                  </p:stCondLst>
                                  <p:childTnLst>
                                    <p:set>
                                      <p:cBhvr>
                                        <p:cTn id="397" dur="1" fill="hold">
                                          <p:stCondLst>
                                            <p:cond delay="0"/>
                                          </p:stCondLst>
                                        </p:cTn>
                                        <p:tgtEl>
                                          <p:spTgt spid="-1"/>
                                        </p:tgtEl>
                                        <p:attrNameLst>
                                          <p:attrName>style.visibility</p:attrName>
                                        </p:attrNameLst>
                                      </p:cBhvr>
                                      <p:to>
                                        <p:strVal val="visible"/>
                                      </p:to>
                                    </p:set>
                                    <p:anim calcmode="lin" valueType="num">
                                      <p:cBhvr additive="repl">
                                        <p:cTn id="398" dur="500" fill="hold"/>
                                        <p:tgtEl>
                                          <p:spTgt spid="-1"/>
                                        </p:tgtEl>
                                        <p:attrNameLst>
                                          <p:attrName>ppt_x</p:attrName>
                                        </p:attrNameLst>
                                      </p:cBhvr>
                                      <p:tavLst>
                                        <p:tav tm="0">
                                          <p:val>
                                            <p:strVal val="1+#ppt_w/2"/>
                                          </p:val>
                                        </p:tav>
                                        <p:tav tm="100000">
                                          <p:val>
                                            <p:strVal val="#ppt_x"/>
                                          </p:val>
                                        </p:tav>
                                      </p:tavLst>
                                    </p:anim>
                                    <p:anim calcmode="lin" valueType="num">
                                      <p:cBhvr additive="repl">
                                        <p:cTn id="399" dur="500" fill="hold"/>
                                        <p:tgtEl>
                                          <p:spTgt spid="-1"/>
                                        </p:tgtEl>
                                        <p:attrNameLst>
                                          <p:attrName>ppt_y</p:attrName>
                                        </p:attrNameLst>
                                      </p:cBhvr>
                                      <p:tavLst>
                                        <p:tav tm="0">
                                          <p:val>
                                            <p:strVal val="0-#ppt_h/2"/>
                                          </p:val>
                                        </p:tav>
                                        <p:tav tm="100000">
                                          <p:val>
                                            <p:strVal val="#ppt_y"/>
                                          </p:val>
                                        </p:tav>
                                      </p:tavLst>
                                    </p:anim>
                                  </p:childTnLst>
                                </p:cTn>
                              </p:par>
                            </p:childTnLst>
                          </p:cTn>
                        </p:par>
                        <p:par>
                          <p:cTn id="400" fill="hold">
                            <p:stCondLst>
                              <p:cond delay="2000"/>
                            </p:stCondLst>
                            <p:childTnLst>
                              <p:par>
                                <p:cTn id="401" nodeType="afterEffect" fill="hold" presetClass="entr" presetID="2" presetSubtype="3">
                                  <p:stCondLst>
                                    <p:cond delay="0"/>
                                  </p:stCondLst>
                                  <p:childTnLst>
                                    <p:set>
                                      <p:cBhvr>
                                        <p:cTn id="402" dur="1" fill="hold">
                                          <p:stCondLst>
                                            <p:cond delay="0"/>
                                          </p:stCondLst>
                                        </p:cTn>
                                        <p:tgtEl>
                                          <p:spTgt spid="-1"/>
                                        </p:tgtEl>
                                        <p:attrNameLst>
                                          <p:attrName>style.visibility</p:attrName>
                                        </p:attrNameLst>
                                      </p:cBhvr>
                                      <p:to>
                                        <p:strVal val="visible"/>
                                      </p:to>
                                    </p:set>
                                    <p:anim calcmode="lin" valueType="num">
                                      <p:cBhvr additive="repl">
                                        <p:cTn id="403" dur="500" fill="hold"/>
                                        <p:tgtEl>
                                          <p:spTgt spid="-1"/>
                                        </p:tgtEl>
                                        <p:attrNameLst>
                                          <p:attrName>ppt_x</p:attrName>
                                        </p:attrNameLst>
                                      </p:cBhvr>
                                      <p:tavLst>
                                        <p:tav tm="0">
                                          <p:val>
                                            <p:strVal val="1+#ppt_w/2"/>
                                          </p:val>
                                        </p:tav>
                                        <p:tav tm="100000">
                                          <p:val>
                                            <p:strVal val="#ppt_x"/>
                                          </p:val>
                                        </p:tav>
                                      </p:tavLst>
                                    </p:anim>
                                    <p:anim calcmode="lin" valueType="num">
                                      <p:cBhvr additive="repl">
                                        <p:cTn id="404" dur="500" fill="hold"/>
                                        <p:tgtEl>
                                          <p:spTgt spid="-1"/>
                                        </p:tgtEl>
                                        <p:attrNameLst>
                                          <p:attrName>ppt_y</p:attrName>
                                        </p:attrNameLst>
                                      </p:cBhvr>
                                      <p:tavLst>
                                        <p:tav tm="0">
                                          <p:val>
                                            <p:strVal val="0-#ppt_h/2"/>
                                          </p:val>
                                        </p:tav>
                                        <p:tav tm="100000">
                                          <p:val>
                                            <p:strVal val="#ppt_y"/>
                                          </p:val>
                                        </p:tav>
                                      </p:tavLst>
                                    </p:anim>
                                  </p:childTnLst>
                                </p:cTn>
                              </p:par>
                            </p:childTnLst>
                          </p:cTn>
                        </p:par>
                        <p:par>
                          <p:cTn id="405" fill="hold">
                            <p:stCondLst>
                              <p:cond delay="2500"/>
                            </p:stCondLst>
                            <p:childTnLst>
                              <p:par>
                                <p:cTn id="406" nodeType="afterEffect" fill="hold" presetClass="entr" presetID="2" presetSubtype="8">
                                  <p:stCondLst>
                                    <p:cond delay="0"/>
                                  </p:stCondLst>
                                  <p:childTnLst>
                                    <p:set>
                                      <p:cBhvr>
                                        <p:cTn id="407" dur="1" fill="hold">
                                          <p:stCondLst>
                                            <p:cond delay="0"/>
                                          </p:stCondLst>
                                        </p:cTn>
                                        <p:tgtEl>
                                          <p:spTgt spid="192"/>
                                        </p:tgtEl>
                                        <p:attrNameLst>
                                          <p:attrName>style.visibility</p:attrName>
                                        </p:attrNameLst>
                                      </p:cBhvr>
                                      <p:to>
                                        <p:strVal val="visible"/>
                                      </p:to>
                                    </p:set>
                                    <p:anim calcmode="lin" valueType="num">
                                      <p:cBhvr additive="repl">
                                        <p:cTn id="408" dur="500" fill="hold"/>
                                        <p:tgtEl>
                                          <p:spTgt spid="192"/>
                                        </p:tgtEl>
                                        <p:attrNameLst>
                                          <p:attrName>ppt_x</p:attrName>
                                        </p:attrNameLst>
                                      </p:cBhvr>
                                      <p:tavLst>
                                        <p:tav tm="0">
                                          <p:val>
                                            <p:strVal val="0-#ppt_w/2"/>
                                          </p:val>
                                        </p:tav>
                                        <p:tav tm="100000">
                                          <p:val>
                                            <p:strVal val="#ppt_x"/>
                                          </p:val>
                                        </p:tav>
                                      </p:tavLst>
                                    </p:anim>
                                    <p:anim calcmode="lin" valueType="num">
                                      <p:cBhvr additive="repl">
                                        <p:cTn id="409" dur="500" fill="hold"/>
                                        <p:tgtEl>
                                          <p:spTgt spid="192"/>
                                        </p:tgtEl>
                                        <p:attrNameLst>
                                          <p:attrName>ppt_y</p:attrName>
                                        </p:attrNameLst>
                                      </p:cBhvr>
                                      <p:tavLst>
                                        <p:tav tm="0">
                                          <p:val>
                                            <p:strVal val="#ppt_y"/>
                                          </p:val>
                                        </p:tav>
                                        <p:tav tm="100000">
                                          <p:val>
                                            <p:strVal val="#ppt_y"/>
                                          </p:val>
                                        </p:tav>
                                      </p:tavLst>
                                    </p:anim>
                                  </p:childTnLst>
                                </p:cTn>
                              </p:par>
                            </p:childTnLst>
                          </p:cTn>
                        </p:par>
                        <p:par>
                          <p:cTn id="410" fill="hold">
                            <p:stCondLst>
                              <p:cond delay="3000"/>
                            </p:stCondLst>
                            <p:childTnLst>
                              <p:par>
                                <p:cTn id="411" nodeType="afterEffect" fill="hold" presetClass="entr" presetID="10">
                                  <p:stCondLst>
                                    <p:cond delay="0"/>
                                  </p:stCondLst>
                                  <p:childTnLst>
                                    <p:set>
                                      <p:cBhvr>
                                        <p:cTn id="412" dur="1" fill="hold">
                                          <p:stCondLst>
                                            <p:cond delay="0"/>
                                          </p:stCondLst>
                                        </p:cTn>
                                        <p:tgtEl>
                                          <p:spTgt spid="193"/>
                                        </p:tgtEl>
                                        <p:attrNameLst>
                                          <p:attrName>style.visibility</p:attrName>
                                        </p:attrNameLst>
                                      </p:cBhvr>
                                      <p:to>
                                        <p:strVal val="visible"/>
                                      </p:to>
                                    </p:set>
                                    <p:animEffect filter="fade" transition="in">
                                      <p:cBhvr additive="repl">
                                        <p:cTn id="413" dur="500"/>
                                        <p:tgtEl>
                                          <p:spTgt spid="193"/>
                                        </p:tgtEl>
                                      </p:cBhvr>
                                    </p:animEffect>
                                  </p:childTnLst>
                                </p:cTn>
                              </p:par>
                            </p:childTnLst>
                          </p:cTn>
                        </p:par>
                        <p:par>
                          <p:cTn id="414" fill="hold">
                            <p:stCondLst>
                              <p:cond delay="3500"/>
                            </p:stCondLst>
                            <p:childTnLst>
                              <p:par>
                                <p:cTn id="415" nodeType="afterEffect" fill="hold" presetClass="entr" presetID="2" presetSubtype="8">
                                  <p:stCondLst>
                                    <p:cond delay="0"/>
                                  </p:stCondLst>
                                  <p:childTnLst>
                                    <p:set>
                                      <p:cBhvr>
                                        <p:cTn id="416" dur="1" fill="hold">
                                          <p:stCondLst>
                                            <p:cond delay="0"/>
                                          </p:stCondLst>
                                        </p:cTn>
                                        <p:tgtEl>
                                          <p:spTgt spid="194"/>
                                        </p:tgtEl>
                                        <p:attrNameLst>
                                          <p:attrName>style.visibility</p:attrName>
                                        </p:attrNameLst>
                                      </p:cBhvr>
                                      <p:to>
                                        <p:strVal val="visible"/>
                                      </p:to>
                                    </p:set>
                                    <p:anim calcmode="lin" valueType="num">
                                      <p:cBhvr additive="repl">
                                        <p:cTn id="417" dur="500" fill="hold"/>
                                        <p:tgtEl>
                                          <p:spTgt spid="194"/>
                                        </p:tgtEl>
                                        <p:attrNameLst>
                                          <p:attrName>ppt_x</p:attrName>
                                        </p:attrNameLst>
                                      </p:cBhvr>
                                      <p:tavLst>
                                        <p:tav tm="0">
                                          <p:val>
                                            <p:strVal val="0-#ppt_w/2"/>
                                          </p:val>
                                        </p:tav>
                                        <p:tav tm="100000">
                                          <p:val>
                                            <p:strVal val="#ppt_x"/>
                                          </p:val>
                                        </p:tav>
                                      </p:tavLst>
                                    </p:anim>
                                    <p:anim calcmode="lin" valueType="num">
                                      <p:cBhvr additive="repl">
                                        <p:cTn id="418" dur="500" fill="hold"/>
                                        <p:tgtEl>
                                          <p:spTgt spid="194"/>
                                        </p:tgtEl>
                                        <p:attrNameLst>
                                          <p:attrName>ppt_y</p:attrName>
                                        </p:attrNameLst>
                                      </p:cBhvr>
                                      <p:tavLst>
                                        <p:tav tm="0">
                                          <p:val>
                                            <p:strVal val="#ppt_y"/>
                                          </p:val>
                                        </p:tav>
                                        <p:tav tm="100000">
                                          <p:val>
                                            <p:strVal val="#ppt_y"/>
                                          </p:val>
                                        </p:tav>
                                      </p:tavLst>
                                    </p:anim>
                                  </p:childTnLst>
                                </p:cTn>
                              </p:par>
                            </p:childTnLst>
                          </p:cTn>
                        </p:par>
                        <p:par>
                          <p:cTn id="419" fill="hold">
                            <p:stCondLst>
                              <p:cond delay="4000"/>
                            </p:stCondLst>
                            <p:childTnLst>
                              <p:par>
                                <p:cTn id="420" nodeType="afterEffect" fill="hold" presetClass="entr" presetID="10">
                                  <p:stCondLst>
                                    <p:cond delay="0"/>
                                  </p:stCondLst>
                                  <p:childTnLst>
                                    <p:set>
                                      <p:cBhvr>
                                        <p:cTn id="421" dur="1" fill="hold">
                                          <p:stCondLst>
                                            <p:cond delay="0"/>
                                          </p:stCondLst>
                                        </p:cTn>
                                        <p:tgtEl>
                                          <p:spTgt spid="195"/>
                                        </p:tgtEl>
                                        <p:attrNameLst>
                                          <p:attrName>style.visibility</p:attrName>
                                        </p:attrNameLst>
                                      </p:cBhvr>
                                      <p:to>
                                        <p:strVal val="visible"/>
                                      </p:to>
                                    </p:set>
                                    <p:animEffect filter="fade" transition="in">
                                      <p:cBhvr additive="repl">
                                        <p:cTn id="422" dur="500"/>
                                        <p:tgtEl>
                                          <p:spTgt spid="195"/>
                                        </p:tgtEl>
                                      </p:cBhvr>
                                    </p:animEffect>
                                  </p:childTnLst>
                                </p:cTn>
                              </p:par>
                            </p:childTnLst>
                          </p:cTn>
                        </p:par>
                        <p:par>
                          <p:cTn id="423" fill="hold">
                            <p:stCondLst>
                              <p:cond delay="4500"/>
                            </p:stCondLst>
                            <p:childTnLst>
                              <p:par>
                                <p:cTn id="424" nodeType="afterEffect" fill="hold" presetClass="entr" presetID="2" presetSubtype="8">
                                  <p:stCondLst>
                                    <p:cond delay="0"/>
                                  </p:stCondLst>
                                  <p:childTnLst>
                                    <p:set>
                                      <p:cBhvr>
                                        <p:cTn id="425" dur="1" fill="hold">
                                          <p:stCondLst>
                                            <p:cond delay="0"/>
                                          </p:stCondLst>
                                        </p:cTn>
                                        <p:tgtEl>
                                          <p:spTgt spid="196"/>
                                        </p:tgtEl>
                                        <p:attrNameLst>
                                          <p:attrName>style.visibility</p:attrName>
                                        </p:attrNameLst>
                                      </p:cBhvr>
                                      <p:to>
                                        <p:strVal val="visible"/>
                                      </p:to>
                                    </p:set>
                                    <p:anim calcmode="lin" valueType="num">
                                      <p:cBhvr additive="repl">
                                        <p:cTn id="426" dur="500" fill="hold"/>
                                        <p:tgtEl>
                                          <p:spTgt spid="196"/>
                                        </p:tgtEl>
                                        <p:attrNameLst>
                                          <p:attrName>ppt_x</p:attrName>
                                        </p:attrNameLst>
                                      </p:cBhvr>
                                      <p:tavLst>
                                        <p:tav tm="0">
                                          <p:val>
                                            <p:strVal val="0-#ppt_w/2"/>
                                          </p:val>
                                        </p:tav>
                                        <p:tav tm="100000">
                                          <p:val>
                                            <p:strVal val="#ppt_x"/>
                                          </p:val>
                                        </p:tav>
                                      </p:tavLst>
                                    </p:anim>
                                    <p:anim calcmode="lin" valueType="num">
                                      <p:cBhvr additive="repl">
                                        <p:cTn id="427" dur="500" fill="hold"/>
                                        <p:tgtEl>
                                          <p:spTgt spid="196"/>
                                        </p:tgtEl>
                                        <p:attrNameLst>
                                          <p:attrName>ppt_y</p:attrName>
                                        </p:attrNameLst>
                                      </p:cBhvr>
                                      <p:tavLst>
                                        <p:tav tm="0">
                                          <p:val>
                                            <p:strVal val="#ppt_y"/>
                                          </p:val>
                                        </p:tav>
                                        <p:tav tm="100000">
                                          <p:val>
                                            <p:strVal val="#ppt_y"/>
                                          </p:val>
                                        </p:tav>
                                      </p:tavLst>
                                    </p:anim>
                                  </p:childTnLst>
                                </p:cTn>
                              </p:par>
                            </p:childTnLst>
                          </p:cTn>
                        </p:par>
                        <p:par>
                          <p:cTn id="428" fill="hold">
                            <p:stCondLst>
                              <p:cond delay="5000"/>
                            </p:stCondLst>
                            <p:childTnLst>
                              <p:par>
                                <p:cTn id="429" nodeType="afterEffect" fill="hold" presetClass="entr" presetID="10">
                                  <p:stCondLst>
                                    <p:cond delay="0"/>
                                  </p:stCondLst>
                                  <p:childTnLst>
                                    <p:set>
                                      <p:cBhvr>
                                        <p:cTn id="430" dur="1" fill="hold">
                                          <p:stCondLst>
                                            <p:cond delay="0"/>
                                          </p:stCondLst>
                                        </p:cTn>
                                        <p:tgtEl>
                                          <p:spTgt spid="197"/>
                                        </p:tgtEl>
                                        <p:attrNameLst>
                                          <p:attrName>style.visibility</p:attrName>
                                        </p:attrNameLst>
                                      </p:cBhvr>
                                      <p:to>
                                        <p:strVal val="visible"/>
                                      </p:to>
                                    </p:set>
                                    <p:animEffect filter="fade" transition="in">
                                      <p:cBhvr additive="repl">
                                        <p:cTn id="431" dur="500"/>
                                        <p:tgtEl>
                                          <p:spTgt spid="197"/>
                                        </p:tgtEl>
                                      </p:cBhvr>
                                    </p:animEffect>
                                  </p:childTnLst>
                                </p:cTn>
                              </p:par>
                            </p:childTnLst>
                          </p:cTn>
                        </p:par>
                        <p:par>
                          <p:cTn id="432" fill="hold">
                            <p:stCondLst>
                              <p:cond delay="5500"/>
                            </p:stCondLst>
                            <p:childTnLst>
                              <p:par>
                                <p:cTn id="433" nodeType="afterEffect" fill="hold" presetClass="entr" presetID="2" presetSubtype="8">
                                  <p:stCondLst>
                                    <p:cond delay="0"/>
                                  </p:stCondLst>
                                  <p:childTnLst>
                                    <p:set>
                                      <p:cBhvr>
                                        <p:cTn id="434" dur="1" fill="hold">
                                          <p:stCondLst>
                                            <p:cond delay="0"/>
                                          </p:stCondLst>
                                        </p:cTn>
                                        <p:tgtEl>
                                          <p:spTgt spid="198"/>
                                        </p:tgtEl>
                                        <p:attrNameLst>
                                          <p:attrName>style.visibility</p:attrName>
                                        </p:attrNameLst>
                                      </p:cBhvr>
                                      <p:to>
                                        <p:strVal val="visible"/>
                                      </p:to>
                                    </p:set>
                                    <p:anim calcmode="lin" valueType="num">
                                      <p:cBhvr additive="repl">
                                        <p:cTn id="435" dur="500" fill="hold"/>
                                        <p:tgtEl>
                                          <p:spTgt spid="198"/>
                                        </p:tgtEl>
                                        <p:attrNameLst>
                                          <p:attrName>ppt_x</p:attrName>
                                        </p:attrNameLst>
                                      </p:cBhvr>
                                      <p:tavLst>
                                        <p:tav tm="0">
                                          <p:val>
                                            <p:strVal val="0-#ppt_w/2"/>
                                          </p:val>
                                        </p:tav>
                                        <p:tav tm="100000">
                                          <p:val>
                                            <p:strVal val="#ppt_x"/>
                                          </p:val>
                                        </p:tav>
                                      </p:tavLst>
                                    </p:anim>
                                    <p:anim calcmode="lin" valueType="num">
                                      <p:cBhvr additive="repl">
                                        <p:cTn id="436" dur="500" fill="hold"/>
                                        <p:tgtEl>
                                          <p:spTgt spid="198"/>
                                        </p:tgtEl>
                                        <p:attrNameLst>
                                          <p:attrName>ppt_y</p:attrName>
                                        </p:attrNameLst>
                                      </p:cBhvr>
                                      <p:tavLst>
                                        <p:tav tm="0">
                                          <p:val>
                                            <p:strVal val="#ppt_y"/>
                                          </p:val>
                                        </p:tav>
                                        <p:tav tm="100000">
                                          <p:val>
                                            <p:strVal val="#ppt_y"/>
                                          </p:val>
                                        </p:tav>
                                      </p:tavLst>
                                    </p:anim>
                                  </p:childTnLst>
                                </p:cTn>
                              </p:par>
                            </p:childTnLst>
                          </p:cTn>
                        </p:par>
                        <p:par>
                          <p:cTn id="437" fill="hold">
                            <p:stCondLst>
                              <p:cond delay="6000"/>
                            </p:stCondLst>
                            <p:childTnLst>
                              <p:par>
                                <p:cTn id="438" nodeType="afterEffect" fill="hold" presetClass="entr" presetID="10">
                                  <p:stCondLst>
                                    <p:cond delay="0"/>
                                  </p:stCondLst>
                                  <p:childTnLst>
                                    <p:set>
                                      <p:cBhvr>
                                        <p:cTn id="439" dur="1" fill="hold">
                                          <p:stCondLst>
                                            <p:cond delay="0"/>
                                          </p:stCondLst>
                                        </p:cTn>
                                        <p:tgtEl>
                                          <p:spTgt spid="199"/>
                                        </p:tgtEl>
                                        <p:attrNameLst>
                                          <p:attrName>style.visibility</p:attrName>
                                        </p:attrNameLst>
                                      </p:cBhvr>
                                      <p:to>
                                        <p:strVal val="visible"/>
                                      </p:to>
                                    </p:set>
                                    <p:animEffect filter="fade" transition="in">
                                      <p:cBhvr additive="repl">
                                        <p:cTn id="440" dur="500"/>
                                        <p:tgtEl>
                                          <p:spTgt spid="19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0" y="0"/>
            <a:ext cx="12858480" cy="723240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215" name="CustomShape 2"/>
          <p:cNvSpPr/>
          <p:nvPr/>
        </p:nvSpPr>
        <p:spPr>
          <a:xfrm>
            <a:off x="0" y="1029960"/>
            <a:ext cx="6201360" cy="6201360"/>
          </a:xfrm>
          <a:custGeom>
            <a:avLst/>
            <a:gdLst/>
            <a:ahLst/>
            <a:rect l="l" t="t" r="r" b="b"/>
            <a:pathLst>
              <a:path w="1386" h="1386">
                <a:moveTo>
                  <a:pt x="1106" y="1386"/>
                </a:moveTo>
                <a:cubicBezTo>
                  <a:pt x="1277" y="1242"/>
                  <a:pt x="1386" y="1026"/>
                  <a:pt x="1386" y="785"/>
                </a:cubicBezTo>
                <a:cubicBezTo>
                  <a:pt x="1386" y="351"/>
                  <a:pt x="1034" y="0"/>
                  <a:pt x="601" y="0"/>
                </a:cubicBezTo>
                <a:cubicBezTo>
                  <a:pt x="360" y="0"/>
                  <a:pt x="144" y="109"/>
                  <a:pt x="0" y="280"/>
                </a:cubicBezTo>
                <a:cubicBezTo>
                  <a:pt x="0" y="1290"/>
                  <a:pt x="0" y="1290"/>
                  <a:pt x="0" y="1290"/>
                </a:cubicBezTo>
                <a:cubicBezTo>
                  <a:pt x="0" y="1386"/>
                  <a:pt x="0" y="1386"/>
                  <a:pt x="0" y="1386"/>
                </a:cubicBezTo>
                <a:cubicBezTo>
                  <a:pt x="96" y="1386"/>
                  <a:pt x="96" y="1386"/>
                  <a:pt x="96" y="1386"/>
                </a:cubicBezTo>
                <a:lnTo>
                  <a:pt x="1106" y="1386"/>
                </a:lnTo>
                <a:close/>
              </a:path>
            </a:pathLst>
          </a:custGeom>
          <a:solidFill>
            <a:schemeClr val="accent2">
              <a:alpha val="70195"/>
            </a:schemeClr>
          </a:solidFill>
          <a:ln>
            <a:noFill/>
          </a:ln>
        </p:spPr>
        <p:style>
          <a:lnRef idx="0"/>
          <a:fillRef idx="0"/>
          <a:effectRef idx="0"/>
          <a:fontRef idx="minor"/>
        </p:style>
      </p:sp>
      <p:sp>
        <p:nvSpPr>
          <p:cNvPr id="216" name="CustomShape 3"/>
          <p:cNvSpPr/>
          <p:nvPr/>
        </p:nvSpPr>
        <p:spPr>
          <a:xfrm>
            <a:off x="0" y="1854000"/>
            <a:ext cx="5377680" cy="5377680"/>
          </a:xfrm>
          <a:custGeom>
            <a:avLst/>
            <a:gdLst/>
            <a:ahLst/>
            <a:rect l="l" t="t" r="r" b="b"/>
            <a:pathLst>
              <a:path w="1202" h="1202">
                <a:moveTo>
                  <a:pt x="601" y="0"/>
                </a:moveTo>
                <a:cubicBezTo>
                  <a:pt x="269" y="0"/>
                  <a:pt x="0" y="269"/>
                  <a:pt x="0" y="601"/>
                </a:cubicBezTo>
                <a:cubicBezTo>
                  <a:pt x="0" y="1202"/>
                  <a:pt x="0" y="1202"/>
                  <a:pt x="0" y="1202"/>
                </a:cubicBezTo>
                <a:cubicBezTo>
                  <a:pt x="601" y="1202"/>
                  <a:pt x="601" y="1202"/>
                  <a:pt x="601" y="1202"/>
                </a:cubicBezTo>
                <a:cubicBezTo>
                  <a:pt x="933" y="1202"/>
                  <a:pt x="1202" y="933"/>
                  <a:pt x="1202" y="601"/>
                </a:cubicBezTo>
                <a:cubicBezTo>
                  <a:pt x="1202" y="269"/>
                  <a:pt x="933" y="0"/>
                  <a:pt x="601" y="0"/>
                </a:cubicBezTo>
                <a:close/>
              </a:path>
            </a:pathLst>
          </a:custGeom>
          <a:solidFill>
            <a:schemeClr val="accent1">
              <a:alpha val="70195"/>
            </a:schemeClr>
          </a:solidFill>
          <a:ln>
            <a:noFill/>
          </a:ln>
        </p:spPr>
        <p:style>
          <a:lnRef idx="0"/>
          <a:fillRef idx="0"/>
          <a:effectRef idx="0"/>
          <a:fontRef idx="minor"/>
        </p:style>
      </p:sp>
      <p:sp>
        <p:nvSpPr>
          <p:cNvPr id="217" name="CustomShape 4"/>
          <p:cNvSpPr/>
          <p:nvPr/>
        </p:nvSpPr>
        <p:spPr>
          <a:xfrm>
            <a:off x="4163400" y="2242440"/>
            <a:ext cx="816840" cy="816840"/>
          </a:xfrm>
          <a:prstGeom prst="ellipse">
            <a:avLst/>
          </a:prstGeom>
          <a:solidFill>
            <a:schemeClr val="accent2">
              <a:lumMod val="50000"/>
            </a:schemeClr>
          </a:solidFill>
          <a:ln>
            <a:noFill/>
          </a:ln>
        </p:spPr>
        <p:style>
          <a:lnRef idx="0"/>
          <a:fillRef idx="0"/>
          <a:effectRef idx="0"/>
          <a:fontRef idx="minor"/>
        </p:style>
      </p:sp>
      <p:sp>
        <p:nvSpPr>
          <p:cNvPr id="218" name="CustomShape 5"/>
          <p:cNvSpPr/>
          <p:nvPr/>
        </p:nvSpPr>
        <p:spPr>
          <a:xfrm>
            <a:off x="4404600" y="2465640"/>
            <a:ext cx="330120" cy="365760"/>
          </a:xfrm>
          <a:custGeom>
            <a:avLst/>
            <a:gdLst/>
            <a:ahLst/>
            <a:rect l="l" t="t" r="r" b="b"/>
            <a:pathLst>
              <a:path w="71" h="79">
                <a:moveTo>
                  <a:pt x="69" y="10"/>
                </a:moveTo>
                <a:cubicBezTo>
                  <a:pt x="67" y="10"/>
                  <a:pt x="67" y="10"/>
                  <a:pt x="67" y="10"/>
                </a:cubicBezTo>
                <a:cubicBezTo>
                  <a:pt x="67" y="3"/>
                  <a:pt x="67" y="3"/>
                  <a:pt x="67" y="3"/>
                </a:cubicBezTo>
                <a:cubicBezTo>
                  <a:pt x="69" y="3"/>
                  <a:pt x="69" y="3"/>
                  <a:pt x="69" y="3"/>
                </a:cubicBezTo>
                <a:cubicBezTo>
                  <a:pt x="71" y="5"/>
                  <a:pt x="71" y="5"/>
                  <a:pt x="71" y="5"/>
                </a:cubicBezTo>
                <a:cubicBezTo>
                  <a:pt x="71" y="8"/>
                  <a:pt x="71" y="8"/>
                  <a:pt x="71" y="8"/>
                </a:cubicBezTo>
                <a:lnTo>
                  <a:pt x="69" y="10"/>
                </a:lnTo>
                <a:close/>
                <a:moveTo>
                  <a:pt x="7" y="3"/>
                </a:moveTo>
                <a:cubicBezTo>
                  <a:pt x="29" y="3"/>
                  <a:pt x="29" y="3"/>
                  <a:pt x="29" y="3"/>
                </a:cubicBezTo>
                <a:cubicBezTo>
                  <a:pt x="29" y="0"/>
                  <a:pt x="29" y="0"/>
                  <a:pt x="29" y="0"/>
                </a:cubicBezTo>
                <a:cubicBezTo>
                  <a:pt x="43" y="0"/>
                  <a:pt x="43" y="0"/>
                  <a:pt x="43" y="0"/>
                </a:cubicBezTo>
                <a:cubicBezTo>
                  <a:pt x="43" y="3"/>
                  <a:pt x="43" y="3"/>
                  <a:pt x="43" y="3"/>
                </a:cubicBezTo>
                <a:cubicBezTo>
                  <a:pt x="65" y="3"/>
                  <a:pt x="65" y="3"/>
                  <a:pt x="65" y="3"/>
                </a:cubicBezTo>
                <a:cubicBezTo>
                  <a:pt x="65" y="10"/>
                  <a:pt x="65" y="10"/>
                  <a:pt x="65" y="10"/>
                </a:cubicBezTo>
                <a:cubicBezTo>
                  <a:pt x="7" y="10"/>
                  <a:pt x="7" y="10"/>
                  <a:pt x="7" y="10"/>
                </a:cubicBezTo>
                <a:lnTo>
                  <a:pt x="7" y="3"/>
                </a:lnTo>
                <a:close/>
                <a:moveTo>
                  <a:pt x="0" y="8"/>
                </a:moveTo>
                <a:cubicBezTo>
                  <a:pt x="0" y="5"/>
                  <a:pt x="0" y="5"/>
                  <a:pt x="0" y="5"/>
                </a:cubicBezTo>
                <a:cubicBezTo>
                  <a:pt x="3" y="3"/>
                  <a:pt x="3" y="3"/>
                  <a:pt x="3" y="3"/>
                </a:cubicBezTo>
                <a:cubicBezTo>
                  <a:pt x="5" y="3"/>
                  <a:pt x="5" y="3"/>
                  <a:pt x="5" y="3"/>
                </a:cubicBezTo>
                <a:cubicBezTo>
                  <a:pt x="5" y="10"/>
                  <a:pt x="5" y="10"/>
                  <a:pt x="5" y="10"/>
                </a:cubicBezTo>
                <a:cubicBezTo>
                  <a:pt x="3" y="10"/>
                  <a:pt x="3" y="10"/>
                  <a:pt x="3" y="10"/>
                </a:cubicBezTo>
                <a:lnTo>
                  <a:pt x="0" y="8"/>
                </a:lnTo>
                <a:close/>
                <a:moveTo>
                  <a:pt x="64" y="13"/>
                </a:moveTo>
                <a:cubicBezTo>
                  <a:pt x="64" y="57"/>
                  <a:pt x="64" y="57"/>
                  <a:pt x="64" y="57"/>
                </a:cubicBezTo>
                <a:cubicBezTo>
                  <a:pt x="8" y="57"/>
                  <a:pt x="8" y="57"/>
                  <a:pt x="8" y="57"/>
                </a:cubicBezTo>
                <a:cubicBezTo>
                  <a:pt x="8" y="13"/>
                  <a:pt x="8" y="13"/>
                  <a:pt x="8" y="13"/>
                </a:cubicBezTo>
                <a:lnTo>
                  <a:pt x="64" y="13"/>
                </a:lnTo>
                <a:close/>
                <a:moveTo>
                  <a:pt x="41" y="49"/>
                </a:moveTo>
                <a:cubicBezTo>
                  <a:pt x="52" y="49"/>
                  <a:pt x="52" y="49"/>
                  <a:pt x="52" y="49"/>
                </a:cubicBezTo>
                <a:cubicBezTo>
                  <a:pt x="52" y="46"/>
                  <a:pt x="52" y="46"/>
                  <a:pt x="52" y="46"/>
                </a:cubicBezTo>
                <a:cubicBezTo>
                  <a:pt x="41" y="46"/>
                  <a:pt x="41" y="46"/>
                  <a:pt x="41" y="46"/>
                </a:cubicBezTo>
                <a:lnTo>
                  <a:pt x="41" y="49"/>
                </a:lnTo>
                <a:close/>
                <a:moveTo>
                  <a:pt x="41" y="43"/>
                </a:moveTo>
                <a:cubicBezTo>
                  <a:pt x="59" y="43"/>
                  <a:pt x="59" y="43"/>
                  <a:pt x="59" y="43"/>
                </a:cubicBezTo>
                <a:cubicBezTo>
                  <a:pt x="59" y="40"/>
                  <a:pt x="59" y="40"/>
                  <a:pt x="59" y="40"/>
                </a:cubicBezTo>
                <a:cubicBezTo>
                  <a:pt x="41" y="40"/>
                  <a:pt x="41" y="40"/>
                  <a:pt x="41" y="40"/>
                </a:cubicBezTo>
                <a:lnTo>
                  <a:pt x="41" y="43"/>
                </a:lnTo>
                <a:close/>
                <a:moveTo>
                  <a:pt x="41" y="35"/>
                </a:moveTo>
                <a:cubicBezTo>
                  <a:pt x="59" y="35"/>
                  <a:pt x="59" y="35"/>
                  <a:pt x="59" y="35"/>
                </a:cubicBezTo>
                <a:cubicBezTo>
                  <a:pt x="59" y="32"/>
                  <a:pt x="59" y="32"/>
                  <a:pt x="59" y="32"/>
                </a:cubicBezTo>
                <a:cubicBezTo>
                  <a:pt x="41" y="32"/>
                  <a:pt x="41" y="32"/>
                  <a:pt x="41" y="32"/>
                </a:cubicBezTo>
                <a:lnTo>
                  <a:pt x="41" y="35"/>
                </a:lnTo>
                <a:close/>
                <a:moveTo>
                  <a:pt x="25" y="52"/>
                </a:moveTo>
                <a:cubicBezTo>
                  <a:pt x="30" y="52"/>
                  <a:pt x="35" y="48"/>
                  <a:pt x="36" y="43"/>
                </a:cubicBezTo>
                <a:cubicBezTo>
                  <a:pt x="23" y="43"/>
                  <a:pt x="23" y="43"/>
                  <a:pt x="23" y="43"/>
                </a:cubicBezTo>
                <a:cubicBezTo>
                  <a:pt x="23" y="30"/>
                  <a:pt x="23" y="30"/>
                  <a:pt x="23" y="30"/>
                </a:cubicBezTo>
                <a:cubicBezTo>
                  <a:pt x="17" y="30"/>
                  <a:pt x="14" y="35"/>
                  <a:pt x="14" y="41"/>
                </a:cubicBezTo>
                <a:cubicBezTo>
                  <a:pt x="14" y="47"/>
                  <a:pt x="18" y="52"/>
                  <a:pt x="25" y="52"/>
                </a:cubicBezTo>
                <a:close/>
                <a:moveTo>
                  <a:pt x="38" y="40"/>
                </a:moveTo>
                <a:cubicBezTo>
                  <a:pt x="38" y="40"/>
                  <a:pt x="38" y="27"/>
                  <a:pt x="26" y="27"/>
                </a:cubicBezTo>
                <a:cubicBezTo>
                  <a:pt x="26" y="40"/>
                  <a:pt x="26" y="40"/>
                  <a:pt x="26" y="40"/>
                </a:cubicBezTo>
                <a:lnTo>
                  <a:pt x="38" y="40"/>
                </a:lnTo>
                <a:close/>
                <a:moveTo>
                  <a:pt x="13" y="22"/>
                </a:moveTo>
                <a:cubicBezTo>
                  <a:pt x="38" y="22"/>
                  <a:pt x="38" y="22"/>
                  <a:pt x="38" y="22"/>
                </a:cubicBezTo>
                <a:cubicBezTo>
                  <a:pt x="38" y="17"/>
                  <a:pt x="38" y="17"/>
                  <a:pt x="38" y="17"/>
                </a:cubicBezTo>
                <a:cubicBezTo>
                  <a:pt x="13" y="17"/>
                  <a:pt x="13" y="17"/>
                  <a:pt x="13" y="17"/>
                </a:cubicBezTo>
                <a:lnTo>
                  <a:pt x="13" y="22"/>
                </a:lnTo>
                <a:close/>
                <a:moveTo>
                  <a:pt x="68" y="65"/>
                </a:moveTo>
                <a:cubicBezTo>
                  <a:pt x="5" y="65"/>
                  <a:pt x="5" y="65"/>
                  <a:pt x="5" y="65"/>
                </a:cubicBezTo>
                <a:cubicBezTo>
                  <a:pt x="5" y="60"/>
                  <a:pt x="5" y="60"/>
                  <a:pt x="5" y="60"/>
                </a:cubicBezTo>
                <a:cubicBezTo>
                  <a:pt x="68" y="60"/>
                  <a:pt x="68" y="60"/>
                  <a:pt x="68" y="60"/>
                </a:cubicBezTo>
                <a:lnTo>
                  <a:pt x="68" y="65"/>
                </a:lnTo>
                <a:close/>
                <a:moveTo>
                  <a:pt x="31" y="67"/>
                </a:moveTo>
                <a:cubicBezTo>
                  <a:pt x="23" y="79"/>
                  <a:pt x="23" y="79"/>
                  <a:pt x="23" y="79"/>
                </a:cubicBezTo>
                <a:cubicBezTo>
                  <a:pt x="16" y="79"/>
                  <a:pt x="16" y="79"/>
                  <a:pt x="16" y="79"/>
                </a:cubicBezTo>
                <a:cubicBezTo>
                  <a:pt x="23" y="67"/>
                  <a:pt x="23" y="67"/>
                  <a:pt x="23" y="67"/>
                </a:cubicBezTo>
                <a:lnTo>
                  <a:pt x="31" y="67"/>
                </a:lnTo>
                <a:close/>
                <a:moveTo>
                  <a:pt x="55" y="79"/>
                </a:moveTo>
                <a:cubicBezTo>
                  <a:pt x="48" y="79"/>
                  <a:pt x="48" y="79"/>
                  <a:pt x="48" y="79"/>
                </a:cubicBezTo>
                <a:cubicBezTo>
                  <a:pt x="41" y="67"/>
                  <a:pt x="41" y="67"/>
                  <a:pt x="41" y="67"/>
                </a:cubicBezTo>
                <a:cubicBezTo>
                  <a:pt x="48" y="67"/>
                  <a:pt x="48" y="67"/>
                  <a:pt x="48" y="67"/>
                </a:cubicBezTo>
                <a:lnTo>
                  <a:pt x="55" y="79"/>
                </a:lnTo>
                <a:close/>
              </a:path>
            </a:pathLst>
          </a:custGeom>
          <a:solidFill>
            <a:srgbClr val="ffffff"/>
          </a:solidFill>
          <a:ln>
            <a:noFill/>
          </a:ln>
        </p:spPr>
        <p:style>
          <a:lnRef idx="0"/>
          <a:fillRef idx="0"/>
          <a:effectRef idx="0"/>
          <a:fontRef idx="minor"/>
        </p:style>
      </p:sp>
      <p:sp>
        <p:nvSpPr>
          <p:cNvPr id="219" name="CustomShape 6"/>
          <p:cNvSpPr/>
          <p:nvPr/>
        </p:nvSpPr>
        <p:spPr>
          <a:xfrm>
            <a:off x="964440" y="4903200"/>
            <a:ext cx="3321360" cy="426960"/>
          </a:xfrm>
          <a:prstGeom prst="rect">
            <a:avLst/>
          </a:prstGeom>
          <a:noFill/>
          <a:ln>
            <a:noFill/>
          </a:ln>
        </p:spPr>
        <p:style>
          <a:lnRef idx="0"/>
          <a:fillRef idx="0"/>
          <a:effectRef idx="0"/>
          <a:fontRef idx="minor"/>
        </p:style>
        <p:txBody>
          <a:bodyPr lIns="0" rIns="0" tIns="0" bIns="0"/>
          <a:p>
            <a:pPr algn="ctr">
              <a:lnSpc>
                <a:spcPct val="100000"/>
              </a:lnSpc>
            </a:pPr>
            <a:r>
              <a:rPr b="1" lang="en-US" sz="2800" spc="-1" strike="noStrike">
                <a:solidFill>
                  <a:srgbClr val="ffffff"/>
                </a:solidFill>
                <a:uFill>
                  <a:solidFill>
                    <a:srgbClr val="ffffff"/>
                  </a:solidFill>
                </a:uFill>
                <a:latin typeface="Arial"/>
                <a:ea typeface="微软雅黑"/>
              </a:rPr>
              <a:t>请替换文字内容</a:t>
            </a:r>
            <a:endParaRPr b="0" lang="en-US" sz="1800" spc="-1" strike="noStrike">
              <a:solidFill>
                <a:srgbClr val="000000"/>
              </a:solidFill>
              <a:uFill>
                <a:solidFill>
                  <a:srgbClr val="ffffff"/>
                </a:solidFill>
              </a:uFill>
              <a:latin typeface="Arial"/>
            </a:endParaRPr>
          </a:p>
        </p:txBody>
      </p:sp>
      <p:sp>
        <p:nvSpPr>
          <p:cNvPr id="220" name="CustomShape 7"/>
          <p:cNvSpPr/>
          <p:nvPr/>
        </p:nvSpPr>
        <p:spPr>
          <a:xfrm>
            <a:off x="1998000" y="3508200"/>
            <a:ext cx="1253880" cy="12474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7600" spc="-1" strike="noStrike">
                <a:solidFill>
                  <a:srgbClr val="ffffff"/>
                </a:solidFill>
                <a:uFill>
                  <a:solidFill>
                    <a:srgbClr val="ffffff"/>
                  </a:solidFill>
                </a:uFill>
                <a:latin typeface="Arial"/>
                <a:ea typeface="微软雅黑"/>
              </a:rPr>
              <a:t>02</a:t>
            </a:r>
            <a:endParaRPr b="0" lang="en-US" sz="1800" spc="-1" strike="noStrike">
              <a:solidFill>
                <a:srgbClr val="000000"/>
              </a:solidFill>
              <a:uFill>
                <a:solidFill>
                  <a:srgbClr val="ffffff"/>
                </a:solidFill>
              </a:uFill>
              <a:latin typeface="Arial"/>
            </a:endParaRPr>
          </a:p>
        </p:txBody>
      </p:sp>
      <p:sp>
        <p:nvSpPr>
          <p:cNvPr id="221" name="Line 8"/>
          <p:cNvSpPr/>
          <p:nvPr/>
        </p:nvSpPr>
        <p:spPr>
          <a:xfrm>
            <a:off x="1446480" y="4724640"/>
            <a:ext cx="2357280" cy="360"/>
          </a:xfrm>
          <a:prstGeom prst="line">
            <a:avLst/>
          </a:prstGeom>
          <a:ln w="6480">
            <a:solidFill>
              <a:schemeClr val="bg1"/>
            </a:solidFill>
            <a:round/>
          </a:ln>
        </p:spPr>
        <p:style>
          <a:lnRef idx="0"/>
          <a:fillRef idx="0"/>
          <a:effectRef idx="0"/>
          <a:fontRef idx="minor"/>
        </p:style>
      </p:sp>
    </p:spTree>
  </p:cSld>
  <p:transition spd="slow" advTm="0">
    <p:push dir="u"/>
  </p:transition>
  <p:timing>
    <p:tnLst>
      <p:par>
        <p:cTn id="441" dur="indefinite" restart="never" nodeType="tmRoot">
          <p:childTnLst>
            <p:seq>
              <p:cTn id="442" dur="indefinite" nodeType="mainSeq">
                <p:childTnLst>
                  <p:par>
                    <p:cTn id="443" fill="hold">
                      <p:stCondLst>
                        <p:cond delay="indefinite"/>
                      </p:stCondLst>
                      <p:childTnLst>
                        <p:par>
                          <p:cTn id="444" fill="hold">
                            <p:stCondLst>
                              <p:cond delay="0"/>
                            </p:stCondLst>
                            <p:childTnLst>
                              <p:par>
                                <p:cTn id="445" nodeType="clickEffect" fill="hold" presetClass="entr" presetID="10">
                                  <p:stCondLst>
                                    <p:cond delay="0"/>
                                  </p:stCondLst>
                                  <p:childTnLst>
                                    <p:set>
                                      <p:cBhvr>
                                        <p:cTn id="446" dur="1" fill="hold">
                                          <p:stCondLst>
                                            <p:cond delay="0"/>
                                          </p:stCondLst>
                                        </p:cTn>
                                        <p:tgtEl>
                                          <p:spTgt spid="214"/>
                                        </p:tgtEl>
                                        <p:attrNameLst>
                                          <p:attrName>style.visibility</p:attrName>
                                        </p:attrNameLst>
                                      </p:cBhvr>
                                      <p:to>
                                        <p:strVal val="visible"/>
                                      </p:to>
                                    </p:set>
                                    <p:animEffect filter="fade" transition="in">
                                      <p:cBhvr additive="repl">
                                        <p:cTn id="447" dur="500"/>
                                        <p:tgtEl>
                                          <p:spTgt spid="214"/>
                                        </p:tgtEl>
                                      </p:cBhvr>
                                    </p:animEffect>
                                  </p:childTnLst>
                                </p:cTn>
                              </p:par>
                            </p:childTnLst>
                          </p:cTn>
                        </p:par>
                      </p:childTnLst>
                    </p:cTn>
                  </p:par>
                  <p:par>
                    <p:cTn id="448" fill="hold">
                      <p:stCondLst>
                        <p:cond delay="indefinite"/>
                      </p:stCondLst>
                      <p:childTnLst>
                        <p:par>
                          <p:cTn id="449" fill="hold">
                            <p:stCondLst>
                              <p:cond delay="0"/>
                            </p:stCondLst>
                            <p:childTnLst>
                              <p:par>
                                <p:cTn id="450" nodeType="clickEffect" fill="hold" presetClass="entr" presetID="2" presetSubtype="12">
                                  <p:stCondLst>
                                    <p:cond delay="0"/>
                                  </p:stCondLst>
                                  <p:childTnLst>
                                    <p:set>
                                      <p:cBhvr>
                                        <p:cTn id="451" dur="1" fill="hold">
                                          <p:stCondLst>
                                            <p:cond delay="0"/>
                                          </p:stCondLst>
                                        </p:cTn>
                                        <p:tgtEl>
                                          <p:spTgt spid="215"/>
                                        </p:tgtEl>
                                        <p:attrNameLst>
                                          <p:attrName>style.visibility</p:attrName>
                                        </p:attrNameLst>
                                      </p:cBhvr>
                                      <p:to>
                                        <p:strVal val="visible"/>
                                      </p:to>
                                    </p:set>
                                    <p:anim calcmode="lin" valueType="num">
                                      <p:cBhvr additive="repl">
                                        <p:cTn id="452" dur="500" fill="hold"/>
                                        <p:tgtEl>
                                          <p:spTgt spid="215"/>
                                        </p:tgtEl>
                                        <p:attrNameLst>
                                          <p:attrName>ppt_x</p:attrName>
                                        </p:attrNameLst>
                                      </p:cBhvr>
                                      <p:tavLst>
                                        <p:tav tm="0">
                                          <p:val>
                                            <p:strVal val="0-#ppt_w/2"/>
                                          </p:val>
                                        </p:tav>
                                        <p:tav tm="100000">
                                          <p:val>
                                            <p:strVal val="#ppt_x"/>
                                          </p:val>
                                        </p:tav>
                                      </p:tavLst>
                                    </p:anim>
                                    <p:anim calcmode="lin" valueType="num">
                                      <p:cBhvr additive="repl">
                                        <p:cTn id="453" dur="500" fill="hold"/>
                                        <p:tgtEl>
                                          <p:spTgt spid="215"/>
                                        </p:tgtEl>
                                        <p:attrNameLst>
                                          <p:attrName>ppt_y</p:attrName>
                                        </p:attrNameLst>
                                      </p:cBhvr>
                                      <p:tavLst>
                                        <p:tav tm="0">
                                          <p:val>
                                            <p:strVal val="1+#ppt_h/2"/>
                                          </p:val>
                                        </p:tav>
                                        <p:tav tm="100000">
                                          <p:val>
                                            <p:strVal val="#ppt_y"/>
                                          </p:val>
                                        </p:tav>
                                      </p:tavLst>
                                    </p:anim>
                                  </p:childTnLst>
                                </p:cTn>
                              </p:par>
                            </p:childTnLst>
                          </p:cTn>
                        </p:par>
                      </p:childTnLst>
                    </p:cTn>
                  </p:par>
                  <p:par>
                    <p:cTn id="454" fill="hold">
                      <p:stCondLst>
                        <p:cond delay="indefinite"/>
                      </p:stCondLst>
                      <p:childTnLst>
                        <p:par>
                          <p:cTn id="455" fill="hold">
                            <p:stCondLst>
                              <p:cond delay="0"/>
                            </p:stCondLst>
                            <p:childTnLst>
                              <p:par>
                                <p:cTn id="456" nodeType="clickEffect" fill="hold" presetClass="entr" presetID="2" presetSubtype="12">
                                  <p:stCondLst>
                                    <p:cond delay="0"/>
                                  </p:stCondLst>
                                  <p:childTnLst>
                                    <p:set>
                                      <p:cBhvr>
                                        <p:cTn id="457" dur="1" fill="hold">
                                          <p:stCondLst>
                                            <p:cond delay="0"/>
                                          </p:stCondLst>
                                        </p:cTn>
                                        <p:tgtEl>
                                          <p:spTgt spid="216"/>
                                        </p:tgtEl>
                                        <p:attrNameLst>
                                          <p:attrName>style.visibility</p:attrName>
                                        </p:attrNameLst>
                                      </p:cBhvr>
                                      <p:to>
                                        <p:strVal val="visible"/>
                                      </p:to>
                                    </p:set>
                                    <p:anim calcmode="lin" valueType="num">
                                      <p:cBhvr additive="repl">
                                        <p:cTn id="458" dur="500" fill="hold"/>
                                        <p:tgtEl>
                                          <p:spTgt spid="216"/>
                                        </p:tgtEl>
                                        <p:attrNameLst>
                                          <p:attrName>ppt_x</p:attrName>
                                        </p:attrNameLst>
                                      </p:cBhvr>
                                      <p:tavLst>
                                        <p:tav tm="0">
                                          <p:val>
                                            <p:strVal val="0-#ppt_w/2"/>
                                          </p:val>
                                        </p:tav>
                                        <p:tav tm="100000">
                                          <p:val>
                                            <p:strVal val="#ppt_x"/>
                                          </p:val>
                                        </p:tav>
                                      </p:tavLst>
                                    </p:anim>
                                    <p:anim calcmode="lin" valueType="num">
                                      <p:cBhvr additive="repl">
                                        <p:cTn id="459" dur="500" fill="hold"/>
                                        <p:tgtEl>
                                          <p:spTgt spid="216"/>
                                        </p:tgtEl>
                                        <p:attrNameLst>
                                          <p:attrName>ppt_y</p:attrName>
                                        </p:attrNameLst>
                                      </p:cBhvr>
                                      <p:tavLst>
                                        <p:tav tm="0">
                                          <p:val>
                                            <p:strVal val="1+#ppt_h/2"/>
                                          </p:val>
                                        </p:tav>
                                        <p:tav tm="100000">
                                          <p:val>
                                            <p:strVal val="#ppt_y"/>
                                          </p:val>
                                        </p:tav>
                                      </p:tavLst>
                                    </p:anim>
                                  </p:childTnLst>
                                </p:cTn>
                              </p:par>
                            </p:childTnLst>
                          </p:cTn>
                        </p:par>
                      </p:childTnLst>
                    </p:cTn>
                  </p:par>
                  <p:par>
                    <p:cTn id="460" fill="hold">
                      <p:stCondLst>
                        <p:cond delay="indefinite"/>
                      </p:stCondLst>
                      <p:childTnLst>
                        <p:par>
                          <p:cTn id="461" fill="hold">
                            <p:stCondLst>
                              <p:cond delay="0"/>
                            </p:stCondLst>
                            <p:childTnLst>
                              <p:par>
                                <p:cTn id="462" nodeType="clickEffect" fill="hold" presetClass="entr" presetID="45">
                                  <p:stCondLst>
                                    <p:cond delay="0"/>
                                  </p:stCondLst>
                                  <p:childTnLst>
                                    <p:set>
                                      <p:cBhvr>
                                        <p:cTn id="463" dur="1" fill="hold">
                                          <p:stCondLst>
                                            <p:cond delay="0"/>
                                          </p:stCondLst>
                                        </p:cTn>
                                        <p:tgtEl>
                                          <p:spTgt spid="-1"/>
                                        </p:tgtEl>
                                        <p:attrNameLst>
                                          <p:attrName>style.visibility</p:attrName>
                                        </p:attrNameLst>
                                      </p:cBhvr>
                                      <p:to>
                                        <p:strVal val="visible"/>
                                      </p:to>
                                    </p:set>
                                    <p:animEffect filter="fade" transition="in">
                                      <p:cBhvr additive="repl">
                                        <p:cTn id="464" dur="2000"/>
                                        <p:tgtEl>
                                          <p:spTgt spid="-1"/>
                                        </p:tgtEl>
                                      </p:cBhvr>
                                    </p:animEffect>
                                    <p:anim calcmode="lin" valueType="num">
                                      <p:cBhvr additive="repl">
                                        <p:cTn id="465" dur="2000" fill="hold"/>
                                        <p:tgtEl>
                                          <p:spTgt spid="-1"/>
                                        </p:tgtEl>
                                        <p:attrNameLst>
                                          <p:attrName/>
                                        </p:attrNameLst>
                                      </p:cBhvr>
                                      <p:tavLst>
                                        <p:tav tm="0">
                                          <p:val/>
                                        </p:tav>
                                        <p:tav tm="100000">
                                          <p:val/>
                                        </p:tav>
                                      </p:tavLst>
                                    </p:anim>
                                    <p:anim calcmode="lin" valueType="num">
                                      <p:cBhvr additive="repl">
                                        <p:cTn id="466" dur="2000" fill="hold"/>
                                        <p:tgtEl>
                                          <p:spTgt spid="-1"/>
                                        </p:tgtEl>
                                        <p:attrNameLst>
                                          <p:attrName/>
                                        </p:attrNameLst>
                                      </p:cBhvr>
                                      <p:tavLst>
                                        <p:tav tm="0">
                                          <p:val>
                                            <p:strVal val="#ppt_h"/>
                                          </p:val>
                                        </p:tav>
                                        <p:tav tm="100000">
                                          <p:val>
                                            <p:strVal val="#ppt_h"/>
                                          </p:val>
                                        </p:tav>
                                      </p:tavLst>
                                    </p:anim>
                                  </p:childTnLst>
                                </p:cTn>
                              </p:par>
                            </p:childTnLst>
                          </p:cTn>
                        </p:par>
                      </p:childTnLst>
                    </p:cTn>
                  </p:par>
                  <p:par>
                    <p:cTn id="467" fill="hold">
                      <p:stCondLst>
                        <p:cond delay="indefinite"/>
                      </p:stCondLst>
                      <p:childTnLst>
                        <p:par>
                          <p:cTn id="468" fill="hold">
                            <p:stCondLst>
                              <p:cond delay="0"/>
                            </p:stCondLst>
                            <p:childTnLst>
                              <p:par>
                                <p:cTn id="469" nodeType="clickEffect" fill="hold" presetClass="entr" presetID="56">
                                  <p:stCondLst>
                                    <p:cond delay="0"/>
                                  </p:stCondLst>
                                  <p:childTnLst>
                                    <p:set>
                                      <p:cBhvr>
                                        <p:cTn id="470" dur="1" fill="hold">
                                          <p:stCondLst>
                                            <p:cond delay="0"/>
                                          </p:stCondLst>
                                        </p:cTn>
                                        <p:tgtEl>
                                          <p:spTgt spid="220"/>
                                        </p:tgtEl>
                                        <p:attrNameLst>
                                          <p:attrName>style.visibility</p:attrName>
                                        </p:attrNameLst>
                                      </p:cBhvr>
                                      <p:to>
                                        <p:strVal val="visible"/>
                                      </p:to>
                                    </p:set>
                                    <p:anim calcmode="lin" valueType="num">
                                      <p:cBhvr additive="repl">
                                        <p:cTn id="471" dur="500" fill="hold">
                                          <p:stCondLst>
                                            <p:cond delay="0"/>
                                          </p:stCondLst>
                                        </p:cTn>
                                        <p:tgtEl>
                                          <p:spTgt spid="220"/>
                                        </p:tgtEl>
                                        <p:attrNameLst>
                                          <p:attrName/>
                                        </p:attrNameLst>
                                      </p:cBhvr>
                                    </p:anim>
                                    <p:anim calcmode="lin" valueType="num">
                                      <p:cBhvr additive="repl">
                                        <p:cTn id="472" dur="500" fill="hold">
                                          <p:stCondLst>
                                            <p:cond delay="0"/>
                                          </p:stCondLst>
                                        </p:cTn>
                                        <p:tgtEl>
                                          <p:spTgt spid="220"/>
                                        </p:tgtEl>
                                        <p:attrNameLst>
                                          <p:attrName>ppt_x</p:attrName>
                                        </p:attrNameLst>
                                      </p:cBhvr>
                                    </p:anim>
                                    <p:anim calcmode="lin" valueType="num">
                                      <p:cBhvr additive="repl">
                                        <p:cTn id="473" dur="1000" fill="hold">
                                          <p:stCondLst>
                                            <p:cond delay="0"/>
                                          </p:stCondLst>
                                        </p:cTn>
                                        <p:tgtEl>
                                          <p:spTgt spid="220"/>
                                        </p:tgtEl>
                                        <p:attrNameLst>
                                          <p:attrName>ppt_y</p:attrName>
                                        </p:attrNameLst>
                                      </p:cBhvr>
                                      <p:to>
                                        <p:strVal val="(#ppt_#ppt_y)"/>
                                      </p:to>
                                    </p:anim>
                                  </p:childTnLst>
                                </p:cTn>
                              </p:par>
                            </p:childTnLst>
                          </p:cTn>
                        </p:par>
                      </p:childTnLst>
                    </p:cTn>
                  </p:par>
                  <p:par>
                    <p:cTn id="474" fill="hold">
                      <p:stCondLst>
                        <p:cond delay="indefinite"/>
                      </p:stCondLst>
                      <p:childTnLst>
                        <p:par>
                          <p:cTn id="475" fill="hold">
                            <p:stCondLst>
                              <p:cond delay="0"/>
                            </p:stCondLst>
                            <p:childTnLst>
                              <p:par>
                                <p:cTn id="476" nodeType="clickEffect" fill="hold" presetClass="entr" presetID="2" presetSubtype="8">
                                  <p:stCondLst>
                                    <p:cond delay="0"/>
                                  </p:stCondLst>
                                  <p:childTnLst>
                                    <p:set>
                                      <p:cBhvr>
                                        <p:cTn id="477" dur="1" fill="hold">
                                          <p:stCondLst>
                                            <p:cond delay="0"/>
                                          </p:stCondLst>
                                        </p:cTn>
                                        <p:tgtEl>
                                          <p:spTgt spid="221"/>
                                        </p:tgtEl>
                                        <p:attrNameLst>
                                          <p:attrName>style.visibility</p:attrName>
                                        </p:attrNameLst>
                                      </p:cBhvr>
                                      <p:to>
                                        <p:strVal val="visible"/>
                                      </p:to>
                                    </p:set>
                                    <p:anim calcmode="lin" valueType="num">
                                      <p:cBhvr additive="repl">
                                        <p:cTn id="478" dur="500" fill="hold"/>
                                        <p:tgtEl>
                                          <p:spTgt spid="221"/>
                                        </p:tgtEl>
                                        <p:attrNameLst>
                                          <p:attrName>ppt_x</p:attrName>
                                        </p:attrNameLst>
                                      </p:cBhvr>
                                      <p:tavLst>
                                        <p:tav tm="0">
                                          <p:val>
                                            <p:strVal val="0-#ppt_w/2"/>
                                          </p:val>
                                        </p:tav>
                                        <p:tav tm="100000">
                                          <p:val>
                                            <p:strVal val="#ppt_x"/>
                                          </p:val>
                                        </p:tav>
                                      </p:tavLst>
                                    </p:anim>
                                    <p:anim calcmode="lin" valueType="num">
                                      <p:cBhvr additive="repl">
                                        <p:cTn id="479" dur="500" fill="hold"/>
                                        <p:tgtEl>
                                          <p:spTgt spid="221"/>
                                        </p:tgtEl>
                                        <p:attrNameLst>
                                          <p:attrName>ppt_y</p:attrName>
                                        </p:attrNameLst>
                                      </p:cBhvr>
                                      <p:tavLst>
                                        <p:tav tm="0">
                                          <p:val>
                                            <p:strVal val="#ppt_y"/>
                                          </p:val>
                                        </p:tav>
                                        <p:tav tm="100000">
                                          <p:val>
                                            <p:strVal val="#ppt_y"/>
                                          </p:val>
                                        </p:tav>
                                      </p:tavLst>
                                    </p:anim>
                                  </p:childTnLst>
                                </p:cTn>
                              </p:par>
                            </p:childTnLst>
                          </p:cTn>
                        </p:par>
                      </p:childTnLst>
                    </p:cTn>
                  </p:par>
                  <p:par>
                    <p:cTn id="480" fill="hold">
                      <p:stCondLst>
                        <p:cond delay="indefinite"/>
                      </p:stCondLst>
                      <p:childTnLst>
                        <p:par>
                          <p:cTn id="481" fill="hold">
                            <p:stCondLst>
                              <p:cond delay="0"/>
                            </p:stCondLst>
                            <p:childTnLst>
                              <p:par>
                                <p:cTn id="482" nodeType="clickEffect" fill="hold" presetClass="entr" presetID="56">
                                  <p:stCondLst>
                                    <p:cond delay="0"/>
                                  </p:stCondLst>
                                  <p:childTnLst>
                                    <p:set>
                                      <p:cBhvr>
                                        <p:cTn id="483" dur="1" fill="hold">
                                          <p:stCondLst>
                                            <p:cond delay="0"/>
                                          </p:stCondLst>
                                        </p:cTn>
                                        <p:tgtEl>
                                          <p:spTgt spid="219"/>
                                        </p:tgtEl>
                                        <p:attrNameLst>
                                          <p:attrName>style.visibility</p:attrName>
                                        </p:attrNameLst>
                                      </p:cBhvr>
                                      <p:to>
                                        <p:strVal val="visible"/>
                                      </p:to>
                                    </p:set>
                                    <p:anim calcmode="lin" valueType="num">
                                      <p:cBhvr additive="repl">
                                        <p:cTn id="484" dur="500" fill="hold">
                                          <p:stCondLst>
                                            <p:cond delay="0"/>
                                          </p:stCondLst>
                                        </p:cTn>
                                        <p:tgtEl>
                                          <p:spTgt spid="219"/>
                                        </p:tgtEl>
                                        <p:attrNameLst>
                                          <p:attrName/>
                                        </p:attrNameLst>
                                      </p:cBhvr>
                                    </p:anim>
                                    <p:anim calcmode="lin" valueType="num">
                                      <p:cBhvr additive="repl">
                                        <p:cTn id="485" dur="500" fill="hold">
                                          <p:stCondLst>
                                            <p:cond delay="0"/>
                                          </p:stCondLst>
                                        </p:cTn>
                                        <p:tgtEl>
                                          <p:spTgt spid="219"/>
                                        </p:tgtEl>
                                        <p:attrNameLst>
                                          <p:attrName>ppt_x</p:attrName>
                                        </p:attrNameLst>
                                      </p:cBhvr>
                                    </p:anim>
                                    <p:anim calcmode="lin" valueType="num">
                                      <p:cBhvr additive="repl">
                                        <p:cTn id="486" dur="1000" fill="hold">
                                          <p:stCondLst>
                                            <p:cond delay="0"/>
                                          </p:stCondLst>
                                        </p:cTn>
                                        <p:tgtEl>
                                          <p:spTgt spid="219"/>
                                        </p:tgtEl>
                                        <p:attrNameLst>
                                          <p:attrName>ppt_y</p:attrName>
                                        </p:attrNameLst>
                                      </p:cBhvr>
                                      <p:to>
                                        <p:strVal val="(#ppt_#ppt_y)"/>
                                      </p:to>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3663000" y="4229640"/>
            <a:ext cx="751680" cy="751680"/>
          </a:xfrm>
          <a:custGeom>
            <a:avLst/>
            <a:gdLst/>
            <a:ah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223" name="CustomShape 2"/>
          <p:cNvSpPr/>
          <p:nvPr/>
        </p:nvSpPr>
        <p:spPr>
          <a:xfrm>
            <a:off x="3885480" y="4434120"/>
            <a:ext cx="306720" cy="342720"/>
          </a:xfrm>
          <a:custGeom>
            <a:avLst/>
            <a:gdLst/>
            <a:ahLst/>
            <a:rect l="l" t="t" r="r" b="b"/>
            <a:pathLst>
              <a:path w="428" h="478">
                <a:moveTo>
                  <a:pt x="374" y="158"/>
                </a:moveTo>
                <a:cubicBezTo>
                  <a:pt x="352" y="158"/>
                  <a:pt x="352" y="158"/>
                  <a:pt x="352" y="158"/>
                </a:cubicBezTo>
                <a:cubicBezTo>
                  <a:pt x="352" y="58"/>
                  <a:pt x="292" y="0"/>
                  <a:pt x="209" y="0"/>
                </a:cubicBezTo>
                <a:cubicBezTo>
                  <a:pt x="127" y="0"/>
                  <a:pt x="67" y="58"/>
                  <a:pt x="67" y="158"/>
                </a:cubicBezTo>
                <a:cubicBezTo>
                  <a:pt x="44" y="158"/>
                  <a:pt x="44" y="158"/>
                  <a:pt x="44" y="158"/>
                </a:cubicBezTo>
                <a:cubicBezTo>
                  <a:pt x="11" y="158"/>
                  <a:pt x="0" y="170"/>
                  <a:pt x="0" y="203"/>
                </a:cubicBezTo>
                <a:cubicBezTo>
                  <a:pt x="0" y="414"/>
                  <a:pt x="0" y="414"/>
                  <a:pt x="0" y="414"/>
                </a:cubicBezTo>
                <a:cubicBezTo>
                  <a:pt x="0" y="447"/>
                  <a:pt x="11" y="478"/>
                  <a:pt x="44" y="478"/>
                </a:cubicBezTo>
                <a:cubicBezTo>
                  <a:pt x="374" y="478"/>
                  <a:pt x="374" y="478"/>
                  <a:pt x="374" y="478"/>
                </a:cubicBezTo>
                <a:cubicBezTo>
                  <a:pt x="407" y="478"/>
                  <a:pt x="428" y="447"/>
                  <a:pt x="428" y="414"/>
                </a:cubicBezTo>
                <a:cubicBezTo>
                  <a:pt x="428" y="203"/>
                  <a:pt x="428" y="203"/>
                  <a:pt x="428" y="203"/>
                </a:cubicBezTo>
                <a:cubicBezTo>
                  <a:pt x="428" y="170"/>
                  <a:pt x="407" y="158"/>
                  <a:pt x="374" y="158"/>
                </a:cubicBezTo>
                <a:moveTo>
                  <a:pt x="247" y="414"/>
                </a:moveTo>
                <a:cubicBezTo>
                  <a:pt x="172" y="414"/>
                  <a:pt x="172" y="414"/>
                  <a:pt x="172" y="414"/>
                </a:cubicBezTo>
                <a:cubicBezTo>
                  <a:pt x="186" y="309"/>
                  <a:pt x="186" y="309"/>
                  <a:pt x="186" y="309"/>
                </a:cubicBezTo>
                <a:cubicBezTo>
                  <a:pt x="171" y="301"/>
                  <a:pt x="161" y="283"/>
                  <a:pt x="161" y="265"/>
                </a:cubicBezTo>
                <a:cubicBezTo>
                  <a:pt x="161" y="238"/>
                  <a:pt x="183" y="216"/>
                  <a:pt x="210" y="216"/>
                </a:cubicBezTo>
                <a:cubicBezTo>
                  <a:pt x="236" y="216"/>
                  <a:pt x="258" y="237"/>
                  <a:pt x="258" y="264"/>
                </a:cubicBezTo>
                <a:cubicBezTo>
                  <a:pt x="258" y="282"/>
                  <a:pt x="248" y="302"/>
                  <a:pt x="232" y="310"/>
                </a:cubicBezTo>
                <a:lnTo>
                  <a:pt x="247" y="414"/>
                </a:lnTo>
                <a:close/>
                <a:moveTo>
                  <a:pt x="112" y="158"/>
                </a:moveTo>
                <a:cubicBezTo>
                  <a:pt x="112" y="66"/>
                  <a:pt x="161" y="45"/>
                  <a:pt x="209" y="45"/>
                </a:cubicBezTo>
                <a:cubicBezTo>
                  <a:pt x="258" y="45"/>
                  <a:pt x="307" y="66"/>
                  <a:pt x="307" y="158"/>
                </a:cubicBezTo>
                <a:lnTo>
                  <a:pt x="112" y="158"/>
                </a:lnTo>
                <a:close/>
              </a:path>
            </a:pathLst>
          </a:custGeom>
          <a:solidFill>
            <a:srgbClr val="ffffff"/>
          </a:solidFill>
          <a:ln w="9360">
            <a:noFill/>
          </a:ln>
        </p:spPr>
        <p:style>
          <a:lnRef idx="0"/>
          <a:fillRef idx="0"/>
          <a:effectRef idx="0"/>
          <a:fontRef idx="minor"/>
        </p:style>
      </p:sp>
      <p:sp>
        <p:nvSpPr>
          <p:cNvPr id="224" name="CustomShape 3"/>
          <p:cNvSpPr/>
          <p:nvPr/>
        </p:nvSpPr>
        <p:spPr>
          <a:xfrm>
            <a:off x="3564720" y="4131000"/>
            <a:ext cx="948240" cy="948240"/>
          </a:xfrm>
          <a:custGeom>
            <a:avLst/>
            <a:gdLst/>
            <a:ah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80">
            <a:solidFill>
              <a:schemeClr val="tx1">
                <a:lumMod val="75000"/>
                <a:lumOff val="25000"/>
              </a:schemeClr>
            </a:solidFill>
            <a:custDash>
              <a:ds d="100000" sp="100000"/>
            </a:cust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225" name="Line 4"/>
          <p:cNvSpPr/>
          <p:nvPr/>
        </p:nvSpPr>
        <p:spPr>
          <a:xfrm>
            <a:off x="4538880" y="4605120"/>
            <a:ext cx="724320" cy="2520"/>
          </a:xfrm>
          <a:prstGeom prst="line">
            <a:avLst/>
          </a:prstGeom>
          <a:ln w="19080">
            <a:solidFill>
              <a:schemeClr val="tx1">
                <a:lumMod val="75000"/>
                <a:lumOff val="25000"/>
              </a:schemeClr>
            </a:solidFill>
            <a:custDash>
              <a:ds d="100000" sp="100000"/>
            </a:custDash>
          </a:ln>
        </p:spPr>
        <p:style>
          <a:lnRef idx="1">
            <a:schemeClr val="accent1"/>
          </a:lnRef>
          <a:fillRef idx="0">
            <a:schemeClr val="accent1"/>
          </a:fillRef>
          <a:effectRef idx="0">
            <a:schemeClr val="accent1"/>
          </a:effectRef>
          <a:fontRef idx="minor"/>
        </p:style>
      </p:sp>
      <p:sp>
        <p:nvSpPr>
          <p:cNvPr id="226" name="CustomShape 5"/>
          <p:cNvSpPr/>
          <p:nvPr/>
        </p:nvSpPr>
        <p:spPr>
          <a:xfrm>
            <a:off x="8560080" y="3239640"/>
            <a:ext cx="751680" cy="751680"/>
          </a:xfrm>
          <a:custGeom>
            <a:avLst/>
            <a:gdLst/>
            <a:ah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227" name="CustomShape 6"/>
          <p:cNvSpPr/>
          <p:nvPr/>
        </p:nvSpPr>
        <p:spPr>
          <a:xfrm>
            <a:off x="8755560" y="3442680"/>
            <a:ext cx="360360" cy="345600"/>
          </a:xfrm>
          <a:custGeom>
            <a:avLst/>
            <a:gdLst/>
            <a:ahLst/>
            <a:rect l="l" t="t"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360">
            <a:noFill/>
          </a:ln>
        </p:spPr>
        <p:style>
          <a:lnRef idx="0"/>
          <a:fillRef idx="0"/>
          <a:effectRef idx="0"/>
          <a:fontRef idx="minor"/>
        </p:style>
      </p:sp>
      <p:sp>
        <p:nvSpPr>
          <p:cNvPr id="228" name="CustomShape 7"/>
          <p:cNvSpPr/>
          <p:nvPr/>
        </p:nvSpPr>
        <p:spPr>
          <a:xfrm>
            <a:off x="8461440" y="3141360"/>
            <a:ext cx="948240" cy="948240"/>
          </a:xfrm>
          <a:custGeom>
            <a:avLst/>
            <a:gdLst/>
            <a:ah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80">
            <a:solidFill>
              <a:schemeClr val="tx1">
                <a:lumMod val="75000"/>
                <a:lumOff val="25000"/>
              </a:schemeClr>
            </a:solidFill>
            <a:custDash>
              <a:ds d="100000" sp="100000"/>
            </a:cust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229" name="Line 8"/>
          <p:cNvSpPr/>
          <p:nvPr/>
        </p:nvSpPr>
        <p:spPr>
          <a:xfrm>
            <a:off x="7464960" y="3615480"/>
            <a:ext cx="984240" cy="2160"/>
          </a:xfrm>
          <a:prstGeom prst="line">
            <a:avLst/>
          </a:prstGeom>
          <a:ln w="19080">
            <a:solidFill>
              <a:schemeClr val="tx1">
                <a:lumMod val="75000"/>
                <a:lumOff val="25000"/>
              </a:schemeClr>
            </a:solidFill>
            <a:custDash>
              <a:ds d="100000" sp="100000"/>
            </a:custDash>
          </a:ln>
        </p:spPr>
        <p:style>
          <a:lnRef idx="1">
            <a:schemeClr val="accent1"/>
          </a:lnRef>
          <a:fillRef idx="0">
            <a:schemeClr val="accent1"/>
          </a:fillRef>
          <a:effectRef idx="0">
            <a:schemeClr val="accent1"/>
          </a:effectRef>
          <a:fontRef idx="minor"/>
        </p:style>
      </p:sp>
      <p:sp>
        <p:nvSpPr>
          <p:cNvPr id="230" name="Line 9"/>
          <p:cNvSpPr/>
          <p:nvPr/>
        </p:nvSpPr>
        <p:spPr>
          <a:xfrm>
            <a:off x="7512480" y="5106240"/>
            <a:ext cx="984240" cy="2520"/>
          </a:xfrm>
          <a:prstGeom prst="line">
            <a:avLst/>
          </a:prstGeom>
          <a:ln w="19080">
            <a:solidFill>
              <a:schemeClr val="tx1">
                <a:lumMod val="75000"/>
                <a:lumOff val="25000"/>
              </a:schemeClr>
            </a:solidFill>
            <a:custDash>
              <a:ds d="100000" sp="100000"/>
            </a:custDash>
          </a:ln>
        </p:spPr>
        <p:style>
          <a:lnRef idx="1">
            <a:schemeClr val="accent1"/>
          </a:lnRef>
          <a:fillRef idx="0">
            <a:schemeClr val="accent1"/>
          </a:fillRef>
          <a:effectRef idx="0">
            <a:schemeClr val="accent1"/>
          </a:effectRef>
          <a:fontRef idx="minor"/>
        </p:style>
      </p:sp>
      <p:sp>
        <p:nvSpPr>
          <p:cNvPr id="231" name="CustomShape 10"/>
          <p:cNvSpPr/>
          <p:nvPr/>
        </p:nvSpPr>
        <p:spPr>
          <a:xfrm>
            <a:off x="8607600" y="4730400"/>
            <a:ext cx="751680" cy="751680"/>
          </a:xfrm>
          <a:custGeom>
            <a:avLst/>
            <a:gdLst/>
            <a:ah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232" name="CustomShape 11"/>
          <p:cNvSpPr/>
          <p:nvPr/>
        </p:nvSpPr>
        <p:spPr>
          <a:xfrm>
            <a:off x="8509320" y="4632120"/>
            <a:ext cx="948240" cy="948240"/>
          </a:xfrm>
          <a:custGeom>
            <a:avLst/>
            <a:gdLst/>
            <a:ah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80">
            <a:solidFill>
              <a:schemeClr val="tx1">
                <a:lumMod val="75000"/>
                <a:lumOff val="25000"/>
              </a:schemeClr>
            </a:solidFill>
            <a:custDash>
              <a:ds d="100000" sp="100000"/>
            </a:cust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233" name="CustomShape 12"/>
          <p:cNvSpPr/>
          <p:nvPr/>
        </p:nvSpPr>
        <p:spPr>
          <a:xfrm>
            <a:off x="8810280" y="4932000"/>
            <a:ext cx="345600" cy="348480"/>
          </a:xfrm>
          <a:custGeom>
            <a:avLst/>
            <a:gdLst/>
            <a:ahLst/>
            <a:rect l="l" t="t"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360">
            <a:noFill/>
          </a:ln>
        </p:spPr>
        <p:style>
          <a:lnRef idx="0"/>
          <a:fillRef idx="0"/>
          <a:effectRef idx="0"/>
          <a:fontRef idx="minor"/>
        </p:style>
      </p:sp>
      <p:sp>
        <p:nvSpPr>
          <p:cNvPr id="234" name="Line 13"/>
          <p:cNvSpPr/>
          <p:nvPr/>
        </p:nvSpPr>
        <p:spPr>
          <a:xfrm>
            <a:off x="4538880" y="2911680"/>
            <a:ext cx="724320" cy="2160"/>
          </a:xfrm>
          <a:prstGeom prst="line">
            <a:avLst/>
          </a:prstGeom>
          <a:ln w="19080">
            <a:solidFill>
              <a:schemeClr val="tx1">
                <a:lumMod val="75000"/>
                <a:lumOff val="25000"/>
              </a:schemeClr>
            </a:solidFill>
            <a:custDash>
              <a:ds d="100000" sp="100000"/>
            </a:custDash>
          </a:ln>
        </p:spPr>
        <p:style>
          <a:lnRef idx="1">
            <a:schemeClr val="accent1"/>
          </a:lnRef>
          <a:fillRef idx="0">
            <a:schemeClr val="accent1"/>
          </a:fillRef>
          <a:effectRef idx="0">
            <a:schemeClr val="accent1"/>
          </a:effectRef>
          <a:fontRef idx="minor"/>
        </p:style>
      </p:sp>
      <p:sp>
        <p:nvSpPr>
          <p:cNvPr id="235" name="CustomShape 14"/>
          <p:cNvSpPr/>
          <p:nvPr/>
        </p:nvSpPr>
        <p:spPr>
          <a:xfrm>
            <a:off x="3663000" y="2535840"/>
            <a:ext cx="751680" cy="751680"/>
          </a:xfrm>
          <a:custGeom>
            <a:avLst/>
            <a:gdLst/>
            <a:ah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236" name="CustomShape 15"/>
          <p:cNvSpPr/>
          <p:nvPr/>
        </p:nvSpPr>
        <p:spPr>
          <a:xfrm>
            <a:off x="3564720" y="2437560"/>
            <a:ext cx="948240" cy="948240"/>
          </a:xfrm>
          <a:custGeom>
            <a:avLst/>
            <a:gdLst/>
            <a:ah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80">
            <a:solidFill>
              <a:schemeClr val="tx1">
                <a:lumMod val="75000"/>
                <a:lumOff val="25000"/>
              </a:schemeClr>
            </a:solidFill>
            <a:custDash>
              <a:ds d="100000" sp="100000"/>
            </a:cust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237" name="CustomShape 16"/>
          <p:cNvSpPr/>
          <p:nvPr/>
        </p:nvSpPr>
        <p:spPr>
          <a:xfrm>
            <a:off x="3851280" y="2790720"/>
            <a:ext cx="375120" cy="242280"/>
          </a:xfrm>
          <a:custGeom>
            <a:avLst/>
            <a:gdLst/>
            <a:ahLst/>
            <a:rect l="l" t="t"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chemeClr val="bg1"/>
          </a:solidFill>
          <a:ln w="9360">
            <a:noFill/>
          </a:ln>
        </p:spPr>
        <p:style>
          <a:lnRef idx="0"/>
          <a:fillRef idx="0"/>
          <a:effectRef idx="0"/>
          <a:fontRef idx="minor"/>
        </p:style>
      </p:sp>
      <p:sp>
        <p:nvSpPr>
          <p:cNvPr id="238" name="CustomShape 17"/>
          <p:cNvSpPr/>
          <p:nvPr/>
        </p:nvSpPr>
        <p:spPr>
          <a:xfrm>
            <a:off x="9563760" y="4779720"/>
            <a:ext cx="1773000" cy="413640"/>
          </a:xfrm>
          <a:prstGeom prst="rect">
            <a:avLst/>
          </a:prstGeom>
          <a:noFill/>
          <a:ln>
            <a:noFill/>
          </a:ln>
        </p:spPr>
        <p:style>
          <a:lnRef idx="0"/>
          <a:fillRef idx="0"/>
          <a:effectRef idx="0"/>
          <a:fontRef idx="minor"/>
        </p:style>
        <p:txBody>
          <a:bodyPr lIns="0" rIns="0" tIns="0" bIns="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239" name="CustomShape 18"/>
          <p:cNvSpPr/>
          <p:nvPr/>
        </p:nvSpPr>
        <p:spPr>
          <a:xfrm>
            <a:off x="1657440" y="4219920"/>
            <a:ext cx="1773000" cy="413640"/>
          </a:xfrm>
          <a:prstGeom prst="rect">
            <a:avLst/>
          </a:prstGeom>
          <a:noFill/>
          <a:ln>
            <a:noFill/>
          </a:ln>
        </p:spPr>
        <p:style>
          <a:lnRef idx="0"/>
          <a:fillRef idx="0"/>
          <a:effectRef idx="0"/>
          <a:fontRef idx="minor"/>
        </p:style>
        <p:txBody>
          <a:bodyPr lIns="0" rIns="0" tIns="0" bIns="0"/>
          <a:p>
            <a:pPr algn="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240" name="CustomShape 19"/>
          <p:cNvSpPr/>
          <p:nvPr/>
        </p:nvSpPr>
        <p:spPr>
          <a:xfrm>
            <a:off x="9563760" y="3266280"/>
            <a:ext cx="1773000" cy="413640"/>
          </a:xfrm>
          <a:prstGeom prst="rect">
            <a:avLst/>
          </a:prstGeom>
          <a:noFill/>
          <a:ln>
            <a:noFill/>
          </a:ln>
        </p:spPr>
        <p:style>
          <a:lnRef idx="0"/>
          <a:fillRef idx="0"/>
          <a:effectRef idx="0"/>
          <a:fontRef idx="minor"/>
        </p:style>
        <p:txBody>
          <a:bodyPr lIns="0" rIns="0" tIns="0" bIns="0"/>
          <a:p>
            <a:pP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241" name="CustomShape 20"/>
          <p:cNvSpPr/>
          <p:nvPr/>
        </p:nvSpPr>
        <p:spPr>
          <a:xfrm>
            <a:off x="1657440" y="2555280"/>
            <a:ext cx="1773000" cy="413640"/>
          </a:xfrm>
          <a:prstGeom prst="rect">
            <a:avLst/>
          </a:prstGeom>
          <a:noFill/>
          <a:ln>
            <a:noFill/>
          </a:ln>
        </p:spPr>
        <p:style>
          <a:lnRef idx="0"/>
          <a:fillRef idx="0"/>
          <a:effectRef idx="0"/>
          <a:fontRef idx="minor"/>
        </p:style>
        <p:txBody>
          <a:bodyPr lIns="0" rIns="0" tIns="0" bIns="0"/>
          <a:p>
            <a:pPr algn="r">
              <a:lnSpc>
                <a:spcPct val="120000"/>
              </a:lnSpc>
            </a:pPr>
            <a:r>
              <a:rPr b="0" lang="en-US" sz="800" spc="-1" strike="noStrike">
                <a:solidFill>
                  <a:srgbClr val="a6a6a6"/>
                </a:solidFill>
                <a:uFill>
                  <a:solidFill>
                    <a:srgbClr val="ffffff"/>
                  </a:solidFill>
                </a:uFill>
                <a:latin typeface="Arial"/>
                <a:ea typeface="微软雅黑"/>
              </a:rPr>
              <a:t>Please replace text, click add relevant headline, modify the text content, also can copy your content to this directly.</a:t>
            </a:r>
            <a:endParaRPr b="0" lang="en-US" sz="1800" spc="-1" strike="noStrike">
              <a:solidFill>
                <a:srgbClr val="000000"/>
              </a:solidFill>
              <a:uFill>
                <a:solidFill>
                  <a:srgbClr val="ffffff"/>
                </a:solidFill>
              </a:uFill>
              <a:latin typeface="Arial"/>
            </a:endParaRPr>
          </a:p>
        </p:txBody>
      </p:sp>
      <p:sp>
        <p:nvSpPr>
          <p:cNvPr id="242" name="CustomShape 21"/>
          <p:cNvSpPr/>
          <p:nvPr/>
        </p:nvSpPr>
        <p:spPr>
          <a:xfrm>
            <a:off x="5739480" y="2772360"/>
            <a:ext cx="1887480" cy="743040"/>
          </a:xfrm>
          <a:custGeom>
            <a:avLst/>
            <a:gdLst/>
            <a:ahLst/>
            <a:rect l="l" t="t" r="r" b="b"/>
            <a:pathLst>
              <a:path w="1181" h="465">
                <a:moveTo>
                  <a:pt x="1181" y="465"/>
                </a:moveTo>
                <a:lnTo>
                  <a:pt x="12" y="428"/>
                </a:lnTo>
                <a:lnTo>
                  <a:pt x="0" y="0"/>
                </a:lnTo>
                <a:lnTo>
                  <a:pt x="1172" y="125"/>
                </a:lnTo>
                <a:lnTo>
                  <a:pt x="1181" y="465"/>
                </a:lnTo>
                <a:close/>
              </a:path>
            </a:pathLst>
          </a:custGeom>
          <a:solidFill>
            <a:schemeClr val="accent4"/>
          </a:solidFill>
          <a:ln w="9360">
            <a:noFill/>
          </a:ln>
        </p:spPr>
        <p:style>
          <a:lnRef idx="0"/>
          <a:fillRef idx="0"/>
          <a:effectRef idx="0"/>
          <a:fontRef idx="minor"/>
        </p:style>
      </p:sp>
      <p:sp>
        <p:nvSpPr>
          <p:cNvPr id="243" name="CustomShape 22"/>
          <p:cNvSpPr/>
          <p:nvPr/>
        </p:nvSpPr>
        <p:spPr>
          <a:xfrm>
            <a:off x="5573160" y="2786760"/>
            <a:ext cx="185040" cy="714240"/>
          </a:xfrm>
          <a:custGeom>
            <a:avLst/>
            <a:gdLst/>
            <a:ahLst/>
            <a:rect l="l" t="t" r="r" b="b"/>
            <a:pathLst>
              <a:path w="116" h="447">
                <a:moveTo>
                  <a:pt x="104" y="0"/>
                </a:moveTo>
                <a:lnTo>
                  <a:pt x="116" y="428"/>
                </a:lnTo>
                <a:lnTo>
                  <a:pt x="0" y="447"/>
                </a:lnTo>
                <a:lnTo>
                  <a:pt x="3" y="80"/>
                </a:lnTo>
                <a:lnTo>
                  <a:pt x="104" y="0"/>
                </a:lnTo>
                <a:close/>
              </a:path>
            </a:pathLst>
          </a:custGeom>
          <a:solidFill>
            <a:schemeClr val="accent4">
              <a:lumMod val="75000"/>
            </a:schemeClr>
          </a:solidFill>
          <a:ln w="9360">
            <a:noFill/>
          </a:ln>
        </p:spPr>
        <p:style>
          <a:lnRef idx="0"/>
          <a:fillRef idx="0"/>
          <a:effectRef idx="0"/>
          <a:fontRef idx="minor"/>
        </p:style>
      </p:sp>
      <p:sp>
        <p:nvSpPr>
          <p:cNvPr id="244" name="CustomShape 23"/>
          <p:cNvSpPr/>
          <p:nvPr/>
        </p:nvSpPr>
        <p:spPr>
          <a:xfrm>
            <a:off x="5231160" y="3451680"/>
            <a:ext cx="341640" cy="669600"/>
          </a:xfrm>
          <a:custGeom>
            <a:avLst/>
            <a:gdLst/>
            <a:ahLst/>
            <a:rect l="l" t="t" r="r" b="b"/>
            <a:pathLst>
              <a:path w="214" h="419">
                <a:moveTo>
                  <a:pt x="0" y="419"/>
                </a:moveTo>
                <a:lnTo>
                  <a:pt x="6" y="0"/>
                </a:lnTo>
                <a:lnTo>
                  <a:pt x="214" y="22"/>
                </a:lnTo>
                <a:lnTo>
                  <a:pt x="208" y="419"/>
                </a:lnTo>
                <a:lnTo>
                  <a:pt x="0" y="419"/>
                </a:lnTo>
                <a:close/>
              </a:path>
            </a:pathLst>
          </a:custGeom>
          <a:solidFill>
            <a:schemeClr val="accent3">
              <a:lumMod val="50000"/>
            </a:schemeClr>
          </a:solidFill>
          <a:ln w="9360">
            <a:noFill/>
          </a:ln>
        </p:spPr>
        <p:style>
          <a:lnRef idx="0"/>
          <a:fillRef idx="0"/>
          <a:effectRef idx="0"/>
          <a:fontRef idx="minor"/>
        </p:style>
      </p:sp>
      <p:sp>
        <p:nvSpPr>
          <p:cNvPr id="245" name="CustomShape 24"/>
          <p:cNvSpPr/>
          <p:nvPr/>
        </p:nvSpPr>
        <p:spPr>
          <a:xfrm>
            <a:off x="5069880" y="4762440"/>
            <a:ext cx="488880" cy="685440"/>
          </a:xfrm>
          <a:custGeom>
            <a:avLst/>
            <a:gdLst/>
            <a:ahLst/>
            <a:rect l="l" t="t" r="r" b="b"/>
            <a:pathLst>
              <a:path w="306" h="429">
                <a:moveTo>
                  <a:pt x="98" y="3"/>
                </a:moveTo>
                <a:lnTo>
                  <a:pt x="306" y="0"/>
                </a:lnTo>
                <a:lnTo>
                  <a:pt x="303" y="291"/>
                </a:lnTo>
                <a:lnTo>
                  <a:pt x="0" y="429"/>
                </a:lnTo>
                <a:lnTo>
                  <a:pt x="95" y="138"/>
                </a:lnTo>
                <a:lnTo>
                  <a:pt x="98" y="3"/>
                </a:lnTo>
                <a:close/>
              </a:path>
            </a:pathLst>
          </a:custGeom>
          <a:solidFill>
            <a:schemeClr val="accent1">
              <a:lumMod val="50000"/>
            </a:schemeClr>
          </a:solidFill>
          <a:ln w="9360">
            <a:noFill/>
          </a:ln>
        </p:spPr>
        <p:style>
          <a:lnRef idx="0"/>
          <a:fillRef idx="0"/>
          <a:effectRef idx="0"/>
          <a:fontRef idx="minor"/>
        </p:style>
      </p:sp>
      <p:sp>
        <p:nvSpPr>
          <p:cNvPr id="246" name="CustomShape 25"/>
          <p:cNvSpPr/>
          <p:nvPr/>
        </p:nvSpPr>
        <p:spPr>
          <a:xfrm>
            <a:off x="5563800" y="3456360"/>
            <a:ext cx="209160" cy="664560"/>
          </a:xfrm>
          <a:custGeom>
            <a:avLst/>
            <a:gdLst/>
            <a:ahLst/>
            <a:rect l="l" t="t" r="r" b="b"/>
            <a:pathLst>
              <a:path w="131" h="416">
                <a:moveTo>
                  <a:pt x="0" y="416"/>
                </a:moveTo>
                <a:lnTo>
                  <a:pt x="6" y="19"/>
                </a:lnTo>
                <a:lnTo>
                  <a:pt x="122" y="0"/>
                </a:lnTo>
                <a:lnTo>
                  <a:pt x="131" y="410"/>
                </a:lnTo>
                <a:lnTo>
                  <a:pt x="0" y="416"/>
                </a:lnTo>
                <a:close/>
              </a:path>
            </a:pathLst>
          </a:custGeom>
          <a:solidFill>
            <a:schemeClr val="accent3">
              <a:lumMod val="75000"/>
            </a:schemeClr>
          </a:solidFill>
          <a:ln w="9360">
            <a:noFill/>
          </a:ln>
        </p:spPr>
        <p:style>
          <a:lnRef idx="0"/>
          <a:fillRef idx="0"/>
          <a:effectRef idx="0"/>
          <a:fontRef idx="minor"/>
        </p:style>
      </p:sp>
      <p:sp>
        <p:nvSpPr>
          <p:cNvPr id="247" name="CustomShape 26"/>
          <p:cNvSpPr/>
          <p:nvPr/>
        </p:nvSpPr>
        <p:spPr>
          <a:xfrm>
            <a:off x="5554080" y="4762440"/>
            <a:ext cx="370440" cy="773280"/>
          </a:xfrm>
          <a:custGeom>
            <a:avLst/>
            <a:gdLst/>
            <a:ahLst/>
            <a:rect l="l" t="t" r="r" b="b"/>
            <a:pathLst>
              <a:path w="232" h="484">
                <a:moveTo>
                  <a:pt x="0" y="291"/>
                </a:moveTo>
                <a:lnTo>
                  <a:pt x="3" y="0"/>
                </a:lnTo>
                <a:lnTo>
                  <a:pt x="150" y="13"/>
                </a:lnTo>
                <a:lnTo>
                  <a:pt x="153" y="159"/>
                </a:lnTo>
                <a:lnTo>
                  <a:pt x="232" y="484"/>
                </a:lnTo>
                <a:lnTo>
                  <a:pt x="0" y="291"/>
                </a:lnTo>
                <a:close/>
              </a:path>
            </a:pathLst>
          </a:custGeom>
          <a:solidFill>
            <a:schemeClr val="accent1">
              <a:lumMod val="75000"/>
            </a:schemeClr>
          </a:solidFill>
          <a:ln w="9360">
            <a:noFill/>
          </a:ln>
        </p:spPr>
        <p:style>
          <a:lnRef idx="0"/>
          <a:fillRef idx="0"/>
          <a:effectRef idx="0"/>
          <a:fontRef idx="minor"/>
        </p:style>
      </p:sp>
      <p:sp>
        <p:nvSpPr>
          <p:cNvPr id="248" name="CustomShape 27"/>
          <p:cNvSpPr/>
          <p:nvPr/>
        </p:nvSpPr>
        <p:spPr>
          <a:xfrm>
            <a:off x="5758560" y="3456360"/>
            <a:ext cx="1878120" cy="655200"/>
          </a:xfrm>
          <a:custGeom>
            <a:avLst/>
            <a:gdLst/>
            <a:ahLst/>
            <a:rect l="l" t="t" r="r" b="b"/>
            <a:pathLst>
              <a:path w="1175" h="410">
                <a:moveTo>
                  <a:pt x="1175" y="377"/>
                </a:moveTo>
                <a:lnTo>
                  <a:pt x="9" y="410"/>
                </a:lnTo>
                <a:lnTo>
                  <a:pt x="0" y="0"/>
                </a:lnTo>
                <a:lnTo>
                  <a:pt x="1169" y="37"/>
                </a:lnTo>
                <a:lnTo>
                  <a:pt x="1175" y="377"/>
                </a:lnTo>
                <a:close/>
              </a:path>
            </a:pathLst>
          </a:custGeom>
          <a:solidFill>
            <a:schemeClr val="accent3"/>
          </a:solidFill>
          <a:ln w="9360">
            <a:noFill/>
          </a:ln>
        </p:spPr>
        <p:style>
          <a:lnRef idx="0"/>
          <a:fillRef idx="0"/>
          <a:effectRef idx="0"/>
          <a:fontRef idx="minor"/>
        </p:style>
      </p:sp>
      <p:sp>
        <p:nvSpPr>
          <p:cNvPr id="249" name="CustomShape 28"/>
          <p:cNvSpPr/>
          <p:nvPr/>
        </p:nvSpPr>
        <p:spPr>
          <a:xfrm>
            <a:off x="5772960" y="4059000"/>
            <a:ext cx="1878120" cy="723960"/>
          </a:xfrm>
          <a:custGeom>
            <a:avLst/>
            <a:gdLst/>
            <a:ahLst/>
            <a:rect l="l" t="t" r="r" b="b"/>
            <a:pathLst>
              <a:path w="1175" h="453">
                <a:moveTo>
                  <a:pt x="1175" y="361"/>
                </a:moveTo>
                <a:lnTo>
                  <a:pt x="13" y="453"/>
                </a:lnTo>
                <a:lnTo>
                  <a:pt x="0" y="33"/>
                </a:lnTo>
                <a:lnTo>
                  <a:pt x="1166" y="0"/>
                </a:lnTo>
                <a:lnTo>
                  <a:pt x="1175" y="361"/>
                </a:lnTo>
                <a:close/>
              </a:path>
            </a:pathLst>
          </a:custGeom>
          <a:solidFill>
            <a:schemeClr val="accent2"/>
          </a:solidFill>
          <a:ln w="9360">
            <a:noFill/>
          </a:ln>
        </p:spPr>
        <p:style>
          <a:lnRef idx="0"/>
          <a:fillRef idx="0"/>
          <a:effectRef idx="0"/>
          <a:fontRef idx="minor"/>
        </p:style>
      </p:sp>
      <p:sp>
        <p:nvSpPr>
          <p:cNvPr id="250" name="CustomShape 29"/>
          <p:cNvSpPr/>
          <p:nvPr/>
        </p:nvSpPr>
        <p:spPr>
          <a:xfrm>
            <a:off x="5793840" y="4636440"/>
            <a:ext cx="1994760" cy="899640"/>
          </a:xfrm>
          <a:custGeom>
            <a:avLst/>
            <a:gdLst/>
            <a:ahLst/>
            <a:rect l="l" t="t" r="r" b="b"/>
            <a:pathLst>
              <a:path w="1248" h="563">
                <a:moveTo>
                  <a:pt x="0" y="92"/>
                </a:moveTo>
                <a:lnTo>
                  <a:pt x="1162" y="0"/>
                </a:lnTo>
                <a:lnTo>
                  <a:pt x="1165" y="116"/>
                </a:lnTo>
                <a:lnTo>
                  <a:pt x="1248" y="391"/>
                </a:lnTo>
                <a:lnTo>
                  <a:pt x="82" y="563"/>
                </a:lnTo>
                <a:lnTo>
                  <a:pt x="3" y="238"/>
                </a:lnTo>
                <a:lnTo>
                  <a:pt x="0" y="92"/>
                </a:lnTo>
                <a:close/>
              </a:path>
            </a:pathLst>
          </a:custGeom>
          <a:solidFill>
            <a:schemeClr val="accent1"/>
          </a:solidFill>
          <a:ln w="9360">
            <a:noFill/>
          </a:ln>
        </p:spPr>
        <p:style>
          <a:lnRef idx="0"/>
          <a:fillRef idx="0"/>
          <a:effectRef idx="0"/>
          <a:fontRef idx="minor"/>
        </p:style>
      </p:sp>
      <p:sp>
        <p:nvSpPr>
          <p:cNvPr id="251" name="CustomShape 30"/>
          <p:cNvSpPr/>
          <p:nvPr/>
        </p:nvSpPr>
        <p:spPr>
          <a:xfrm>
            <a:off x="5558760" y="4111920"/>
            <a:ext cx="234720" cy="671040"/>
          </a:xfrm>
          <a:custGeom>
            <a:avLst/>
            <a:gdLst/>
            <a:ahLst/>
            <a:rect l="l" t="t" r="r" b="b"/>
            <a:pathLst>
              <a:path w="147" h="420">
                <a:moveTo>
                  <a:pt x="134" y="0"/>
                </a:moveTo>
                <a:lnTo>
                  <a:pt x="147" y="420"/>
                </a:lnTo>
                <a:lnTo>
                  <a:pt x="0" y="407"/>
                </a:lnTo>
                <a:lnTo>
                  <a:pt x="3" y="6"/>
                </a:lnTo>
                <a:lnTo>
                  <a:pt x="134" y="0"/>
                </a:lnTo>
                <a:close/>
              </a:path>
            </a:pathLst>
          </a:custGeom>
          <a:solidFill>
            <a:schemeClr val="accent2">
              <a:lumMod val="75000"/>
            </a:schemeClr>
          </a:solidFill>
          <a:ln w="9360">
            <a:noFill/>
          </a:ln>
        </p:spPr>
        <p:style>
          <a:lnRef idx="0"/>
          <a:fillRef idx="0"/>
          <a:effectRef idx="0"/>
          <a:fontRef idx="minor"/>
        </p:style>
      </p:sp>
      <p:sp>
        <p:nvSpPr>
          <p:cNvPr id="252" name="CustomShape 31"/>
          <p:cNvSpPr/>
          <p:nvPr/>
        </p:nvSpPr>
        <p:spPr>
          <a:xfrm>
            <a:off x="5226480" y="4121640"/>
            <a:ext cx="336960" cy="645480"/>
          </a:xfrm>
          <a:custGeom>
            <a:avLst/>
            <a:gdLst/>
            <a:ahLst/>
            <a:rect l="l" t="t" r="r" b="b"/>
            <a:pathLst>
              <a:path w="211" h="404">
                <a:moveTo>
                  <a:pt x="208" y="401"/>
                </a:moveTo>
                <a:lnTo>
                  <a:pt x="0" y="404"/>
                </a:lnTo>
                <a:lnTo>
                  <a:pt x="3" y="0"/>
                </a:lnTo>
                <a:lnTo>
                  <a:pt x="211" y="0"/>
                </a:lnTo>
                <a:lnTo>
                  <a:pt x="208" y="401"/>
                </a:lnTo>
                <a:close/>
              </a:path>
            </a:pathLst>
          </a:custGeom>
          <a:solidFill>
            <a:schemeClr val="accent2">
              <a:lumMod val="50000"/>
            </a:schemeClr>
          </a:solidFill>
          <a:ln w="9360">
            <a:noFill/>
          </a:ln>
        </p:spPr>
        <p:style>
          <a:lnRef idx="0"/>
          <a:fillRef idx="0"/>
          <a:effectRef idx="0"/>
          <a:fontRef idx="minor"/>
        </p:style>
      </p:sp>
      <p:sp>
        <p:nvSpPr>
          <p:cNvPr id="253" name="CustomShape 32"/>
          <p:cNvSpPr/>
          <p:nvPr/>
        </p:nvSpPr>
        <p:spPr>
          <a:xfrm>
            <a:off x="5069880" y="5227920"/>
            <a:ext cx="855000" cy="308160"/>
          </a:xfrm>
          <a:custGeom>
            <a:avLst/>
            <a:gdLst/>
            <a:ahLst/>
            <a:rect l="l" t="t" r="r" b="b"/>
            <a:pathLst>
              <a:path w="535" h="193">
                <a:moveTo>
                  <a:pt x="0" y="138"/>
                </a:moveTo>
                <a:lnTo>
                  <a:pt x="303" y="0"/>
                </a:lnTo>
                <a:lnTo>
                  <a:pt x="535" y="193"/>
                </a:lnTo>
                <a:lnTo>
                  <a:pt x="0" y="138"/>
                </a:lnTo>
                <a:close/>
              </a:path>
            </a:pathLst>
          </a:custGeom>
          <a:solidFill>
            <a:schemeClr val="accent1"/>
          </a:solidFill>
          <a:ln w="9360">
            <a:noFill/>
          </a:ln>
        </p:spPr>
        <p:style>
          <a:lnRef idx="0"/>
          <a:fillRef idx="0"/>
          <a:effectRef idx="0"/>
          <a:fontRef idx="minor"/>
        </p:style>
      </p:sp>
      <p:sp>
        <p:nvSpPr>
          <p:cNvPr id="254" name="CustomShape 33"/>
          <p:cNvSpPr/>
          <p:nvPr/>
        </p:nvSpPr>
        <p:spPr>
          <a:xfrm>
            <a:off x="5240880" y="2801160"/>
            <a:ext cx="336960" cy="685440"/>
          </a:xfrm>
          <a:custGeom>
            <a:avLst/>
            <a:gdLst/>
            <a:ahLst/>
            <a:rect l="l" t="t" r="r" b="b"/>
            <a:pathLst>
              <a:path w="211" h="429">
                <a:moveTo>
                  <a:pt x="208" y="429"/>
                </a:moveTo>
                <a:lnTo>
                  <a:pt x="0" y="407"/>
                </a:lnTo>
                <a:lnTo>
                  <a:pt x="3" y="0"/>
                </a:lnTo>
                <a:lnTo>
                  <a:pt x="211" y="61"/>
                </a:lnTo>
                <a:lnTo>
                  <a:pt x="208" y="429"/>
                </a:lnTo>
                <a:close/>
              </a:path>
            </a:pathLst>
          </a:custGeom>
          <a:solidFill>
            <a:schemeClr val="accent4">
              <a:lumMod val="50000"/>
            </a:schemeClr>
          </a:solidFill>
          <a:ln w="9360">
            <a:noFill/>
          </a:ln>
        </p:spPr>
        <p:style>
          <a:lnRef idx="0"/>
          <a:fillRef idx="0"/>
          <a:effectRef idx="0"/>
          <a:fontRef idx="minor"/>
        </p:style>
      </p:sp>
      <p:sp>
        <p:nvSpPr>
          <p:cNvPr id="255" name="CustomShape 34"/>
          <p:cNvSpPr/>
          <p:nvPr/>
        </p:nvSpPr>
        <p:spPr>
          <a:xfrm rot="364200">
            <a:off x="7222680" y="3051360"/>
            <a:ext cx="156240" cy="225000"/>
          </a:xfrm>
          <a:custGeom>
            <a:avLst/>
            <a:gdLst/>
            <a:ahLst/>
            <a:rect l="l" t="t" r="r" b="b"/>
            <a:pathLst>
              <a:path w="52" h="75">
                <a:moveTo>
                  <a:pt x="51" y="37"/>
                </a:moveTo>
                <a:cubicBezTo>
                  <a:pt x="52" y="58"/>
                  <a:pt x="41" y="75"/>
                  <a:pt x="26" y="75"/>
                </a:cubicBezTo>
                <a:cubicBezTo>
                  <a:pt x="12" y="75"/>
                  <a:pt x="0" y="59"/>
                  <a:pt x="0" y="38"/>
                </a:cubicBezTo>
                <a:cubicBezTo>
                  <a:pt x="0" y="17"/>
                  <a:pt x="11" y="0"/>
                  <a:pt x="25" y="0"/>
                </a:cubicBezTo>
                <a:cubicBezTo>
                  <a:pt x="39" y="0"/>
                  <a:pt x="51" y="16"/>
                  <a:pt x="51" y="37"/>
                </a:cubicBezTo>
                <a:close/>
              </a:path>
            </a:pathLst>
          </a:custGeom>
          <a:solidFill>
            <a:srgbClr val="e6e6e6"/>
          </a:solidFill>
          <a:ln w="9360">
            <a:noFill/>
          </a:ln>
        </p:spPr>
        <p:style>
          <a:lnRef idx="0"/>
          <a:fillRef idx="0"/>
          <a:effectRef idx="0"/>
          <a:fontRef idx="minor"/>
        </p:style>
      </p:sp>
      <p:sp>
        <p:nvSpPr>
          <p:cNvPr id="256" name="CustomShape 35"/>
          <p:cNvSpPr/>
          <p:nvPr/>
        </p:nvSpPr>
        <p:spPr>
          <a:xfrm rot="364200">
            <a:off x="7260480" y="3104280"/>
            <a:ext cx="78120" cy="115560"/>
          </a:xfrm>
          <a:custGeom>
            <a:avLst/>
            <a:gdLst/>
            <a:ahLst/>
            <a:rect l="l" t="t" r="r" b="b"/>
            <a:pathLst>
              <a:path w="27" h="39">
                <a:moveTo>
                  <a:pt x="27" y="19"/>
                </a:moveTo>
                <a:cubicBezTo>
                  <a:pt x="27" y="30"/>
                  <a:pt x="21" y="38"/>
                  <a:pt x="14" y="39"/>
                </a:cubicBezTo>
                <a:cubicBezTo>
                  <a:pt x="7" y="39"/>
                  <a:pt x="1" y="30"/>
                  <a:pt x="1" y="20"/>
                </a:cubicBezTo>
                <a:cubicBezTo>
                  <a:pt x="0" y="9"/>
                  <a:pt x="6" y="0"/>
                  <a:pt x="13" y="0"/>
                </a:cubicBezTo>
                <a:cubicBezTo>
                  <a:pt x="21" y="0"/>
                  <a:pt x="27" y="8"/>
                  <a:pt x="27" y="19"/>
                </a:cubicBezTo>
                <a:close/>
              </a:path>
            </a:pathLst>
          </a:custGeom>
          <a:solidFill>
            <a:schemeClr val="accent3">
              <a:lumMod val="50000"/>
            </a:schemeClr>
          </a:solidFill>
          <a:ln w="9360">
            <a:noFill/>
          </a:ln>
        </p:spPr>
        <p:style>
          <a:lnRef idx="0"/>
          <a:fillRef idx="0"/>
          <a:effectRef idx="0"/>
          <a:fontRef idx="minor"/>
        </p:style>
      </p:sp>
      <p:sp>
        <p:nvSpPr>
          <p:cNvPr id="257" name="CustomShape 36"/>
          <p:cNvSpPr/>
          <p:nvPr/>
        </p:nvSpPr>
        <p:spPr>
          <a:xfrm rot="364200">
            <a:off x="6121440" y="3036960"/>
            <a:ext cx="156240" cy="225000"/>
          </a:xfrm>
          <a:custGeom>
            <a:avLst/>
            <a:gdLst/>
            <a:ahLst/>
            <a:rect l="l" t="t" r="r" b="b"/>
            <a:pathLst>
              <a:path w="52" h="75">
                <a:moveTo>
                  <a:pt x="51" y="37"/>
                </a:moveTo>
                <a:cubicBezTo>
                  <a:pt x="52" y="58"/>
                  <a:pt x="41" y="75"/>
                  <a:pt x="26" y="75"/>
                </a:cubicBezTo>
                <a:cubicBezTo>
                  <a:pt x="12" y="75"/>
                  <a:pt x="0" y="59"/>
                  <a:pt x="0" y="38"/>
                </a:cubicBezTo>
                <a:cubicBezTo>
                  <a:pt x="0" y="17"/>
                  <a:pt x="11" y="0"/>
                  <a:pt x="25" y="0"/>
                </a:cubicBezTo>
                <a:cubicBezTo>
                  <a:pt x="39" y="0"/>
                  <a:pt x="51" y="16"/>
                  <a:pt x="51" y="37"/>
                </a:cubicBezTo>
                <a:close/>
              </a:path>
            </a:pathLst>
          </a:custGeom>
          <a:solidFill>
            <a:srgbClr val="e6e6e6"/>
          </a:solidFill>
          <a:ln w="9360">
            <a:noFill/>
          </a:ln>
        </p:spPr>
        <p:style>
          <a:lnRef idx="0"/>
          <a:fillRef idx="0"/>
          <a:effectRef idx="0"/>
          <a:fontRef idx="minor"/>
        </p:style>
      </p:sp>
      <p:sp>
        <p:nvSpPr>
          <p:cNvPr id="258" name="CustomShape 37"/>
          <p:cNvSpPr/>
          <p:nvPr/>
        </p:nvSpPr>
        <p:spPr>
          <a:xfrm rot="364200">
            <a:off x="6159240" y="3089880"/>
            <a:ext cx="78120" cy="115560"/>
          </a:xfrm>
          <a:custGeom>
            <a:avLst/>
            <a:gdLst/>
            <a:ahLst/>
            <a:rect l="l" t="t" r="r" b="b"/>
            <a:pathLst>
              <a:path w="27" h="39">
                <a:moveTo>
                  <a:pt x="27" y="19"/>
                </a:moveTo>
                <a:cubicBezTo>
                  <a:pt x="27" y="30"/>
                  <a:pt x="21" y="38"/>
                  <a:pt x="14" y="39"/>
                </a:cubicBezTo>
                <a:cubicBezTo>
                  <a:pt x="7" y="39"/>
                  <a:pt x="1" y="30"/>
                  <a:pt x="1" y="20"/>
                </a:cubicBezTo>
                <a:cubicBezTo>
                  <a:pt x="0" y="9"/>
                  <a:pt x="6" y="0"/>
                  <a:pt x="13" y="0"/>
                </a:cubicBezTo>
                <a:cubicBezTo>
                  <a:pt x="21" y="0"/>
                  <a:pt x="27" y="8"/>
                  <a:pt x="27" y="19"/>
                </a:cubicBezTo>
                <a:close/>
              </a:path>
            </a:pathLst>
          </a:custGeom>
          <a:solidFill>
            <a:schemeClr val="accent3">
              <a:lumMod val="50000"/>
            </a:schemeClr>
          </a:solidFill>
          <a:ln w="9360">
            <a:noFill/>
          </a:ln>
        </p:spPr>
        <p:style>
          <a:lnRef idx="0"/>
          <a:fillRef idx="0"/>
          <a:effectRef idx="0"/>
          <a:fontRef idx="minor"/>
        </p:style>
      </p:sp>
      <p:sp>
        <p:nvSpPr>
          <p:cNvPr id="259" name="CustomShape 38"/>
          <p:cNvSpPr/>
          <p:nvPr/>
        </p:nvSpPr>
        <p:spPr>
          <a:xfrm rot="364200">
            <a:off x="6087240" y="3086280"/>
            <a:ext cx="1155240" cy="1781640"/>
          </a:xfrm>
          <a:custGeom>
            <a:avLst/>
            <a:gdLst/>
            <a:ahLst/>
            <a:rect l="l" t="t" r="r" b="b"/>
            <a:pathLst>
              <a:path w="386" h="595">
                <a:moveTo>
                  <a:pt x="176" y="595"/>
                </a:moveTo>
                <a:cubicBezTo>
                  <a:pt x="167" y="595"/>
                  <a:pt x="158" y="593"/>
                  <a:pt x="149" y="589"/>
                </a:cubicBezTo>
                <a:cubicBezTo>
                  <a:pt x="1" y="523"/>
                  <a:pt x="0" y="55"/>
                  <a:pt x="0" y="35"/>
                </a:cubicBezTo>
                <a:cubicBezTo>
                  <a:pt x="0" y="30"/>
                  <a:pt x="4" y="25"/>
                  <a:pt x="8" y="25"/>
                </a:cubicBezTo>
                <a:cubicBezTo>
                  <a:pt x="8" y="25"/>
                  <a:pt x="8" y="25"/>
                  <a:pt x="8" y="25"/>
                </a:cubicBezTo>
                <a:cubicBezTo>
                  <a:pt x="13" y="25"/>
                  <a:pt x="17" y="30"/>
                  <a:pt x="17" y="35"/>
                </a:cubicBezTo>
                <a:cubicBezTo>
                  <a:pt x="17" y="40"/>
                  <a:pt x="18" y="511"/>
                  <a:pt x="156" y="573"/>
                </a:cubicBezTo>
                <a:cubicBezTo>
                  <a:pt x="173" y="581"/>
                  <a:pt x="190" y="579"/>
                  <a:pt x="207" y="567"/>
                </a:cubicBezTo>
                <a:cubicBezTo>
                  <a:pt x="311" y="491"/>
                  <a:pt x="373" y="83"/>
                  <a:pt x="365" y="10"/>
                </a:cubicBezTo>
                <a:cubicBezTo>
                  <a:pt x="365" y="5"/>
                  <a:pt x="368" y="1"/>
                  <a:pt x="373" y="1"/>
                </a:cubicBezTo>
                <a:cubicBezTo>
                  <a:pt x="377" y="0"/>
                  <a:pt x="382" y="4"/>
                  <a:pt x="382" y="8"/>
                </a:cubicBezTo>
                <a:cubicBezTo>
                  <a:pt x="386" y="46"/>
                  <a:pt x="372" y="171"/>
                  <a:pt x="345" y="290"/>
                </a:cubicBezTo>
                <a:cubicBezTo>
                  <a:pt x="320" y="398"/>
                  <a:pt x="278" y="536"/>
                  <a:pt x="217" y="581"/>
                </a:cubicBezTo>
                <a:cubicBezTo>
                  <a:pt x="204" y="590"/>
                  <a:pt x="190" y="595"/>
                  <a:pt x="176" y="595"/>
                </a:cubicBezTo>
                <a:close/>
              </a:path>
            </a:pathLst>
          </a:custGeom>
          <a:solidFill>
            <a:srgbClr val="f2f2f2"/>
          </a:solidFill>
          <a:ln w="9360">
            <a:noFill/>
          </a:ln>
        </p:spPr>
        <p:style>
          <a:lnRef idx="0"/>
          <a:fillRef idx="0"/>
          <a:effectRef idx="0"/>
          <a:fontRef idx="minor"/>
        </p:style>
      </p:sp>
      <p:sp>
        <p:nvSpPr>
          <p:cNvPr id="260" name="CustomShape 39"/>
          <p:cNvSpPr/>
          <p:nvPr/>
        </p:nvSpPr>
        <p:spPr>
          <a:xfrm>
            <a:off x="384120" y="362160"/>
            <a:ext cx="2480040" cy="3711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800" spc="-1" strike="noStrike">
                <a:solidFill>
                  <a:srgbClr val="3b3838"/>
                </a:solidFill>
                <a:uFill>
                  <a:solidFill>
                    <a:srgbClr val="ffffff"/>
                  </a:solidFill>
                </a:uFill>
                <a:latin typeface="微软雅黑"/>
                <a:ea typeface="微软雅黑"/>
              </a:rPr>
              <a:t>点击添加相关标题文字</a:t>
            </a:r>
            <a:endParaRPr b="0" lang="en-US" sz="1800" spc="-1" strike="noStrike">
              <a:solidFill>
                <a:srgbClr val="000000"/>
              </a:solidFill>
              <a:uFill>
                <a:solidFill>
                  <a:srgbClr val="ffffff"/>
                </a:solidFill>
              </a:uFill>
              <a:latin typeface="Arial"/>
            </a:endParaRPr>
          </a:p>
        </p:txBody>
      </p:sp>
      <p:sp>
        <p:nvSpPr>
          <p:cNvPr id="261" name="CustomShape 40"/>
          <p:cNvSpPr/>
          <p:nvPr/>
        </p:nvSpPr>
        <p:spPr>
          <a:xfrm>
            <a:off x="383040" y="654840"/>
            <a:ext cx="2332080" cy="279360"/>
          </a:xfrm>
          <a:prstGeom prst="rect">
            <a:avLst/>
          </a:prstGeom>
          <a:noFill/>
          <a:ln>
            <a:noFill/>
          </a:ln>
        </p:spPr>
        <p:style>
          <a:lnRef idx="0"/>
          <a:fillRef idx="0"/>
          <a:effectRef idx="0"/>
          <a:fontRef idx="minor"/>
        </p:style>
        <p:txBody>
          <a:bodyPr wrap="none" lIns="96480" rIns="96480" tIns="48240" bIns="48240"/>
          <a:p>
            <a:pPr>
              <a:lnSpc>
                <a:spcPct val="100000"/>
              </a:lnSpc>
            </a:pPr>
            <a:r>
              <a:rPr b="0" lang="en-US" sz="1200" spc="-1" strike="noStrike">
                <a:solidFill>
                  <a:srgbClr val="3b3838"/>
                </a:solidFill>
                <a:uFill>
                  <a:solidFill>
                    <a:srgbClr val="ffffff"/>
                  </a:solidFill>
                </a:uFill>
                <a:latin typeface="Arial"/>
                <a:ea typeface="宋体"/>
              </a:rPr>
              <a:t>ADD RELATED TITLE WORDS</a:t>
            </a:r>
            <a:endParaRPr b="0" lang="en-US" sz="1800" spc="-1" strike="noStrike">
              <a:solidFill>
                <a:srgbClr val="000000"/>
              </a:solidFill>
              <a:uFill>
                <a:solidFill>
                  <a:srgbClr val="ffffff"/>
                </a:solidFill>
              </a:uFill>
              <a:latin typeface="Arial"/>
            </a:endParaRPr>
          </a:p>
        </p:txBody>
      </p:sp>
    </p:spTree>
  </p:cSld>
  <p:transition spd="slow" advTm="0">
    <p:push dir="u"/>
  </p:transition>
  <p:timing>
    <p:tnLst>
      <p:par>
        <p:cTn id="487" dur="indefinite" restart="never" nodeType="tmRoot">
          <p:childTnLst>
            <p:seq>
              <p:cTn id="488" dur="indefinite" nodeType="mainSeq">
                <p:childTnLst>
                  <p:par>
                    <p:cTn id="489" fill="hold">
                      <p:stCondLst>
                        <p:cond delay="0"/>
                      </p:stCondLst>
                      <p:childTnLst>
                        <p:par>
                          <p:cTn id="490" fill="hold">
                            <p:stCondLst>
                              <p:cond delay="0"/>
                            </p:stCondLst>
                            <p:childTnLst>
                              <p:par>
                                <p:cTn id="491" nodeType="afterEffect" fill="hold" presetClass="entr" presetID="2" presetSubtype="4">
                                  <p:stCondLst>
                                    <p:cond delay="0"/>
                                  </p:stCondLst>
                                  <p:childTnLst>
                                    <p:set>
                                      <p:cBhvr>
                                        <p:cTn id="492" dur="1" fill="hold">
                                          <p:stCondLst>
                                            <p:cond delay="0"/>
                                          </p:stCondLst>
                                        </p:cTn>
                                        <p:tgtEl>
                                          <p:spTgt spid="-1"/>
                                        </p:tgtEl>
                                        <p:attrNameLst>
                                          <p:attrName>style.visibility</p:attrName>
                                        </p:attrNameLst>
                                      </p:cBhvr>
                                      <p:to>
                                        <p:strVal val="visible"/>
                                      </p:to>
                                    </p:set>
                                    <p:anim calcmode="lin" valueType="num">
                                      <p:cBhvr additive="repl">
                                        <p:cTn id="493" dur="500" fill="hold"/>
                                        <p:tgtEl>
                                          <p:spTgt spid="-1"/>
                                        </p:tgtEl>
                                        <p:attrNameLst>
                                          <p:attrName>ppt_x</p:attrName>
                                        </p:attrNameLst>
                                      </p:cBhvr>
                                      <p:tavLst>
                                        <p:tav tm="0">
                                          <p:val>
                                            <p:strVal val="#ppt_x"/>
                                          </p:val>
                                        </p:tav>
                                        <p:tav tm="100000">
                                          <p:val>
                                            <p:strVal val="#ppt_x"/>
                                          </p:val>
                                        </p:tav>
                                      </p:tavLst>
                                    </p:anim>
                                    <p:anim calcmode="lin" valueType="num">
                                      <p:cBhvr additive="repl">
                                        <p:cTn id="494" dur="500" fill="hold"/>
                                        <p:tgtEl>
                                          <p:spTgt spid="-1"/>
                                        </p:tgtEl>
                                        <p:attrNameLst>
                                          <p:attrName>ppt_y</p:attrName>
                                        </p:attrNameLst>
                                      </p:cBhvr>
                                      <p:tavLst>
                                        <p:tav tm="0">
                                          <p:val>
                                            <p:strVal val="1+#ppt_h/2"/>
                                          </p:val>
                                        </p:tav>
                                        <p:tav tm="100000">
                                          <p:val>
                                            <p:strVal val="#ppt_y"/>
                                          </p:val>
                                        </p:tav>
                                      </p:tavLst>
                                    </p:anim>
                                  </p:childTnLst>
                                </p:cTn>
                              </p:par>
                            </p:childTnLst>
                          </p:cTn>
                        </p:par>
                        <p:par>
                          <p:cTn id="495" fill="hold">
                            <p:stCondLst>
                              <p:cond delay="500"/>
                            </p:stCondLst>
                            <p:childTnLst>
                              <p:par>
                                <p:cTn id="496" nodeType="afterEffect" fill="hold" presetClass="entr" presetID="22" presetSubtype="8">
                                  <p:stCondLst>
                                    <p:cond delay="0"/>
                                  </p:stCondLst>
                                  <p:childTnLst>
                                    <p:set>
                                      <p:cBhvr>
                                        <p:cTn id="497" dur="1" fill="hold">
                                          <p:stCondLst>
                                            <p:cond delay="0"/>
                                          </p:stCondLst>
                                        </p:cTn>
                                        <p:tgtEl>
                                          <p:spTgt spid="230"/>
                                        </p:tgtEl>
                                        <p:attrNameLst>
                                          <p:attrName>style.visibility</p:attrName>
                                        </p:attrNameLst>
                                      </p:cBhvr>
                                      <p:to>
                                        <p:strVal val="visible"/>
                                      </p:to>
                                    </p:set>
                                    <p:animEffect filter="wipe(left)" transition="in">
                                      <p:cBhvr additive="repl">
                                        <p:cTn id="498" dur="500"/>
                                        <p:tgtEl>
                                          <p:spTgt spid="230"/>
                                        </p:tgtEl>
                                      </p:cBhvr>
                                    </p:animEffect>
                                  </p:childTnLst>
                                </p:cTn>
                              </p:par>
                            </p:childTnLst>
                          </p:cTn>
                        </p:par>
                        <p:par>
                          <p:cTn id="499" fill="hold">
                            <p:stCondLst>
                              <p:cond delay="1000"/>
                            </p:stCondLst>
                            <p:childTnLst>
                              <p:par>
                                <p:cTn id="500" nodeType="afterEffect" fill="hold" presetClass="entr" presetID="53">
                                  <p:stCondLst>
                                    <p:cond delay="0"/>
                                  </p:stCondLst>
                                  <p:childTnLst>
                                    <p:set>
                                      <p:cBhvr>
                                        <p:cTn id="501" dur="1" fill="hold">
                                          <p:stCondLst>
                                            <p:cond delay="0"/>
                                          </p:stCondLst>
                                        </p:cTn>
                                        <p:tgtEl>
                                          <p:spTgt spid="-1"/>
                                        </p:tgtEl>
                                        <p:attrNameLst>
                                          <p:attrName>style.visibility</p:attrName>
                                        </p:attrNameLst>
                                      </p:cBhvr>
                                      <p:to>
                                        <p:strVal val="visible"/>
                                      </p:to>
                                    </p:set>
                                    <p:anim calcmode="lin" valueType="num">
                                      <p:cBhvr additive="repl">
                                        <p:cTn id="502" dur="500" fill="hold"/>
                                        <p:tgtEl>
                                          <p:spTgt spid="-1"/>
                                        </p:tgtEl>
                                        <p:attrNameLst>
                                          <p:attrName/>
                                        </p:attrNameLst>
                                      </p:cBhvr>
                                      <p:tavLst>
                                        <p:tav tm="0">
                                          <p:val/>
                                        </p:tav>
                                        <p:tav tm="100000">
                                          <p:val>
                                            <p:strVal val="#ppt_w"/>
                                          </p:val>
                                        </p:tav>
                                      </p:tavLst>
                                    </p:anim>
                                    <p:anim calcmode="lin" valueType="num">
                                      <p:cBhvr additive="repl">
                                        <p:cTn id="503" dur="500" fill="hold"/>
                                        <p:tgtEl>
                                          <p:spTgt spid="-1"/>
                                        </p:tgtEl>
                                        <p:attrNameLst>
                                          <p:attrName/>
                                        </p:attrNameLst>
                                      </p:cBhvr>
                                      <p:tavLst>
                                        <p:tav tm="0">
                                          <p:val/>
                                        </p:tav>
                                        <p:tav tm="100000">
                                          <p:val>
                                            <p:strVal val="#ppt_h"/>
                                          </p:val>
                                        </p:tav>
                                      </p:tavLst>
                                    </p:anim>
                                    <p:animEffect filter="fade" transition="in">
                                      <p:cBhvr additive="repl">
                                        <p:cTn id="504" dur="500"/>
                                        <p:tgtEl>
                                          <p:spTgt spid="-1"/>
                                        </p:tgtEl>
                                      </p:cBhvr>
                                    </p:animEffect>
                                  </p:childTnLst>
                                </p:cTn>
                              </p:par>
                            </p:childTnLst>
                          </p:cTn>
                        </p:par>
                        <p:par>
                          <p:cTn id="505" fill="hold">
                            <p:stCondLst>
                              <p:cond delay="1500"/>
                            </p:stCondLst>
                            <p:childTnLst>
                              <p:par>
                                <p:cTn id="506" nodeType="afterEffect" fill="hold" presetClass="entr" presetID="22" presetSubtype="8">
                                  <p:stCondLst>
                                    <p:cond delay="0"/>
                                  </p:stCondLst>
                                  <p:childTnLst>
                                    <p:set>
                                      <p:cBhvr>
                                        <p:cTn id="507" dur="1" fill="hold">
                                          <p:stCondLst>
                                            <p:cond delay="0"/>
                                          </p:stCondLst>
                                        </p:cTn>
                                        <p:tgtEl>
                                          <p:spTgt spid="238"/>
                                        </p:tgtEl>
                                        <p:attrNameLst>
                                          <p:attrName>style.visibility</p:attrName>
                                        </p:attrNameLst>
                                      </p:cBhvr>
                                      <p:to>
                                        <p:strVal val="visible"/>
                                      </p:to>
                                    </p:set>
                                    <p:animEffect filter="wipe(left)" transition="in">
                                      <p:cBhvr additive="repl">
                                        <p:cTn id="508" dur="500"/>
                                        <p:tgtEl>
                                          <p:spTgt spid="238"/>
                                        </p:tgtEl>
                                      </p:cBhvr>
                                    </p:animEffect>
                                  </p:childTnLst>
                                </p:cTn>
                              </p:par>
                            </p:childTnLst>
                          </p:cTn>
                        </p:par>
                        <p:par>
                          <p:cTn id="509" fill="hold">
                            <p:stCondLst>
                              <p:cond delay="2000"/>
                            </p:stCondLst>
                            <p:childTnLst>
                              <p:par>
                                <p:cTn id="510" nodeType="afterEffect" fill="hold" presetClass="entr" presetID="22" presetSubtype="2">
                                  <p:stCondLst>
                                    <p:cond delay="0"/>
                                  </p:stCondLst>
                                  <p:childTnLst>
                                    <p:set>
                                      <p:cBhvr>
                                        <p:cTn id="511" dur="1" fill="hold">
                                          <p:stCondLst>
                                            <p:cond delay="0"/>
                                          </p:stCondLst>
                                        </p:cTn>
                                        <p:tgtEl>
                                          <p:spTgt spid="225"/>
                                        </p:tgtEl>
                                        <p:attrNameLst>
                                          <p:attrName>style.visibility</p:attrName>
                                        </p:attrNameLst>
                                      </p:cBhvr>
                                      <p:to>
                                        <p:strVal val="visible"/>
                                      </p:to>
                                    </p:set>
                                    <p:animEffect filter="wipe(right)" transition="out">
                                      <p:cBhvr additive="repl">
                                        <p:cTn id="512" dur="500"/>
                                        <p:tgtEl>
                                          <p:spTgt spid="225"/>
                                        </p:tgtEl>
                                      </p:cBhvr>
                                    </p:animEffect>
                                  </p:childTnLst>
                                </p:cTn>
                              </p:par>
                            </p:childTnLst>
                          </p:cTn>
                        </p:par>
                        <p:par>
                          <p:cTn id="513" fill="hold">
                            <p:stCondLst>
                              <p:cond delay="2500"/>
                            </p:stCondLst>
                            <p:childTnLst>
                              <p:par>
                                <p:cTn id="514" nodeType="afterEffect" fill="hold" presetClass="entr" presetID="53">
                                  <p:stCondLst>
                                    <p:cond delay="0"/>
                                  </p:stCondLst>
                                  <p:childTnLst>
                                    <p:set>
                                      <p:cBhvr>
                                        <p:cTn id="515" dur="1" fill="hold">
                                          <p:stCondLst>
                                            <p:cond delay="0"/>
                                          </p:stCondLst>
                                        </p:cTn>
                                        <p:tgtEl>
                                          <p:spTgt spid="-1"/>
                                        </p:tgtEl>
                                        <p:attrNameLst>
                                          <p:attrName>style.visibility</p:attrName>
                                        </p:attrNameLst>
                                      </p:cBhvr>
                                      <p:to>
                                        <p:strVal val="visible"/>
                                      </p:to>
                                    </p:set>
                                    <p:anim calcmode="lin" valueType="num">
                                      <p:cBhvr additive="repl">
                                        <p:cTn id="516" dur="500" fill="hold"/>
                                        <p:tgtEl>
                                          <p:spTgt spid="-1"/>
                                        </p:tgtEl>
                                        <p:attrNameLst>
                                          <p:attrName/>
                                        </p:attrNameLst>
                                      </p:cBhvr>
                                      <p:tavLst>
                                        <p:tav tm="0">
                                          <p:val/>
                                        </p:tav>
                                        <p:tav tm="100000">
                                          <p:val>
                                            <p:strVal val="#ppt_w"/>
                                          </p:val>
                                        </p:tav>
                                      </p:tavLst>
                                    </p:anim>
                                    <p:anim calcmode="lin" valueType="num">
                                      <p:cBhvr additive="repl">
                                        <p:cTn id="517" dur="500" fill="hold"/>
                                        <p:tgtEl>
                                          <p:spTgt spid="-1"/>
                                        </p:tgtEl>
                                        <p:attrNameLst>
                                          <p:attrName/>
                                        </p:attrNameLst>
                                      </p:cBhvr>
                                      <p:tavLst>
                                        <p:tav tm="0">
                                          <p:val/>
                                        </p:tav>
                                        <p:tav tm="100000">
                                          <p:val>
                                            <p:strVal val="#ppt_h"/>
                                          </p:val>
                                        </p:tav>
                                      </p:tavLst>
                                    </p:anim>
                                    <p:animEffect filter="fade" transition="in">
                                      <p:cBhvr additive="repl">
                                        <p:cTn id="518" dur="500"/>
                                        <p:tgtEl>
                                          <p:spTgt spid="-1"/>
                                        </p:tgtEl>
                                      </p:cBhvr>
                                    </p:animEffect>
                                  </p:childTnLst>
                                </p:cTn>
                              </p:par>
                            </p:childTnLst>
                          </p:cTn>
                        </p:par>
                        <p:par>
                          <p:cTn id="519" fill="hold">
                            <p:stCondLst>
                              <p:cond delay="3000"/>
                            </p:stCondLst>
                            <p:childTnLst>
                              <p:par>
                                <p:cTn id="520" nodeType="afterEffect" fill="hold" presetClass="entr" presetID="22" presetSubtype="2">
                                  <p:stCondLst>
                                    <p:cond delay="0"/>
                                  </p:stCondLst>
                                  <p:childTnLst>
                                    <p:set>
                                      <p:cBhvr>
                                        <p:cTn id="521" dur="1" fill="hold">
                                          <p:stCondLst>
                                            <p:cond delay="0"/>
                                          </p:stCondLst>
                                        </p:cTn>
                                        <p:tgtEl>
                                          <p:spTgt spid="239"/>
                                        </p:tgtEl>
                                        <p:attrNameLst>
                                          <p:attrName>style.visibility</p:attrName>
                                        </p:attrNameLst>
                                      </p:cBhvr>
                                      <p:to>
                                        <p:strVal val="visible"/>
                                      </p:to>
                                    </p:set>
                                    <p:animEffect filter="wipe(right)" transition="out">
                                      <p:cBhvr additive="repl">
                                        <p:cTn id="522" dur="500"/>
                                        <p:tgtEl>
                                          <p:spTgt spid="239"/>
                                        </p:tgtEl>
                                      </p:cBhvr>
                                    </p:animEffect>
                                  </p:childTnLst>
                                </p:cTn>
                              </p:par>
                            </p:childTnLst>
                          </p:cTn>
                        </p:par>
                        <p:par>
                          <p:cTn id="523" fill="hold">
                            <p:stCondLst>
                              <p:cond delay="3500"/>
                            </p:stCondLst>
                            <p:childTnLst>
                              <p:par>
                                <p:cTn id="524" nodeType="afterEffect" fill="hold" presetClass="entr" presetID="22" presetSubtype="8">
                                  <p:stCondLst>
                                    <p:cond delay="0"/>
                                  </p:stCondLst>
                                  <p:childTnLst>
                                    <p:set>
                                      <p:cBhvr>
                                        <p:cTn id="525" dur="1" fill="hold">
                                          <p:stCondLst>
                                            <p:cond delay="0"/>
                                          </p:stCondLst>
                                        </p:cTn>
                                        <p:tgtEl>
                                          <p:spTgt spid="229"/>
                                        </p:tgtEl>
                                        <p:attrNameLst>
                                          <p:attrName>style.visibility</p:attrName>
                                        </p:attrNameLst>
                                      </p:cBhvr>
                                      <p:to>
                                        <p:strVal val="visible"/>
                                      </p:to>
                                    </p:set>
                                    <p:animEffect filter="wipe(left)" transition="in">
                                      <p:cBhvr additive="repl">
                                        <p:cTn id="526" dur="500"/>
                                        <p:tgtEl>
                                          <p:spTgt spid="229"/>
                                        </p:tgtEl>
                                      </p:cBhvr>
                                    </p:animEffect>
                                  </p:childTnLst>
                                </p:cTn>
                              </p:par>
                            </p:childTnLst>
                          </p:cTn>
                        </p:par>
                        <p:par>
                          <p:cTn id="527" fill="hold">
                            <p:stCondLst>
                              <p:cond delay="4000"/>
                            </p:stCondLst>
                            <p:childTnLst>
                              <p:par>
                                <p:cTn id="528" nodeType="afterEffect" fill="hold" presetClass="entr" presetID="53">
                                  <p:stCondLst>
                                    <p:cond delay="0"/>
                                  </p:stCondLst>
                                  <p:childTnLst>
                                    <p:set>
                                      <p:cBhvr>
                                        <p:cTn id="529" dur="1" fill="hold">
                                          <p:stCondLst>
                                            <p:cond delay="0"/>
                                          </p:stCondLst>
                                        </p:cTn>
                                        <p:tgtEl>
                                          <p:spTgt spid="-1"/>
                                        </p:tgtEl>
                                        <p:attrNameLst>
                                          <p:attrName>style.visibility</p:attrName>
                                        </p:attrNameLst>
                                      </p:cBhvr>
                                      <p:to>
                                        <p:strVal val="visible"/>
                                      </p:to>
                                    </p:set>
                                    <p:anim calcmode="lin" valueType="num">
                                      <p:cBhvr additive="repl">
                                        <p:cTn id="530" dur="500" fill="hold"/>
                                        <p:tgtEl>
                                          <p:spTgt spid="-1"/>
                                        </p:tgtEl>
                                        <p:attrNameLst>
                                          <p:attrName/>
                                        </p:attrNameLst>
                                      </p:cBhvr>
                                      <p:tavLst>
                                        <p:tav tm="0">
                                          <p:val/>
                                        </p:tav>
                                        <p:tav tm="100000">
                                          <p:val>
                                            <p:strVal val="#ppt_w"/>
                                          </p:val>
                                        </p:tav>
                                      </p:tavLst>
                                    </p:anim>
                                    <p:anim calcmode="lin" valueType="num">
                                      <p:cBhvr additive="repl">
                                        <p:cTn id="531" dur="500" fill="hold"/>
                                        <p:tgtEl>
                                          <p:spTgt spid="-1"/>
                                        </p:tgtEl>
                                        <p:attrNameLst>
                                          <p:attrName/>
                                        </p:attrNameLst>
                                      </p:cBhvr>
                                      <p:tavLst>
                                        <p:tav tm="0">
                                          <p:val/>
                                        </p:tav>
                                        <p:tav tm="100000">
                                          <p:val>
                                            <p:strVal val="#ppt_h"/>
                                          </p:val>
                                        </p:tav>
                                      </p:tavLst>
                                    </p:anim>
                                    <p:animEffect filter="fade" transition="in">
                                      <p:cBhvr additive="repl">
                                        <p:cTn id="532" dur="500"/>
                                        <p:tgtEl>
                                          <p:spTgt spid="-1"/>
                                        </p:tgtEl>
                                      </p:cBhvr>
                                    </p:animEffect>
                                  </p:childTnLst>
                                </p:cTn>
                              </p:par>
                            </p:childTnLst>
                          </p:cTn>
                        </p:par>
                        <p:par>
                          <p:cTn id="533" fill="hold">
                            <p:stCondLst>
                              <p:cond delay="4500"/>
                            </p:stCondLst>
                            <p:childTnLst>
                              <p:par>
                                <p:cTn id="534" nodeType="afterEffect" fill="hold" presetClass="entr" presetID="22" presetSubtype="8">
                                  <p:stCondLst>
                                    <p:cond delay="0"/>
                                  </p:stCondLst>
                                  <p:childTnLst>
                                    <p:set>
                                      <p:cBhvr>
                                        <p:cTn id="535" dur="1" fill="hold">
                                          <p:stCondLst>
                                            <p:cond delay="0"/>
                                          </p:stCondLst>
                                        </p:cTn>
                                        <p:tgtEl>
                                          <p:spTgt spid="240"/>
                                        </p:tgtEl>
                                        <p:attrNameLst>
                                          <p:attrName>style.visibility</p:attrName>
                                        </p:attrNameLst>
                                      </p:cBhvr>
                                      <p:to>
                                        <p:strVal val="visible"/>
                                      </p:to>
                                    </p:set>
                                    <p:animEffect filter="wipe(left)" transition="in">
                                      <p:cBhvr additive="repl">
                                        <p:cTn id="536" dur="500"/>
                                        <p:tgtEl>
                                          <p:spTgt spid="240"/>
                                        </p:tgtEl>
                                      </p:cBhvr>
                                    </p:animEffect>
                                  </p:childTnLst>
                                </p:cTn>
                              </p:par>
                            </p:childTnLst>
                          </p:cTn>
                        </p:par>
                        <p:par>
                          <p:cTn id="537" fill="hold">
                            <p:stCondLst>
                              <p:cond delay="5000"/>
                            </p:stCondLst>
                            <p:childTnLst>
                              <p:par>
                                <p:cTn id="538" nodeType="afterEffect" fill="hold" presetClass="entr" presetID="22" presetSubtype="2">
                                  <p:stCondLst>
                                    <p:cond delay="0"/>
                                  </p:stCondLst>
                                  <p:childTnLst>
                                    <p:set>
                                      <p:cBhvr>
                                        <p:cTn id="539" dur="1" fill="hold">
                                          <p:stCondLst>
                                            <p:cond delay="0"/>
                                          </p:stCondLst>
                                        </p:cTn>
                                        <p:tgtEl>
                                          <p:spTgt spid="234"/>
                                        </p:tgtEl>
                                        <p:attrNameLst>
                                          <p:attrName>style.visibility</p:attrName>
                                        </p:attrNameLst>
                                      </p:cBhvr>
                                      <p:to>
                                        <p:strVal val="visible"/>
                                      </p:to>
                                    </p:set>
                                    <p:animEffect filter="wipe(right)" transition="out">
                                      <p:cBhvr additive="repl">
                                        <p:cTn id="540" dur="500"/>
                                        <p:tgtEl>
                                          <p:spTgt spid="234"/>
                                        </p:tgtEl>
                                      </p:cBhvr>
                                    </p:animEffect>
                                  </p:childTnLst>
                                </p:cTn>
                              </p:par>
                            </p:childTnLst>
                          </p:cTn>
                        </p:par>
                        <p:par>
                          <p:cTn id="541" fill="hold">
                            <p:stCondLst>
                              <p:cond delay="5500"/>
                            </p:stCondLst>
                            <p:childTnLst>
                              <p:par>
                                <p:cTn id="542" nodeType="afterEffect" fill="hold" presetClass="entr" presetID="53">
                                  <p:stCondLst>
                                    <p:cond delay="0"/>
                                  </p:stCondLst>
                                  <p:childTnLst>
                                    <p:set>
                                      <p:cBhvr>
                                        <p:cTn id="543" dur="1" fill="hold">
                                          <p:stCondLst>
                                            <p:cond delay="0"/>
                                          </p:stCondLst>
                                        </p:cTn>
                                        <p:tgtEl>
                                          <p:spTgt spid="-1"/>
                                        </p:tgtEl>
                                        <p:attrNameLst>
                                          <p:attrName>style.visibility</p:attrName>
                                        </p:attrNameLst>
                                      </p:cBhvr>
                                      <p:to>
                                        <p:strVal val="visible"/>
                                      </p:to>
                                    </p:set>
                                    <p:anim calcmode="lin" valueType="num">
                                      <p:cBhvr additive="repl">
                                        <p:cTn id="544" dur="500" fill="hold"/>
                                        <p:tgtEl>
                                          <p:spTgt spid="-1"/>
                                        </p:tgtEl>
                                        <p:attrNameLst>
                                          <p:attrName/>
                                        </p:attrNameLst>
                                      </p:cBhvr>
                                      <p:tavLst>
                                        <p:tav tm="0">
                                          <p:val/>
                                        </p:tav>
                                        <p:tav tm="100000">
                                          <p:val>
                                            <p:strVal val="#ppt_w"/>
                                          </p:val>
                                        </p:tav>
                                      </p:tavLst>
                                    </p:anim>
                                    <p:anim calcmode="lin" valueType="num">
                                      <p:cBhvr additive="repl">
                                        <p:cTn id="545" dur="500" fill="hold"/>
                                        <p:tgtEl>
                                          <p:spTgt spid="-1"/>
                                        </p:tgtEl>
                                        <p:attrNameLst>
                                          <p:attrName/>
                                        </p:attrNameLst>
                                      </p:cBhvr>
                                      <p:tavLst>
                                        <p:tav tm="0">
                                          <p:val/>
                                        </p:tav>
                                        <p:tav tm="100000">
                                          <p:val>
                                            <p:strVal val="#ppt_h"/>
                                          </p:val>
                                        </p:tav>
                                      </p:tavLst>
                                    </p:anim>
                                    <p:animEffect filter="fade" transition="in">
                                      <p:cBhvr additive="repl">
                                        <p:cTn id="546" dur="500"/>
                                        <p:tgtEl>
                                          <p:spTgt spid="-1"/>
                                        </p:tgtEl>
                                      </p:cBhvr>
                                    </p:animEffect>
                                  </p:childTnLst>
                                </p:cTn>
                              </p:par>
                            </p:childTnLst>
                          </p:cTn>
                        </p:par>
                        <p:par>
                          <p:cTn id="547" fill="hold">
                            <p:stCondLst>
                              <p:cond delay="6000"/>
                            </p:stCondLst>
                            <p:childTnLst>
                              <p:par>
                                <p:cTn id="548" nodeType="afterEffect" fill="hold" presetClass="entr" presetID="22" presetSubtype="2">
                                  <p:stCondLst>
                                    <p:cond delay="0"/>
                                  </p:stCondLst>
                                  <p:childTnLst>
                                    <p:set>
                                      <p:cBhvr>
                                        <p:cTn id="549" dur="1" fill="hold">
                                          <p:stCondLst>
                                            <p:cond delay="0"/>
                                          </p:stCondLst>
                                        </p:cTn>
                                        <p:tgtEl>
                                          <p:spTgt spid="241"/>
                                        </p:tgtEl>
                                        <p:attrNameLst>
                                          <p:attrName>style.visibility</p:attrName>
                                        </p:attrNameLst>
                                      </p:cBhvr>
                                      <p:to>
                                        <p:strVal val="visible"/>
                                      </p:to>
                                    </p:set>
                                    <p:animEffect filter="wipe(right)" transition="out">
                                      <p:cBhvr additive="repl">
                                        <p:cTn id="550" dur="500"/>
                                        <p:tgtEl>
                                          <p:spTgt spid="24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TotalTime>
  <Application>LibreOffice/5.1.6.2$Linux_X86_64 LibreOffice_project/10m0$Build-2</Application>
  <Words>3049</Words>
  <Paragraphs>250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2016-10-17T14:00:15Z</dcterms:created>
  <dc:creator/>
  <dc:description/>
  <cp:keywords>user</cp:keywords>
  <dc:language>zh-CN</dc:language>
  <cp:lastModifiedBy/>
  <dcterms:modified xsi:type="dcterms:W3CDTF">2017-12-22T16:03:49Z</dcterms:modified>
  <cp:revision>2</cp:revision>
  <dc:subject/>
  <dc:title>述职报告</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15</vt:i4>
  </property>
  <property fmtid="{D5CDD505-2E9C-101B-9397-08002B2CF9AE}" pid="8" name="PresentationFormat">
    <vt:lpwstr>自定义</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