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Everyone introduce themselves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Kamin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Kamin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Celine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Celine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Ethan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Kamin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Jump Rope City: Cycle 1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Kamin Fay, Celine Fucci, Kevin Ho, Ethan McGowan, Jalen Pestillo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Creation of </a:t>
            </a:r>
            <a:r>
              <a:rPr lang="en"/>
              <a:t>SConscript</a:t>
            </a:r>
          </a:p>
        </p:txBody>
      </p:sp>
      <p:pic>
        <p:nvPicPr>
          <p:cNvPr descr="Screenshot 2017-03-18 21.04.22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2" y="712124"/>
            <a:ext cx="8900373" cy="43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9050"/>
            <a:ext cx="9144000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Integration with MiniAT SConstruct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7355" t="5544"/>
          <a:stretch/>
        </p:blipFill>
        <p:spPr>
          <a:xfrm>
            <a:off x="0" y="1428500"/>
            <a:ext cx="8924850" cy="20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-664" l="0" r="0" t="66952"/>
          <a:stretch/>
        </p:blipFill>
        <p:spPr>
          <a:xfrm>
            <a:off x="48075" y="1065525"/>
            <a:ext cx="8826599" cy="29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MiniAT: Peripherals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4" y="685125"/>
            <a:ext cx="8826601" cy="5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Focusing more on sensor capability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User generated mapping system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Menu screens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Prioritize graphics over functionality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Intent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Jump Rope City is a programming game where players write MiniAT programs to jump over ropes.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Cycle Intent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Our first development cycle delivered a </a:t>
            </a:r>
            <a:r>
              <a:rPr b="1" lang="en" sz="1800"/>
              <a:t>Minimally Viable</a:t>
            </a:r>
            <a:r>
              <a:rPr lang="en" sz="1800"/>
              <a:t> </a:t>
            </a:r>
            <a:r>
              <a:rPr b="1" lang="en" sz="1800"/>
              <a:t>Product (MVP)</a:t>
            </a:r>
            <a:r>
              <a:rPr lang="en" sz="1800"/>
              <a:t>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800650" y="1362600"/>
            <a:ext cx="48108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Map structure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MiniAT integration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SCons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Collaborative Adversarial Pairs (CAP)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he following CAP elements were used in this cycle: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Pair learning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Pair pressure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Pair relaying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Continuous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/>
              <a:t>Challenges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Integrating SCons into our project</a:t>
            </a: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Understanding how to integrate MiniAT with our project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Implementing actuators (engine throttle/speed)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Figuring out a sensor system</a:t>
            </a: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Spring break caused a standstill in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Accomplishments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Improving our map structure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Creation of SConscript for Jump Rope City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Integration of Jump Rope City with MiniAT SConstruct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Diversion From the Cycle Intent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Change in gameplay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Arbitrary ropes eliminated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Grid-based system instead</a:t>
            </a:r>
          </a:p>
          <a:p>
            <a:pPr indent="-228600" lvl="1" marL="9144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>
                <a:solidFill>
                  <a:srgbClr val="000000"/>
                </a:solidFill>
              </a:rPr>
              <a:t>Grid system allows for rope organization</a:t>
            </a:r>
          </a:p>
          <a:p>
            <a:pPr indent="-228600" lvl="0" marL="457200" rtl="0">
              <a:lnSpc>
                <a:spcPct val="130000"/>
              </a:lnSpc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This can be seen within the upcoming map adjustment slides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 Adjustments: Before</a:t>
            </a:r>
          </a:p>
        </p:txBody>
      </p:sp>
      <p:pic>
        <p:nvPicPr>
          <p:cNvPr descr="1323557df1564c4cb2ab1641ed06e54b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25" y="930099"/>
            <a:ext cx="6338699" cy="386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36225" y="11359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41475" y="1983975"/>
            <a:ext cx="20835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Here, a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1D Array was used to build our map.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 Adjustments: After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808625" y="2439500"/>
            <a:ext cx="29493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We migrated to a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2D Array map structure.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857963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