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rvo"/>
      <p:regular r:id="rId16"/>
      <p:bold r:id="rId17"/>
      <p:italic r:id="rId18"/>
      <p:boldItalic r:id="rId19"/>
    </p:embeddedFont>
    <p:embeddedFont>
      <p:font typeface="Roboto Condensed"/>
      <p:regular r:id="rId20"/>
      <p:bold r:id="rId21"/>
      <p:italic r:id="rId22"/>
      <p:boldItalic r:id="rId23"/>
    </p:embeddedFont>
    <p:embeddedFont>
      <p:font typeface="Roboto Condensed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Condensed-regular.fntdata"/><Relationship Id="rId22" Type="http://schemas.openxmlformats.org/officeDocument/2006/relationships/font" Target="fonts/RobotoCondensed-italic.fntdata"/><Relationship Id="rId21" Type="http://schemas.openxmlformats.org/officeDocument/2006/relationships/font" Target="fonts/RobotoCondensed-bold.fntdata"/><Relationship Id="rId24" Type="http://schemas.openxmlformats.org/officeDocument/2006/relationships/font" Target="fonts/RobotoCondensedLight-regular.fntdata"/><Relationship Id="rId23" Type="http://schemas.openxmlformats.org/officeDocument/2006/relationships/font" Target="fonts/RobotoCondense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Light-italic.fntdata"/><Relationship Id="rId25" Type="http://schemas.openxmlformats.org/officeDocument/2006/relationships/font" Target="fonts/RobotoCondensedLight-bold.fntdata"/><Relationship Id="rId27" Type="http://schemas.openxmlformats.org/officeDocument/2006/relationships/font" Target="fonts/RobotoCondensed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rvo-bold.fntdata"/><Relationship Id="rId16" Type="http://schemas.openxmlformats.org/officeDocument/2006/relationships/font" Target="fonts/Arvo-regular.fntdata"/><Relationship Id="rId19" Type="http://schemas.openxmlformats.org/officeDocument/2006/relationships/font" Target="fonts/Arvo-boldItalic.fntdata"/><Relationship Id="rId18" Type="http://schemas.openxmlformats.org/officeDocument/2006/relationships/font" Target="fonts/Arv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Celine</a:t>
            </a:r>
          </a:p>
          <a:p>
            <a:pPr lvl="0">
              <a:spcBef>
                <a:spcPts val="0"/>
              </a:spcBef>
              <a:buNone/>
            </a:pPr>
            <a:r>
              <a:t/>
            </a:r>
            <a:endParaRPr/>
          </a:p>
          <a:p>
            <a:pPr lvl="0">
              <a:spcBef>
                <a:spcPts val="0"/>
              </a:spcBef>
              <a:buNone/>
            </a:pPr>
            <a:r>
              <a:rPr lang="en"/>
              <a:t>In conclusion, we enjoyed the experience of what it was like to work on a software development team. Even though it had its ups and downs, we learned a lot and hope to use our knowledge in future classes.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Kevin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Ethan</a:t>
            </a:r>
          </a:p>
          <a:p>
            <a:pPr lvl="0">
              <a:spcBef>
                <a:spcPts val="0"/>
              </a:spcBef>
              <a:buNone/>
            </a:pPr>
            <a:r>
              <a:t/>
            </a:r>
            <a:endParaRPr/>
          </a:p>
          <a:p>
            <a:pPr lvl="0">
              <a:spcBef>
                <a:spcPts val="0"/>
              </a:spcBef>
              <a:buNone/>
            </a:pPr>
            <a:r>
              <a:rPr lang="en"/>
              <a:t>In this cycle we had a few main goals that we as a team were trying to focus on to try and better our project as a whole. The first goal we had was to fully integrate MiniAT into our project so that the movements could be controlled by the MiniAT code. Another goal we were focusing on was implementing more visually appealing graphics into our game, for example a nicer background, better looking ropes, and a nicer looking player character. Last of all, we were focusing on allowing the player to jump over and conquer ropes around the map, which would then lead to the rope being deleted off of the screen.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Celine</a:t>
            </a:r>
          </a:p>
          <a:p>
            <a:pPr lvl="0">
              <a:spcBef>
                <a:spcPts val="0"/>
              </a:spcBef>
              <a:buNone/>
            </a:pPr>
            <a:r>
              <a:t/>
            </a:r>
            <a:endParaRPr/>
          </a:p>
          <a:p>
            <a:pPr lvl="0">
              <a:spcBef>
                <a:spcPts val="0"/>
              </a:spcBef>
              <a:buNone/>
            </a:pPr>
            <a:r>
              <a:rPr lang="en"/>
              <a:t>To draw on what Ethan was saying, some of our final cycle plans were to improve the tiling system, MiniAT movement, implement rope detection, and adding more animations/graphics. Instead of using a static color for our background, we created an image using Photoshop, which you will see in our demo. Rope detection was important for us as well because otherwise our game wouldn’t have had any functionality and we wanted to show some progress. Additionally, we worked hard to get MiniAT movement fully functioning. However, we struggled with some Assembly stuff. Since it was one of our goals from the beginning, this was a vital step for us.</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Celine</a:t>
            </a:r>
          </a:p>
          <a:p>
            <a:pPr lvl="0">
              <a:spcBef>
                <a:spcPts val="0"/>
              </a:spcBef>
              <a:buNone/>
            </a:pPr>
            <a:r>
              <a:rPr lang="en"/>
              <a:t>In this slide, we’ll be detailing some of our processes, specifically our design and testing docs.</a:t>
            </a:r>
          </a:p>
          <a:p>
            <a:pPr lvl="0">
              <a:spcBef>
                <a:spcPts val="0"/>
              </a:spcBef>
              <a:buNone/>
            </a:pPr>
            <a:r>
              <a:rPr lang="en"/>
              <a:t>This is the general format for our design docs. We started with an overview of the feature then included reference material. In this design doc, you can see images of some of our drawings. These are mockups of what the feature is and how it will work. This design doc also contains some of our decisions. It was important for us to document our decisions so that we could agree on everything as a team. Finally, our testing section depicts any tests we were working on for the feature.</a:t>
            </a:r>
          </a:p>
          <a:p>
            <a:pPr lvl="0">
              <a:spcBef>
                <a:spcPts val="0"/>
              </a:spcBef>
              <a:buNone/>
            </a:pPr>
            <a:r>
              <a:t/>
            </a:r>
            <a:endParaRPr/>
          </a:p>
          <a:p>
            <a:pPr lvl="0">
              <a:spcBef>
                <a:spcPts val="0"/>
              </a:spcBef>
              <a:buNone/>
            </a:pPr>
            <a:r>
              <a:rPr lang="en"/>
              <a:t>This is one of our testing documents. It contains some information on testing logic and testing parameters. Like the design doc, it serves as an organizational tool for us as a team. Included in this specific one are screenshots of an assembly program and a python script written for user movement, which Kamin will explain next. </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Kamin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Kevin -- This could be mapped to a log file and then parsed python to allow for testing where I pass in the X and Y coordinates before and after the player goes on a rope and if the rope is destroyed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Jay</a:t>
            </a:r>
          </a:p>
          <a:p>
            <a:pPr lvl="0">
              <a:spcBef>
                <a:spcPts val="0"/>
              </a:spcBef>
              <a:buNone/>
            </a:pPr>
            <a:r>
              <a:t/>
            </a:r>
            <a:endParaRPr/>
          </a:p>
          <a:p>
            <a:pPr lvl="0">
              <a:spcBef>
                <a:spcPts val="0"/>
              </a:spcBef>
              <a:buNone/>
            </a:pPr>
            <a:r>
              <a:rPr b="1" lang="en"/>
              <a:t>Final Cycle Issues</a:t>
            </a:r>
          </a:p>
          <a:p>
            <a:pPr lvl="0">
              <a:spcBef>
                <a:spcPts val="0"/>
              </a:spcBef>
              <a:buNone/>
            </a:pPr>
            <a:r>
              <a:rPr lang="en"/>
              <a:t>During the last cycle we </a:t>
            </a:r>
            <a:r>
              <a:rPr lang="en"/>
              <a:t>encountered</a:t>
            </a:r>
            <a:r>
              <a:rPr lang="en"/>
              <a:t> a couple of major issues such as passing a player object and not the reference of the player object. </a:t>
            </a:r>
          </a:p>
          <a:p>
            <a:pPr lvl="0">
              <a:spcBef>
                <a:spcPts val="0"/>
              </a:spcBef>
              <a:buNone/>
            </a:pPr>
            <a:r>
              <a:rPr lang="en"/>
              <a:t>This led to a big </a:t>
            </a:r>
            <a:r>
              <a:rPr lang="en"/>
              <a:t>decision</a:t>
            </a:r>
            <a:r>
              <a:rPr lang="en"/>
              <a:t> in which we started overhauling all of our code until we figured out that the underlying problem was that we were passing the actual object rather than just the reference. Once we </a:t>
            </a:r>
            <a:r>
              <a:rPr lang="en"/>
              <a:t>discovered</a:t>
            </a:r>
            <a:r>
              <a:rPr lang="en"/>
              <a:t> </a:t>
            </a:r>
            <a:r>
              <a:rPr lang="en"/>
              <a:t>our</a:t>
            </a:r>
            <a:r>
              <a:rPr lang="en"/>
              <a:t> error we began fixing the </a:t>
            </a:r>
            <a:r>
              <a:rPr lang="en"/>
              <a:t>problem</a:t>
            </a:r>
            <a:r>
              <a:rPr lang="en"/>
              <a:t> rather than </a:t>
            </a:r>
            <a:r>
              <a:rPr lang="en"/>
              <a:t>continuing</a:t>
            </a:r>
            <a:r>
              <a:rPr lang="en"/>
              <a:t> to overhaul all of our code. </a:t>
            </a:r>
          </a:p>
          <a:p>
            <a:pPr lvl="0">
              <a:spcBef>
                <a:spcPts val="0"/>
              </a:spcBef>
              <a:buNone/>
            </a:pPr>
            <a:r>
              <a:t/>
            </a:r>
            <a:endParaRPr/>
          </a:p>
          <a:p>
            <a:pPr lvl="0">
              <a:spcBef>
                <a:spcPts val="0"/>
              </a:spcBef>
              <a:buNone/>
            </a:pPr>
            <a:r>
              <a:t/>
            </a:r>
            <a:endParaRPr/>
          </a:p>
          <a:p>
            <a:pPr lvl="0">
              <a:spcBef>
                <a:spcPts val="0"/>
              </a:spcBef>
              <a:buNone/>
            </a:pPr>
            <a:r>
              <a:rPr lang="en"/>
              <a:t>Also we needed to quickly figure out the Assembly language and implement the use of Assembly files.</a:t>
            </a:r>
          </a:p>
          <a:p>
            <a:pPr lvl="0">
              <a:spcBef>
                <a:spcPts val="0"/>
              </a:spcBef>
              <a:buNone/>
            </a:pPr>
            <a:r>
              <a:t/>
            </a:r>
            <a:endParaRPr/>
          </a:p>
          <a:p>
            <a:pPr lvl="0">
              <a:spcBef>
                <a:spcPts val="0"/>
              </a:spcBef>
              <a:buNone/>
            </a:pPr>
            <a:r>
              <a:rPr lang="en"/>
              <a:t>The last thing we needed working and tested was rope deletion. Becuase Without rope deletion it wouldn’t really be a game.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Jay</a:t>
            </a:r>
          </a:p>
          <a:p>
            <a:pPr lvl="0">
              <a:spcBef>
                <a:spcPts val="0"/>
              </a:spcBef>
              <a:buNone/>
            </a:pPr>
            <a:r>
              <a:t/>
            </a:r>
            <a:endParaRPr/>
          </a:p>
          <a:p>
            <a:pPr lvl="0">
              <a:spcBef>
                <a:spcPts val="0"/>
              </a:spcBef>
              <a:buNone/>
            </a:pPr>
            <a:r>
              <a:rPr b="1" lang="en"/>
              <a:t>Lessons Learned</a:t>
            </a:r>
          </a:p>
          <a:p>
            <a:pPr lvl="0">
              <a:spcBef>
                <a:spcPts val="0"/>
              </a:spcBef>
              <a:buNone/>
            </a:pPr>
            <a:r>
              <a:rPr lang="en"/>
              <a:t>This project was a challenging to everyone in the group between </a:t>
            </a:r>
            <a:r>
              <a:rPr lang="en"/>
              <a:t>coordinating</a:t>
            </a:r>
            <a:r>
              <a:rPr lang="en"/>
              <a:t> meetings outside of class to scheduling who’s coding and testing what. </a:t>
            </a:r>
          </a:p>
          <a:p>
            <a:pPr lvl="0">
              <a:spcBef>
                <a:spcPts val="0"/>
              </a:spcBef>
              <a:buNone/>
            </a:pPr>
            <a:r>
              <a:rPr lang="en"/>
              <a:t>Overall we did </a:t>
            </a:r>
            <a:r>
              <a:rPr lang="en"/>
              <a:t>fairly</a:t>
            </a:r>
            <a:r>
              <a:rPr lang="en"/>
              <a:t> well at communicating as a group by using slack, but we </a:t>
            </a:r>
            <a:r>
              <a:rPr lang="en"/>
              <a:t>definitely</a:t>
            </a:r>
            <a:r>
              <a:rPr lang="en"/>
              <a:t> struggled to stay on the same page and agree upon certain things. </a:t>
            </a:r>
          </a:p>
          <a:p>
            <a:pPr lvl="0">
              <a:spcBef>
                <a:spcPts val="0"/>
              </a:spcBef>
              <a:buNone/>
            </a:pPr>
            <a:r>
              <a:t/>
            </a:r>
            <a:endParaRPr/>
          </a:p>
          <a:p>
            <a:pPr lvl="0">
              <a:spcBef>
                <a:spcPts val="0"/>
              </a:spcBef>
              <a:buNone/>
            </a:pPr>
            <a:r>
              <a:rPr lang="en"/>
              <a:t>The overall project has </a:t>
            </a:r>
            <a:r>
              <a:rPr lang="en"/>
              <a:t>definitely</a:t>
            </a:r>
            <a:r>
              <a:rPr lang="en"/>
              <a:t> taught us that communication between a team of developers is a major key. As I mentioned before a lack of communication and decision making led our group to almost overhaul all of our code.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9" name="Shape 9"/>
        <p:cNvGrpSpPr/>
        <p:nvPr/>
      </p:nvGrpSpPr>
      <p:grpSpPr>
        <a:xfrm>
          <a:off x="0" y="0"/>
          <a:ext cx="0" cy="0"/>
          <a:chOff x="0" y="0"/>
          <a:chExt cx="0" cy="0"/>
        </a:xfrm>
      </p:grpSpPr>
      <p:sp>
        <p:nvSpPr>
          <p:cNvPr id="10" name="Shape 10"/>
          <p:cNvSpPr/>
          <p:nvPr/>
        </p:nvSpPr>
        <p:spPr>
          <a:xfrm>
            <a:off x="7544482" y="657775"/>
            <a:ext cx="1299300" cy="4329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3517898" y="-7088"/>
              <a:ext cx="5143500" cy="5143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14" name="Shape 14"/>
          <p:cNvGrpSpPr/>
          <p:nvPr/>
        </p:nvGrpSpPr>
        <p:grpSpPr>
          <a:xfrm flipH="1" rot="10800000">
            <a:off x="0" y="1090762"/>
            <a:ext cx="8847501" cy="2961974"/>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17" name="Shape 17"/>
          <p:cNvGrpSpPr/>
          <p:nvPr/>
        </p:nvGrpSpPr>
        <p:grpSpPr>
          <a:xfrm>
            <a:off x="3677235" y="4278348"/>
            <a:ext cx="5480828" cy="432996"/>
            <a:chOff x="5582264" y="4646737"/>
            <a:chExt cx="5480828" cy="432996"/>
          </a:xfrm>
        </p:grpSpPr>
        <p:sp>
          <p:nvSpPr>
            <p:cNvPr id="18" name="Shape 18"/>
            <p:cNvSpPr/>
            <p:nvPr/>
          </p:nvSpPr>
          <p:spPr>
            <a:xfrm rot="10800000">
              <a:off x="5582264"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21" name="Shape 21"/>
              <p:cNvSpPr/>
              <p:nvPr/>
            </p:nvSpPr>
            <p:spPr>
              <a:xfrm>
                <a:off x="4710174"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22" name="Shape 22"/>
          <p:cNvSpPr txBox="1"/>
          <p:nvPr>
            <p:ph type="ctrTitle"/>
          </p:nvPr>
        </p:nvSpPr>
        <p:spPr>
          <a:xfrm>
            <a:off x="685800" y="1090750"/>
            <a:ext cx="5367900" cy="2961900"/>
          </a:xfrm>
          <a:prstGeom prst="rect">
            <a:avLst/>
          </a:prstGeom>
        </p:spPr>
        <p:txBody>
          <a:bodyPr anchorCtr="0" anchor="ctr" bIns="91425" lIns="91425" rIns="91425" tIns="91425"/>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180" name="Shape 180"/>
        <p:cNvGrpSpPr/>
        <p:nvPr/>
      </p:nvGrpSpPr>
      <p:grpSpPr>
        <a:xfrm>
          <a:off x="0" y="0"/>
          <a:ext cx="0" cy="0"/>
          <a:chOff x="0" y="0"/>
          <a:chExt cx="0" cy="0"/>
        </a:xfrm>
      </p:grpSpPr>
      <p:cxnSp>
        <p:nvCxnSpPr>
          <p:cNvPr id="181" name="Shape 181"/>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82" name="Shape 182"/>
          <p:cNvSpPr txBox="1"/>
          <p:nvPr>
            <p:ph type="ctrTitle"/>
          </p:nvPr>
        </p:nvSpPr>
        <p:spPr>
          <a:xfrm>
            <a:off x="311700" y="595975"/>
            <a:ext cx="8520600" cy="1957800"/>
          </a:xfrm>
          <a:prstGeom prst="rect">
            <a:avLst/>
          </a:prstGeom>
        </p:spPr>
        <p:txBody>
          <a:bodyPr anchorCtr="0" anchor="b" bIns="91425" lIns="91425" rIns="91425" tIns="91425"/>
          <a:lstStyle>
            <a:lvl1pPr lvl="0" rtl="0" algn="ctr">
              <a:spcBef>
                <a:spcPts val="0"/>
              </a:spcBef>
              <a:buSzPct val="100000"/>
              <a:defRPr sz="5400"/>
            </a:lvl1pPr>
            <a:lvl2pPr lvl="1" rtl="0" algn="ctr">
              <a:spcBef>
                <a:spcPts val="0"/>
              </a:spcBef>
              <a:buSzPct val="100000"/>
              <a:defRPr sz="5400"/>
            </a:lvl2pPr>
            <a:lvl3pPr lvl="2" rtl="0" algn="ctr">
              <a:spcBef>
                <a:spcPts val="0"/>
              </a:spcBef>
              <a:buSzPct val="100000"/>
              <a:defRPr sz="5400"/>
            </a:lvl3pPr>
            <a:lvl4pPr lvl="3" rtl="0" algn="ctr">
              <a:spcBef>
                <a:spcPts val="0"/>
              </a:spcBef>
              <a:buSzPct val="100000"/>
              <a:defRPr sz="5400"/>
            </a:lvl4pPr>
            <a:lvl5pPr lvl="4" rtl="0" algn="ctr">
              <a:spcBef>
                <a:spcPts val="0"/>
              </a:spcBef>
              <a:buSzPct val="100000"/>
              <a:defRPr sz="5400"/>
            </a:lvl5pPr>
            <a:lvl6pPr lvl="5" rtl="0" algn="ctr">
              <a:spcBef>
                <a:spcPts val="0"/>
              </a:spcBef>
              <a:buSzPct val="100000"/>
              <a:defRPr sz="5400"/>
            </a:lvl6pPr>
            <a:lvl7pPr lvl="6" rtl="0" algn="ctr">
              <a:spcBef>
                <a:spcPts val="0"/>
              </a:spcBef>
              <a:buSzPct val="100000"/>
              <a:defRPr sz="5400"/>
            </a:lvl7pPr>
            <a:lvl8pPr lvl="7" rtl="0" algn="ctr">
              <a:spcBef>
                <a:spcPts val="0"/>
              </a:spcBef>
              <a:buSzPct val="100000"/>
              <a:defRPr sz="5400"/>
            </a:lvl8pPr>
            <a:lvl9pPr lvl="8" rtl="0" algn="ctr">
              <a:spcBef>
                <a:spcPts val="0"/>
              </a:spcBef>
              <a:buSzPct val="100000"/>
              <a:defRPr sz="5400"/>
            </a:lvl9pPr>
          </a:lstStyle>
          <a:p/>
        </p:txBody>
      </p:sp>
      <p:sp>
        <p:nvSpPr>
          <p:cNvPr id="183" name="Shape 183"/>
          <p:cNvSpPr txBox="1"/>
          <p:nvPr>
            <p:ph idx="1" type="subTitle"/>
          </p:nvPr>
        </p:nvSpPr>
        <p:spPr>
          <a:xfrm>
            <a:off x="311700" y="3165823"/>
            <a:ext cx="8520600" cy="733500"/>
          </a:xfrm>
          <a:prstGeom prst="rect">
            <a:avLst/>
          </a:prstGeom>
        </p:spPr>
        <p:txBody>
          <a:bodyPr anchorCtr="0" anchor="ctr" bIns="91425" lIns="91425" rIns="91425" tIns="91425"/>
          <a:lstStyle>
            <a:lvl1pPr lvl="0" rtl="0" algn="ctr">
              <a:lnSpc>
                <a:spcPct val="100000"/>
              </a:lnSpc>
              <a:spcBef>
                <a:spcPts val="0"/>
              </a:spcBef>
              <a:spcAft>
                <a:spcPts val="0"/>
              </a:spcAft>
              <a:buSzPct val="100000"/>
              <a:buNone/>
              <a:defRPr sz="2400"/>
            </a:lvl1pPr>
            <a:lvl2pPr lvl="1" rtl="0" algn="ctr">
              <a:lnSpc>
                <a:spcPct val="100000"/>
              </a:lnSpc>
              <a:spcBef>
                <a:spcPts val="0"/>
              </a:spcBef>
              <a:spcAft>
                <a:spcPts val="0"/>
              </a:spcAft>
              <a:buSzPct val="100000"/>
              <a:buNone/>
              <a:defRPr sz="2400"/>
            </a:lvl2pPr>
            <a:lvl3pPr lvl="2" rtl="0" algn="ctr">
              <a:lnSpc>
                <a:spcPct val="100000"/>
              </a:lnSpc>
              <a:spcBef>
                <a:spcPts val="0"/>
              </a:spcBef>
              <a:spcAft>
                <a:spcPts val="0"/>
              </a:spcAft>
              <a:buSzPct val="100000"/>
              <a:buNone/>
              <a:defRPr sz="2400"/>
            </a:lvl3pPr>
            <a:lvl4pPr lvl="3" rtl="0" algn="ctr">
              <a:lnSpc>
                <a:spcPct val="100000"/>
              </a:lnSpc>
              <a:spcBef>
                <a:spcPts val="0"/>
              </a:spcBef>
              <a:spcAft>
                <a:spcPts val="0"/>
              </a:spcAft>
              <a:buSzPct val="100000"/>
              <a:buNone/>
              <a:defRPr sz="2400"/>
            </a:lvl4pPr>
            <a:lvl5pPr lvl="4" rtl="0" algn="ctr">
              <a:lnSpc>
                <a:spcPct val="100000"/>
              </a:lnSpc>
              <a:spcBef>
                <a:spcPts val="0"/>
              </a:spcBef>
              <a:spcAft>
                <a:spcPts val="0"/>
              </a:spcAft>
              <a:buSzPct val="100000"/>
              <a:buNone/>
              <a:defRPr sz="2400"/>
            </a:lvl5pPr>
            <a:lvl6pPr lvl="5" rtl="0" algn="ctr">
              <a:lnSpc>
                <a:spcPct val="100000"/>
              </a:lnSpc>
              <a:spcBef>
                <a:spcPts val="0"/>
              </a:spcBef>
              <a:spcAft>
                <a:spcPts val="0"/>
              </a:spcAft>
              <a:buSzPct val="100000"/>
              <a:buNone/>
              <a:defRPr sz="2400"/>
            </a:lvl6pPr>
            <a:lvl7pPr lvl="6" rtl="0" algn="ctr">
              <a:lnSpc>
                <a:spcPct val="100000"/>
              </a:lnSpc>
              <a:spcBef>
                <a:spcPts val="0"/>
              </a:spcBef>
              <a:spcAft>
                <a:spcPts val="0"/>
              </a:spcAft>
              <a:buSzPct val="100000"/>
              <a:buNone/>
              <a:defRPr sz="2400"/>
            </a:lvl7pPr>
            <a:lvl8pPr lvl="7" rtl="0" algn="ctr">
              <a:lnSpc>
                <a:spcPct val="100000"/>
              </a:lnSpc>
              <a:spcBef>
                <a:spcPts val="0"/>
              </a:spcBef>
              <a:spcAft>
                <a:spcPts val="0"/>
              </a:spcAft>
              <a:buSzPct val="100000"/>
              <a:buNone/>
              <a:defRPr sz="2400"/>
            </a:lvl8pPr>
            <a:lvl9pPr lvl="8" rtl="0" algn="ctr">
              <a:lnSpc>
                <a:spcPct val="100000"/>
              </a:lnSpc>
              <a:spcBef>
                <a:spcPts val="0"/>
              </a:spcBef>
              <a:spcAft>
                <a:spcPts val="0"/>
              </a:spcAft>
              <a:buSzPct val="100000"/>
              <a:buNone/>
              <a:defRPr sz="2400"/>
            </a:lvl9pPr>
          </a:lstStyle>
          <a:p/>
        </p:txBody>
      </p:sp>
      <p:sp>
        <p:nvSpPr>
          <p:cNvPr id="184" name="Shape 1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85" name="Shape 185"/>
        <p:cNvGrpSpPr/>
        <p:nvPr/>
      </p:nvGrpSpPr>
      <p:grpSpPr>
        <a:xfrm>
          <a:off x="0" y="0"/>
          <a:ext cx="0" cy="0"/>
          <a:chOff x="0" y="0"/>
          <a:chExt cx="0" cy="0"/>
        </a:xfrm>
      </p:grpSpPr>
      <p:sp>
        <p:nvSpPr>
          <p:cNvPr id="186" name="Shape 186"/>
          <p:cNvSpPr txBox="1"/>
          <p:nvPr>
            <p:ph type="title"/>
          </p:nvPr>
        </p:nvSpPr>
        <p:spPr>
          <a:xfrm>
            <a:off x="311700" y="2480550"/>
            <a:ext cx="8114400" cy="2445900"/>
          </a:xfrm>
          <a:prstGeom prst="rect">
            <a:avLst/>
          </a:prstGeom>
        </p:spPr>
        <p:txBody>
          <a:bodyPr anchorCtr="0" anchor="b" bIns="91425" lIns="91425" rIns="91425" tIns="91425"/>
          <a:lstStyle>
            <a:lvl1pPr lvl="0" rtl="0">
              <a:spcBef>
                <a:spcPts val="0"/>
              </a:spcBef>
              <a:buClr>
                <a:schemeClr val="lt1"/>
              </a:buClr>
              <a:buSzPct val="100000"/>
              <a:defRPr sz="6800">
                <a:solidFill>
                  <a:schemeClr val="lt1"/>
                </a:solidFill>
              </a:defRPr>
            </a:lvl1pPr>
            <a:lvl2pPr lvl="1" rtl="0">
              <a:spcBef>
                <a:spcPts val="0"/>
              </a:spcBef>
              <a:buClr>
                <a:schemeClr val="lt1"/>
              </a:buClr>
              <a:buSzPct val="100000"/>
              <a:defRPr sz="6800">
                <a:solidFill>
                  <a:schemeClr val="lt1"/>
                </a:solidFill>
              </a:defRPr>
            </a:lvl2pPr>
            <a:lvl3pPr lvl="2" rtl="0">
              <a:spcBef>
                <a:spcPts val="0"/>
              </a:spcBef>
              <a:buClr>
                <a:schemeClr val="lt1"/>
              </a:buClr>
              <a:buSzPct val="100000"/>
              <a:defRPr sz="6800">
                <a:solidFill>
                  <a:schemeClr val="lt1"/>
                </a:solidFill>
              </a:defRPr>
            </a:lvl3pPr>
            <a:lvl4pPr lvl="3" rtl="0">
              <a:spcBef>
                <a:spcPts val="0"/>
              </a:spcBef>
              <a:buClr>
                <a:schemeClr val="lt1"/>
              </a:buClr>
              <a:buSzPct val="100000"/>
              <a:defRPr sz="6800">
                <a:solidFill>
                  <a:schemeClr val="lt1"/>
                </a:solidFill>
              </a:defRPr>
            </a:lvl4pPr>
            <a:lvl5pPr lvl="4" rtl="0">
              <a:spcBef>
                <a:spcPts val="0"/>
              </a:spcBef>
              <a:buClr>
                <a:schemeClr val="lt1"/>
              </a:buClr>
              <a:buSzPct val="100000"/>
              <a:defRPr sz="6800">
                <a:solidFill>
                  <a:schemeClr val="lt1"/>
                </a:solidFill>
              </a:defRPr>
            </a:lvl5pPr>
            <a:lvl6pPr lvl="5" rtl="0">
              <a:spcBef>
                <a:spcPts val="0"/>
              </a:spcBef>
              <a:buClr>
                <a:schemeClr val="lt1"/>
              </a:buClr>
              <a:buSzPct val="100000"/>
              <a:defRPr sz="6800">
                <a:solidFill>
                  <a:schemeClr val="lt1"/>
                </a:solidFill>
              </a:defRPr>
            </a:lvl6pPr>
            <a:lvl7pPr lvl="6" rtl="0">
              <a:spcBef>
                <a:spcPts val="0"/>
              </a:spcBef>
              <a:buClr>
                <a:schemeClr val="lt1"/>
              </a:buClr>
              <a:buSzPct val="100000"/>
              <a:defRPr sz="6800">
                <a:solidFill>
                  <a:schemeClr val="lt1"/>
                </a:solidFill>
              </a:defRPr>
            </a:lvl7pPr>
            <a:lvl8pPr lvl="7" rtl="0">
              <a:spcBef>
                <a:spcPts val="0"/>
              </a:spcBef>
              <a:buClr>
                <a:schemeClr val="lt1"/>
              </a:buClr>
              <a:buSzPct val="100000"/>
              <a:defRPr sz="6800">
                <a:solidFill>
                  <a:schemeClr val="lt1"/>
                </a:solidFill>
              </a:defRPr>
            </a:lvl8pPr>
            <a:lvl9pPr lvl="8" rtl="0">
              <a:spcBef>
                <a:spcPts val="0"/>
              </a:spcBef>
              <a:buClr>
                <a:schemeClr val="lt1"/>
              </a:buClr>
              <a:buSzPct val="100000"/>
              <a:defRPr sz="6800">
                <a:solidFill>
                  <a:schemeClr val="lt1"/>
                </a:solidFill>
              </a:defRPr>
            </a:lvl9pPr>
          </a:lstStyle>
          <a:p/>
        </p:txBody>
      </p:sp>
      <p:sp>
        <p:nvSpPr>
          <p:cNvPr id="187" name="Shape 18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23" name="Shape 23"/>
        <p:cNvGrpSpPr/>
        <p:nvPr/>
      </p:nvGrpSpPr>
      <p:grpSpPr>
        <a:xfrm>
          <a:off x="0" y="0"/>
          <a:ext cx="0" cy="0"/>
          <a:chOff x="0" y="0"/>
          <a:chExt cx="0" cy="0"/>
        </a:xfrm>
      </p:grpSpPr>
      <p:sp>
        <p:nvSpPr>
          <p:cNvPr id="24" name="Shape 24"/>
          <p:cNvSpPr/>
          <p:nvPr/>
        </p:nvSpPr>
        <p:spPr>
          <a:xfrm>
            <a:off x="5697213" y="2635518"/>
            <a:ext cx="889200" cy="2964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flipH="1" rot="10800000">
              <a:off x="3517898" y="-7088"/>
              <a:ext cx="5143500" cy="5143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28" name="Shape 28"/>
          <p:cNvGrpSpPr/>
          <p:nvPr/>
        </p:nvGrpSpPr>
        <p:grpSpPr>
          <a:xfrm flipH="1" rot="10800000">
            <a:off x="-1" y="2924825"/>
            <a:ext cx="6589086" cy="2027267"/>
            <a:chOff x="-9894851" y="-4493254"/>
            <a:chExt cx="21200407" cy="6522739"/>
          </a:xfrm>
        </p:grpSpPr>
        <p:sp>
          <p:nvSpPr>
            <p:cNvPr id="29" name="Shape 29"/>
            <p:cNvSpPr/>
            <p:nvPr/>
          </p:nvSpPr>
          <p:spPr>
            <a:xfrm>
              <a:off x="-9894851" y="-4493114"/>
              <a:ext cx="14685300" cy="65226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30" name="Shape 30"/>
            <p:cNvSpPr/>
            <p:nvPr/>
          </p:nvSpPr>
          <p:spPr>
            <a:xfrm>
              <a:off x="4782955" y="-4493254"/>
              <a:ext cx="6522599" cy="65226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31" name="Shape 31"/>
          <p:cNvGrpSpPr/>
          <p:nvPr/>
        </p:nvGrpSpPr>
        <p:grpSpPr>
          <a:xfrm>
            <a:off x="6946841" y="4472722"/>
            <a:ext cx="2202829" cy="670794"/>
            <a:chOff x="5575241" y="4472722"/>
            <a:chExt cx="2202829" cy="670794"/>
          </a:xfrm>
        </p:grpSpPr>
        <p:sp>
          <p:nvSpPr>
            <p:cNvPr id="32" name="Shape 32"/>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33" name="Shape 33"/>
            <p:cNvGrpSpPr/>
            <p:nvPr/>
          </p:nvGrpSpPr>
          <p:grpSpPr>
            <a:xfrm flipH="1">
              <a:off x="5734850" y="4472722"/>
              <a:ext cx="2040836" cy="670794"/>
              <a:chOff x="1297953" y="330075"/>
              <a:chExt cx="5169293" cy="1699505"/>
            </a:xfrm>
          </p:grpSpPr>
          <p:sp>
            <p:nvSpPr>
              <p:cNvPr id="34" name="Shape 34"/>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35" name="Shape 35"/>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36" name="Shape 36"/>
            <p:cNvGrpSpPr/>
            <p:nvPr/>
          </p:nvGrpSpPr>
          <p:grpSpPr>
            <a:xfrm flipH="1">
              <a:off x="5578208" y="4646737"/>
              <a:ext cx="2199862" cy="304562"/>
              <a:chOff x="-5827152" y="330075"/>
              <a:chExt cx="12276018" cy="1699568"/>
            </a:xfrm>
          </p:grpSpPr>
          <p:sp>
            <p:nvSpPr>
              <p:cNvPr id="37" name="Shape 37"/>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38" name="Shape 38"/>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39" name="Shape 39"/>
          <p:cNvSpPr txBox="1"/>
          <p:nvPr>
            <p:ph type="ctrTitle"/>
          </p:nvPr>
        </p:nvSpPr>
        <p:spPr>
          <a:xfrm>
            <a:off x="463525" y="2871148"/>
            <a:ext cx="4094400" cy="1159800"/>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40" name="Shape 40"/>
          <p:cNvSpPr txBox="1"/>
          <p:nvPr>
            <p:ph idx="1" type="subTitle"/>
          </p:nvPr>
        </p:nvSpPr>
        <p:spPr>
          <a:xfrm>
            <a:off x="463525" y="3975448"/>
            <a:ext cx="4094400" cy="784800"/>
          </a:xfrm>
          <a:prstGeom prst="rect">
            <a:avLst/>
          </a:prstGeom>
        </p:spPr>
        <p:txBody>
          <a:bodyPr anchorCtr="0" anchor="t" bIns="91425" lIns="91425" rIns="91425" tIns="91425"/>
          <a:lstStyle>
            <a:lvl1pPr lvl="0" rtl="0">
              <a:spcBef>
                <a:spcPts val="0"/>
              </a:spcBef>
              <a:buClr>
                <a:srgbClr val="FF9800"/>
              </a:buClr>
              <a:buSzPct val="100000"/>
              <a:buNone/>
              <a:defRPr sz="2000">
                <a:solidFill>
                  <a:srgbClr val="FF9800"/>
                </a:solidFill>
              </a:defRPr>
            </a:lvl1pPr>
            <a:lvl2pPr lvl="1" rtl="0">
              <a:spcBef>
                <a:spcPts val="0"/>
              </a:spcBef>
              <a:buClr>
                <a:srgbClr val="FF9800"/>
              </a:buClr>
              <a:buSzPct val="100000"/>
              <a:buNone/>
              <a:defRPr sz="2000">
                <a:solidFill>
                  <a:srgbClr val="FF9800"/>
                </a:solidFill>
              </a:defRPr>
            </a:lvl2pPr>
            <a:lvl3pPr lvl="2" rtl="0">
              <a:spcBef>
                <a:spcPts val="0"/>
              </a:spcBef>
              <a:buClr>
                <a:srgbClr val="FF9800"/>
              </a:buClr>
              <a:buSzPct val="100000"/>
              <a:buNone/>
              <a:defRPr sz="2000">
                <a:solidFill>
                  <a:srgbClr val="FF9800"/>
                </a:solidFill>
              </a:defRPr>
            </a:lvl3pPr>
            <a:lvl4pPr lvl="3" rtl="0">
              <a:spcBef>
                <a:spcPts val="0"/>
              </a:spcBef>
              <a:buClr>
                <a:srgbClr val="FF9800"/>
              </a:buClr>
              <a:buSzPct val="100000"/>
              <a:buNone/>
              <a:defRPr sz="2000">
                <a:solidFill>
                  <a:srgbClr val="FF9800"/>
                </a:solidFill>
              </a:defRPr>
            </a:lvl4pPr>
            <a:lvl5pPr lvl="4" rtl="0">
              <a:spcBef>
                <a:spcPts val="0"/>
              </a:spcBef>
              <a:buClr>
                <a:srgbClr val="FF9800"/>
              </a:buClr>
              <a:buSzPct val="100000"/>
              <a:buNone/>
              <a:defRPr sz="2000">
                <a:solidFill>
                  <a:srgbClr val="FF9800"/>
                </a:solidFill>
              </a:defRPr>
            </a:lvl5pPr>
            <a:lvl6pPr lvl="5" rtl="0">
              <a:spcBef>
                <a:spcPts val="0"/>
              </a:spcBef>
              <a:buClr>
                <a:srgbClr val="FF9800"/>
              </a:buClr>
              <a:buSzPct val="100000"/>
              <a:buNone/>
              <a:defRPr sz="2000">
                <a:solidFill>
                  <a:srgbClr val="FF9800"/>
                </a:solidFill>
              </a:defRPr>
            </a:lvl6pPr>
            <a:lvl7pPr lvl="6" rtl="0">
              <a:spcBef>
                <a:spcPts val="0"/>
              </a:spcBef>
              <a:buClr>
                <a:srgbClr val="FF9800"/>
              </a:buClr>
              <a:buSzPct val="100000"/>
              <a:buNone/>
              <a:defRPr sz="2000">
                <a:solidFill>
                  <a:srgbClr val="FF9800"/>
                </a:solidFill>
              </a:defRPr>
            </a:lvl7pPr>
            <a:lvl8pPr lvl="7" rtl="0">
              <a:spcBef>
                <a:spcPts val="0"/>
              </a:spcBef>
              <a:buClr>
                <a:srgbClr val="FF9800"/>
              </a:buClr>
              <a:buSzPct val="100000"/>
              <a:buNone/>
              <a:defRPr sz="2000">
                <a:solidFill>
                  <a:srgbClr val="FF9800"/>
                </a:solidFill>
              </a:defRPr>
            </a:lvl8pPr>
            <a:lvl9pPr lvl="8" rtl="0">
              <a:spcBef>
                <a:spcPts val="0"/>
              </a:spcBef>
              <a:buClr>
                <a:srgbClr val="FF9800"/>
              </a:buClr>
              <a:buSzPct val="100000"/>
              <a:buNone/>
              <a:defRPr sz="2000">
                <a:solidFill>
                  <a:srgbClr val="FF9800"/>
                </a:solidFill>
              </a:defRPr>
            </a:lvl9pPr>
          </a:lstStyle>
          <a:p/>
        </p:txBody>
      </p:sp>
      <p:sp>
        <p:nvSpPr>
          <p:cNvPr id="41" name="Shape 41"/>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42" name="Shape 42"/>
        <p:cNvGrpSpPr/>
        <p:nvPr/>
      </p:nvGrpSpPr>
      <p:grpSpPr>
        <a:xfrm>
          <a:off x="0" y="0"/>
          <a:ext cx="0" cy="0"/>
          <a:chOff x="0" y="0"/>
          <a:chExt cx="0" cy="0"/>
        </a:xfrm>
      </p:grpSpPr>
      <p:sp>
        <p:nvSpPr>
          <p:cNvPr id="43" name="Shape 43"/>
          <p:cNvSpPr/>
          <p:nvPr/>
        </p:nvSpPr>
        <p:spPr>
          <a:xfrm>
            <a:off x="7544482" y="657775"/>
            <a:ext cx="1299300" cy="4329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44" name="Shape 44"/>
          <p:cNvGrpSpPr/>
          <p:nvPr/>
        </p:nvGrpSpPr>
        <p:grpSpPr>
          <a:xfrm>
            <a:off x="0" y="-7088"/>
            <a:ext cx="8661398" cy="5150588"/>
            <a:chOff x="0" y="-7088"/>
            <a:chExt cx="8661398" cy="5150588"/>
          </a:xfrm>
        </p:grpSpPr>
        <p:sp>
          <p:nvSpPr>
            <p:cNvPr id="45" name="Shape 45"/>
            <p:cNvSpPr/>
            <p:nvPr/>
          </p:nvSpPr>
          <p:spPr>
            <a:xfrm>
              <a:off x="0" y="0"/>
              <a:ext cx="3525000" cy="5143500"/>
            </a:xfrm>
            <a:prstGeom prst="rect">
              <a:avLst/>
            </a:prstGeom>
            <a:solidFill>
              <a:srgbClr val="C7D3E6"/>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flipH="1" rot="10800000">
              <a:off x="3517898" y="-7088"/>
              <a:ext cx="5143500" cy="5143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47" name="Shape 47"/>
          <p:cNvGrpSpPr/>
          <p:nvPr/>
        </p:nvGrpSpPr>
        <p:grpSpPr>
          <a:xfrm flipH="1" rot="10800000">
            <a:off x="0" y="1090762"/>
            <a:ext cx="8847501" cy="2961974"/>
            <a:chOff x="-8178042" y="-4493254"/>
            <a:chExt cx="19483597" cy="6522736"/>
          </a:xfrm>
        </p:grpSpPr>
        <p:sp>
          <p:nvSpPr>
            <p:cNvPr id="48" name="Shape 48"/>
            <p:cNvSpPr/>
            <p:nvPr/>
          </p:nvSpPr>
          <p:spPr>
            <a:xfrm>
              <a:off x="-8178042" y="-4493118"/>
              <a:ext cx="12968400" cy="65226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49" name="Shape 49"/>
            <p:cNvSpPr/>
            <p:nvPr/>
          </p:nvSpPr>
          <p:spPr>
            <a:xfrm>
              <a:off x="4782955" y="-4493254"/>
              <a:ext cx="6522599" cy="65226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sp>
        <p:nvSpPr>
          <p:cNvPr id="50" name="Shape 50"/>
          <p:cNvSpPr txBox="1"/>
          <p:nvPr>
            <p:ph idx="1" type="body"/>
          </p:nvPr>
        </p:nvSpPr>
        <p:spPr>
          <a:xfrm>
            <a:off x="829775" y="1202000"/>
            <a:ext cx="5090700" cy="2745000"/>
          </a:xfrm>
          <a:prstGeom prst="rect">
            <a:avLst/>
          </a:prstGeom>
        </p:spPr>
        <p:txBody>
          <a:bodyPr anchorCtr="0" anchor="t" bIns="91425" lIns="91425" rIns="91425" tIns="91425"/>
          <a:lstStyle>
            <a:lvl1pPr lvl="0" rtl="0">
              <a:spcBef>
                <a:spcPts val="0"/>
              </a:spcBef>
              <a:spcAft>
                <a:spcPts val="0"/>
              </a:spcAft>
              <a:buClr>
                <a:srgbClr val="FFFFFF"/>
              </a:buClr>
              <a:buSzPct val="100000"/>
              <a:defRPr i="1" sz="3000">
                <a:solidFill>
                  <a:srgbClr val="FFFFFF"/>
                </a:solidFill>
              </a:defRPr>
            </a:lvl1pPr>
            <a:lvl2pPr lvl="1" rtl="0">
              <a:spcBef>
                <a:spcPts val="0"/>
              </a:spcBef>
              <a:spcAft>
                <a:spcPts val="0"/>
              </a:spcAft>
              <a:buClr>
                <a:srgbClr val="FFFFFF"/>
              </a:buClr>
              <a:buSzPct val="100000"/>
              <a:defRPr i="1" sz="3000">
                <a:solidFill>
                  <a:srgbClr val="FFFFFF"/>
                </a:solidFill>
              </a:defRPr>
            </a:lvl2pPr>
            <a:lvl3pPr lvl="2" rtl="0">
              <a:spcBef>
                <a:spcPts val="0"/>
              </a:spcBef>
              <a:spcAft>
                <a:spcPts val="0"/>
              </a:spcAft>
              <a:buClr>
                <a:srgbClr val="FFFFFF"/>
              </a:buClr>
              <a:buSzPct val="100000"/>
              <a:defRPr i="1" sz="3000">
                <a:solidFill>
                  <a:srgbClr val="FFFFFF"/>
                </a:solidFill>
              </a:defRPr>
            </a:lvl3pPr>
            <a:lvl4pPr lvl="3" rtl="0">
              <a:spcBef>
                <a:spcPts val="0"/>
              </a:spcBef>
              <a:spcAft>
                <a:spcPts val="0"/>
              </a:spcAft>
              <a:buClr>
                <a:srgbClr val="FFFFFF"/>
              </a:buClr>
              <a:buSzPct val="100000"/>
              <a:defRPr i="1" sz="3000">
                <a:solidFill>
                  <a:srgbClr val="FFFFFF"/>
                </a:solidFill>
              </a:defRPr>
            </a:lvl4pPr>
            <a:lvl5pPr lvl="4" rtl="0">
              <a:spcBef>
                <a:spcPts val="0"/>
              </a:spcBef>
              <a:spcAft>
                <a:spcPts val="0"/>
              </a:spcAft>
              <a:buClr>
                <a:srgbClr val="FFFFFF"/>
              </a:buClr>
              <a:buSzPct val="100000"/>
              <a:defRPr i="1" sz="3000">
                <a:solidFill>
                  <a:srgbClr val="FFFFFF"/>
                </a:solidFill>
              </a:defRPr>
            </a:lvl5pPr>
            <a:lvl6pPr lvl="5" rtl="0">
              <a:spcBef>
                <a:spcPts val="0"/>
              </a:spcBef>
              <a:spcAft>
                <a:spcPts val="0"/>
              </a:spcAft>
              <a:buClr>
                <a:srgbClr val="FFFFFF"/>
              </a:buClr>
              <a:buSzPct val="100000"/>
              <a:defRPr i="1" sz="3000">
                <a:solidFill>
                  <a:srgbClr val="FFFFFF"/>
                </a:solidFill>
              </a:defRPr>
            </a:lvl6pPr>
            <a:lvl7pPr lvl="6" rtl="0">
              <a:spcBef>
                <a:spcPts val="0"/>
              </a:spcBef>
              <a:spcAft>
                <a:spcPts val="0"/>
              </a:spcAft>
              <a:buClr>
                <a:srgbClr val="FFFFFF"/>
              </a:buClr>
              <a:buSzPct val="100000"/>
              <a:defRPr i="1" sz="3000">
                <a:solidFill>
                  <a:srgbClr val="FFFFFF"/>
                </a:solidFill>
              </a:defRPr>
            </a:lvl7pPr>
            <a:lvl8pPr lvl="7" rtl="0">
              <a:spcBef>
                <a:spcPts val="0"/>
              </a:spcBef>
              <a:spcAft>
                <a:spcPts val="0"/>
              </a:spcAft>
              <a:buClr>
                <a:srgbClr val="FFFFFF"/>
              </a:buClr>
              <a:buSzPct val="100000"/>
              <a:defRPr i="1" sz="3000">
                <a:solidFill>
                  <a:srgbClr val="FFFFFF"/>
                </a:solidFill>
              </a:defRPr>
            </a:lvl8pPr>
            <a:lvl9pPr lvl="8">
              <a:spcBef>
                <a:spcPts val="0"/>
              </a:spcBef>
              <a:spcAft>
                <a:spcPts val="0"/>
              </a:spcAft>
              <a:buClr>
                <a:srgbClr val="FFFFFF"/>
              </a:buClr>
              <a:buSzPct val="100000"/>
              <a:defRPr i="1" sz="3000">
                <a:solidFill>
                  <a:srgbClr val="FFFFFF"/>
                </a:solidFill>
              </a:defRPr>
            </a:lvl9pPr>
          </a:lstStyle>
          <a:p/>
        </p:txBody>
      </p:sp>
      <p:sp>
        <p:nvSpPr>
          <p:cNvPr id="51" name="Shape 51"/>
          <p:cNvSpPr txBox="1"/>
          <p:nvPr/>
        </p:nvSpPr>
        <p:spPr>
          <a:xfrm>
            <a:off x="286600" y="1014575"/>
            <a:ext cx="676500" cy="653700"/>
          </a:xfrm>
          <a:prstGeom prst="rect">
            <a:avLst/>
          </a:prstGeom>
          <a:noFill/>
          <a:ln>
            <a:noFill/>
          </a:ln>
        </p:spPr>
        <p:txBody>
          <a:bodyPr anchorCtr="0" anchor="t" bIns="91425" lIns="91425" rIns="91425" tIns="91425">
            <a:noAutofit/>
          </a:bodyPr>
          <a:lstStyle/>
          <a:p>
            <a:pPr lvl="0" algn="ctr">
              <a:spcBef>
                <a:spcPts val="0"/>
              </a:spcBef>
              <a:buNone/>
            </a:pPr>
            <a:r>
              <a:rPr b="1" lang="en" sz="7200">
                <a:solidFill>
                  <a:srgbClr val="FF9800"/>
                </a:solidFill>
              </a:rPr>
              <a:t>“</a:t>
            </a:r>
          </a:p>
        </p:txBody>
      </p:sp>
      <p:grpSp>
        <p:nvGrpSpPr>
          <p:cNvPr id="52" name="Shape 52"/>
          <p:cNvGrpSpPr/>
          <p:nvPr/>
        </p:nvGrpSpPr>
        <p:grpSpPr>
          <a:xfrm>
            <a:off x="6946841" y="4472722"/>
            <a:ext cx="2202829" cy="670794"/>
            <a:chOff x="5575241" y="4472722"/>
            <a:chExt cx="2202829" cy="670794"/>
          </a:xfrm>
        </p:grpSpPr>
        <p:sp>
          <p:nvSpPr>
            <p:cNvPr id="53" name="Shape 53"/>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54" name="Shape 54"/>
            <p:cNvGrpSpPr/>
            <p:nvPr/>
          </p:nvGrpSpPr>
          <p:grpSpPr>
            <a:xfrm flipH="1">
              <a:off x="5734850" y="4472722"/>
              <a:ext cx="2040836" cy="670794"/>
              <a:chOff x="1297953" y="330075"/>
              <a:chExt cx="5169293" cy="1699505"/>
            </a:xfrm>
          </p:grpSpPr>
          <p:sp>
            <p:nvSpPr>
              <p:cNvPr id="55" name="Shape 55"/>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56" name="Shape 56"/>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57" name="Shape 57"/>
            <p:cNvGrpSpPr/>
            <p:nvPr/>
          </p:nvGrpSpPr>
          <p:grpSpPr>
            <a:xfrm flipH="1">
              <a:off x="5578208" y="4646737"/>
              <a:ext cx="2199862" cy="304562"/>
              <a:chOff x="-5827152" y="330075"/>
              <a:chExt cx="12276018" cy="1699568"/>
            </a:xfrm>
          </p:grpSpPr>
          <p:sp>
            <p:nvSpPr>
              <p:cNvPr id="58" name="Shape 58"/>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59" name="Shape 59"/>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60" name="Shape 60"/>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61" name="Shape 61"/>
        <p:cNvGrpSpPr/>
        <p:nvPr/>
      </p:nvGrpSpPr>
      <p:grpSpPr>
        <a:xfrm>
          <a:off x="0" y="0"/>
          <a:ext cx="0" cy="0"/>
          <a:chOff x="0" y="0"/>
          <a:chExt cx="0" cy="0"/>
        </a:xfrm>
      </p:grpSpPr>
      <p:grpSp>
        <p:nvGrpSpPr>
          <p:cNvPr id="62" name="Shape 62"/>
          <p:cNvGrpSpPr/>
          <p:nvPr/>
        </p:nvGrpSpPr>
        <p:grpSpPr>
          <a:xfrm>
            <a:off x="-3" y="40"/>
            <a:ext cx="7072430" cy="1327314"/>
            <a:chOff x="-3" y="40"/>
            <a:chExt cx="7072430" cy="1327314"/>
          </a:xfrm>
        </p:grpSpPr>
        <p:sp>
          <p:nvSpPr>
            <p:cNvPr id="63" name="Shape 63"/>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64" name="Shape 64"/>
            <p:cNvGrpSpPr/>
            <p:nvPr/>
          </p:nvGrpSpPr>
          <p:grpSpPr>
            <a:xfrm flipH="1" rot="10800000">
              <a:off x="2" y="40"/>
              <a:ext cx="6756167" cy="1327314"/>
              <a:chOff x="-2168137" y="330075"/>
              <a:chExt cx="8650662" cy="1699506"/>
            </a:xfrm>
          </p:grpSpPr>
          <p:sp>
            <p:nvSpPr>
              <p:cNvPr id="65" name="Shape 65"/>
              <p:cNvSpPr/>
              <p:nvPr/>
            </p:nvSpPr>
            <p:spPr>
              <a:xfrm>
                <a:off x="-2168137" y="330081"/>
                <a:ext cx="69582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66" name="Shape 66"/>
              <p:cNvSpPr/>
              <p:nvPr/>
            </p:nvSpPr>
            <p:spPr>
              <a:xfrm>
                <a:off x="4783024" y="330075"/>
                <a:ext cx="1699500" cy="1699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67" name="Shape 67"/>
            <p:cNvGrpSpPr/>
            <p:nvPr/>
          </p:nvGrpSpPr>
          <p:grpSpPr>
            <a:xfrm flipH="1" rot="10800000">
              <a:off x="-3" y="381007"/>
              <a:ext cx="7072430" cy="771743"/>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69" name="Shape 69"/>
              <p:cNvSpPr/>
              <p:nvPr/>
            </p:nvSpPr>
            <p:spPr>
              <a:xfrm>
                <a:off x="4783024" y="330075"/>
                <a:ext cx="1699500" cy="16995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grpSp>
        <p:nvGrpSpPr>
          <p:cNvPr id="70" name="Shape 70"/>
          <p:cNvGrpSpPr/>
          <p:nvPr/>
        </p:nvGrpSpPr>
        <p:grpSpPr>
          <a:xfrm>
            <a:off x="6946841" y="4472722"/>
            <a:ext cx="2202829" cy="670794"/>
            <a:chOff x="5575241" y="4472722"/>
            <a:chExt cx="2202829" cy="670794"/>
          </a:xfrm>
        </p:grpSpPr>
        <p:sp>
          <p:nvSpPr>
            <p:cNvPr id="71" name="Shape 71"/>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72" name="Shape 72"/>
            <p:cNvGrpSpPr/>
            <p:nvPr/>
          </p:nvGrpSpPr>
          <p:grpSpPr>
            <a:xfrm flipH="1">
              <a:off x="5734850" y="4472722"/>
              <a:ext cx="2040836" cy="670794"/>
              <a:chOff x="1297953" y="330075"/>
              <a:chExt cx="5169293" cy="1699505"/>
            </a:xfrm>
          </p:grpSpPr>
          <p:sp>
            <p:nvSpPr>
              <p:cNvPr id="73" name="Shape 73"/>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74" name="Shape 74"/>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75" name="Shape 75"/>
            <p:cNvGrpSpPr/>
            <p:nvPr/>
          </p:nvGrpSpPr>
          <p:grpSpPr>
            <a:xfrm flipH="1">
              <a:off x="5578208" y="4646737"/>
              <a:ext cx="2199862" cy="304562"/>
              <a:chOff x="-5827152" y="330075"/>
              <a:chExt cx="12276018" cy="1699568"/>
            </a:xfrm>
          </p:grpSpPr>
          <p:sp>
            <p:nvSpPr>
              <p:cNvPr id="76" name="Shape 76"/>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77" name="Shape 77"/>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78" name="Shape 78"/>
          <p:cNvSpPr txBox="1"/>
          <p:nvPr>
            <p:ph type="title"/>
          </p:nvPr>
        </p:nvSpPr>
        <p:spPr>
          <a:xfrm>
            <a:off x="814275" y="392575"/>
            <a:ext cx="5492400" cy="7662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9" name="Shape 79"/>
          <p:cNvSpPr txBox="1"/>
          <p:nvPr>
            <p:ph idx="1" type="body"/>
          </p:nvPr>
        </p:nvSpPr>
        <p:spPr>
          <a:xfrm>
            <a:off x="814275" y="1327350"/>
            <a:ext cx="6132600" cy="31455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0" name="Shape 80"/>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81" name="Shape 81"/>
        <p:cNvGrpSpPr/>
        <p:nvPr/>
      </p:nvGrpSpPr>
      <p:grpSpPr>
        <a:xfrm>
          <a:off x="0" y="0"/>
          <a:ext cx="0" cy="0"/>
          <a:chOff x="0" y="0"/>
          <a:chExt cx="0" cy="0"/>
        </a:xfrm>
      </p:grpSpPr>
      <p:grpSp>
        <p:nvGrpSpPr>
          <p:cNvPr id="82" name="Shape 82"/>
          <p:cNvGrpSpPr/>
          <p:nvPr/>
        </p:nvGrpSpPr>
        <p:grpSpPr>
          <a:xfrm>
            <a:off x="-3" y="40"/>
            <a:ext cx="7072430" cy="1327314"/>
            <a:chOff x="-3" y="40"/>
            <a:chExt cx="7072430" cy="1327314"/>
          </a:xfrm>
        </p:grpSpPr>
        <p:sp>
          <p:nvSpPr>
            <p:cNvPr id="83" name="Shape 83"/>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84" name="Shape 84"/>
            <p:cNvGrpSpPr/>
            <p:nvPr/>
          </p:nvGrpSpPr>
          <p:grpSpPr>
            <a:xfrm flipH="1" rot="10800000">
              <a:off x="2" y="40"/>
              <a:ext cx="6756167" cy="132731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87" name="Shape 87"/>
            <p:cNvGrpSpPr/>
            <p:nvPr/>
          </p:nvGrpSpPr>
          <p:grpSpPr>
            <a:xfrm flipH="1" rot="10800000">
              <a:off x="-3" y="381007"/>
              <a:ext cx="7072430" cy="771743"/>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89" name="Shape 89"/>
              <p:cNvSpPr/>
              <p:nvPr/>
            </p:nvSpPr>
            <p:spPr>
              <a:xfrm>
                <a:off x="4783024" y="330075"/>
                <a:ext cx="1699500" cy="16995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grpSp>
        <p:nvGrpSpPr>
          <p:cNvPr id="90" name="Shape 90"/>
          <p:cNvGrpSpPr/>
          <p:nvPr/>
        </p:nvGrpSpPr>
        <p:grpSpPr>
          <a:xfrm>
            <a:off x="6946841" y="4472722"/>
            <a:ext cx="2202829" cy="670794"/>
            <a:chOff x="5575241" y="4472722"/>
            <a:chExt cx="2202829" cy="670794"/>
          </a:xfrm>
        </p:grpSpPr>
        <p:sp>
          <p:nvSpPr>
            <p:cNvPr id="91" name="Shape 91"/>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92" name="Shape 92"/>
            <p:cNvGrpSpPr/>
            <p:nvPr/>
          </p:nvGrpSpPr>
          <p:grpSpPr>
            <a:xfrm flipH="1">
              <a:off x="5734850" y="4472722"/>
              <a:ext cx="2040836" cy="670794"/>
              <a:chOff x="1297953" y="330075"/>
              <a:chExt cx="5169293" cy="1699505"/>
            </a:xfrm>
          </p:grpSpPr>
          <p:sp>
            <p:nvSpPr>
              <p:cNvPr id="93" name="Shape 93"/>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94" name="Shape 94"/>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95" name="Shape 95"/>
            <p:cNvGrpSpPr/>
            <p:nvPr/>
          </p:nvGrpSpPr>
          <p:grpSpPr>
            <a:xfrm flipH="1">
              <a:off x="5578208" y="4646737"/>
              <a:ext cx="2199862" cy="304562"/>
              <a:chOff x="-5827152" y="330075"/>
              <a:chExt cx="12276018" cy="1699568"/>
            </a:xfrm>
          </p:grpSpPr>
          <p:sp>
            <p:nvSpPr>
              <p:cNvPr id="96" name="Shape 96"/>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97" name="Shape 97"/>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98" name="Shape 98"/>
          <p:cNvSpPr txBox="1"/>
          <p:nvPr>
            <p:ph type="title"/>
          </p:nvPr>
        </p:nvSpPr>
        <p:spPr>
          <a:xfrm>
            <a:off x="814275" y="392575"/>
            <a:ext cx="5258400" cy="7662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9" name="Shape 99"/>
          <p:cNvSpPr txBox="1"/>
          <p:nvPr>
            <p:ph idx="1" type="body"/>
          </p:nvPr>
        </p:nvSpPr>
        <p:spPr>
          <a:xfrm>
            <a:off x="814275" y="1537987"/>
            <a:ext cx="3378300" cy="2724300"/>
          </a:xfrm>
          <a:prstGeom prst="rect">
            <a:avLst/>
          </a:prstGeom>
        </p:spPr>
        <p:txBody>
          <a:bodyPr anchorCtr="0" anchor="t" bIns="91425" lIns="91425" rIns="91425" tIns="91425"/>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100" name="Shape 100"/>
          <p:cNvSpPr txBox="1"/>
          <p:nvPr>
            <p:ph idx="2" type="body"/>
          </p:nvPr>
        </p:nvSpPr>
        <p:spPr>
          <a:xfrm>
            <a:off x="4396123" y="1537987"/>
            <a:ext cx="3378299" cy="2724300"/>
          </a:xfrm>
          <a:prstGeom prst="rect">
            <a:avLst/>
          </a:prstGeom>
        </p:spPr>
        <p:txBody>
          <a:bodyPr anchorCtr="0" anchor="t" bIns="91425" lIns="91425" rIns="91425" tIns="91425"/>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101" name="Shape 101"/>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102" name="Shape 102"/>
        <p:cNvGrpSpPr/>
        <p:nvPr/>
      </p:nvGrpSpPr>
      <p:grpSpPr>
        <a:xfrm>
          <a:off x="0" y="0"/>
          <a:ext cx="0" cy="0"/>
          <a:chOff x="0" y="0"/>
          <a:chExt cx="0" cy="0"/>
        </a:xfrm>
      </p:grpSpPr>
      <p:grpSp>
        <p:nvGrpSpPr>
          <p:cNvPr id="103" name="Shape 103"/>
          <p:cNvGrpSpPr/>
          <p:nvPr/>
        </p:nvGrpSpPr>
        <p:grpSpPr>
          <a:xfrm>
            <a:off x="-3" y="40"/>
            <a:ext cx="7072430" cy="1327314"/>
            <a:chOff x="-3" y="40"/>
            <a:chExt cx="7072430" cy="1327314"/>
          </a:xfrm>
        </p:grpSpPr>
        <p:sp>
          <p:nvSpPr>
            <p:cNvPr id="104" name="Shape 104"/>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105" name="Shape 105"/>
            <p:cNvGrpSpPr/>
            <p:nvPr/>
          </p:nvGrpSpPr>
          <p:grpSpPr>
            <a:xfrm flipH="1" rot="10800000">
              <a:off x="2" y="40"/>
              <a:ext cx="6756167" cy="1327314"/>
              <a:chOff x="-2168137" y="330075"/>
              <a:chExt cx="8650662" cy="1699506"/>
            </a:xfrm>
          </p:grpSpPr>
          <p:sp>
            <p:nvSpPr>
              <p:cNvPr id="106" name="Shape 106"/>
              <p:cNvSpPr/>
              <p:nvPr/>
            </p:nvSpPr>
            <p:spPr>
              <a:xfrm>
                <a:off x="-2168137" y="330081"/>
                <a:ext cx="69582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107" name="Shape 107"/>
              <p:cNvSpPr/>
              <p:nvPr/>
            </p:nvSpPr>
            <p:spPr>
              <a:xfrm>
                <a:off x="4783024" y="330075"/>
                <a:ext cx="1699500" cy="1699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108" name="Shape 108"/>
            <p:cNvGrpSpPr/>
            <p:nvPr/>
          </p:nvGrpSpPr>
          <p:grpSpPr>
            <a:xfrm flipH="1" rot="10800000">
              <a:off x="-3" y="381007"/>
              <a:ext cx="7072430" cy="771743"/>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110" name="Shape 110"/>
              <p:cNvSpPr/>
              <p:nvPr/>
            </p:nvSpPr>
            <p:spPr>
              <a:xfrm>
                <a:off x="4783024" y="330075"/>
                <a:ext cx="1699500" cy="16995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grpSp>
        <p:nvGrpSpPr>
          <p:cNvPr id="111" name="Shape 111"/>
          <p:cNvGrpSpPr/>
          <p:nvPr/>
        </p:nvGrpSpPr>
        <p:grpSpPr>
          <a:xfrm>
            <a:off x="6946841" y="4472722"/>
            <a:ext cx="2202829" cy="670794"/>
            <a:chOff x="5575241" y="4472722"/>
            <a:chExt cx="2202829" cy="670794"/>
          </a:xfrm>
        </p:grpSpPr>
        <p:sp>
          <p:nvSpPr>
            <p:cNvPr id="112" name="Shape 112"/>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113" name="Shape 113"/>
            <p:cNvGrpSpPr/>
            <p:nvPr/>
          </p:nvGrpSpPr>
          <p:grpSpPr>
            <a:xfrm flipH="1">
              <a:off x="5734850" y="4472722"/>
              <a:ext cx="2040836" cy="670794"/>
              <a:chOff x="1297953" y="330075"/>
              <a:chExt cx="5169293" cy="1699505"/>
            </a:xfrm>
          </p:grpSpPr>
          <p:sp>
            <p:nvSpPr>
              <p:cNvPr id="114" name="Shape 114"/>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15" name="Shape 115"/>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16" name="Shape 116"/>
            <p:cNvGrpSpPr/>
            <p:nvPr/>
          </p:nvGrpSpPr>
          <p:grpSpPr>
            <a:xfrm flipH="1">
              <a:off x="5578208" y="4646737"/>
              <a:ext cx="2199862" cy="304562"/>
              <a:chOff x="-5827152" y="330075"/>
              <a:chExt cx="12276018" cy="1699568"/>
            </a:xfrm>
          </p:grpSpPr>
          <p:sp>
            <p:nvSpPr>
              <p:cNvPr id="117" name="Shape 117"/>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118" name="Shape 118"/>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119" name="Shape 119"/>
          <p:cNvSpPr txBox="1"/>
          <p:nvPr>
            <p:ph type="title"/>
          </p:nvPr>
        </p:nvSpPr>
        <p:spPr>
          <a:xfrm>
            <a:off x="814275" y="392575"/>
            <a:ext cx="5258400" cy="7662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0" name="Shape 120"/>
          <p:cNvSpPr txBox="1"/>
          <p:nvPr>
            <p:ph idx="1" type="body"/>
          </p:nvPr>
        </p:nvSpPr>
        <p:spPr>
          <a:xfrm>
            <a:off x="870450" y="1545075"/>
            <a:ext cx="2247900" cy="27099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121" name="Shape 121"/>
          <p:cNvSpPr txBox="1"/>
          <p:nvPr>
            <p:ph idx="2" type="body"/>
          </p:nvPr>
        </p:nvSpPr>
        <p:spPr>
          <a:xfrm>
            <a:off x="3233637" y="1545075"/>
            <a:ext cx="2247900" cy="27099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122" name="Shape 122"/>
          <p:cNvSpPr txBox="1"/>
          <p:nvPr>
            <p:ph idx="3" type="body"/>
          </p:nvPr>
        </p:nvSpPr>
        <p:spPr>
          <a:xfrm>
            <a:off x="5540649" y="1545075"/>
            <a:ext cx="2247900" cy="27099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123" name="Shape 123"/>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24" name="Shape 124"/>
        <p:cNvGrpSpPr/>
        <p:nvPr/>
      </p:nvGrpSpPr>
      <p:grpSpPr>
        <a:xfrm>
          <a:off x="0" y="0"/>
          <a:ext cx="0" cy="0"/>
          <a:chOff x="0" y="0"/>
          <a:chExt cx="0" cy="0"/>
        </a:xfrm>
      </p:grpSpPr>
      <p:grpSp>
        <p:nvGrpSpPr>
          <p:cNvPr id="125" name="Shape 125"/>
          <p:cNvGrpSpPr/>
          <p:nvPr/>
        </p:nvGrpSpPr>
        <p:grpSpPr>
          <a:xfrm>
            <a:off x="-3" y="40"/>
            <a:ext cx="7072430" cy="1327314"/>
            <a:chOff x="-3" y="40"/>
            <a:chExt cx="7072430" cy="1327314"/>
          </a:xfrm>
        </p:grpSpPr>
        <p:sp>
          <p:nvSpPr>
            <p:cNvPr id="126" name="Shape 126"/>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nvGrpSpPr>
            <p:cNvPr id="127" name="Shape 127"/>
            <p:cNvGrpSpPr/>
            <p:nvPr/>
          </p:nvGrpSpPr>
          <p:grpSpPr>
            <a:xfrm flipH="1" rot="10800000">
              <a:off x="2" y="40"/>
              <a:ext cx="6756167" cy="1327314"/>
              <a:chOff x="-2168137" y="330075"/>
              <a:chExt cx="8650662" cy="1699506"/>
            </a:xfrm>
          </p:grpSpPr>
          <p:sp>
            <p:nvSpPr>
              <p:cNvPr id="128" name="Shape 128"/>
              <p:cNvSpPr/>
              <p:nvPr/>
            </p:nvSpPr>
            <p:spPr>
              <a:xfrm>
                <a:off x="-2168137" y="330081"/>
                <a:ext cx="69582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129" name="Shape 129"/>
              <p:cNvSpPr/>
              <p:nvPr/>
            </p:nvSpPr>
            <p:spPr>
              <a:xfrm>
                <a:off x="4783024" y="330075"/>
                <a:ext cx="1699500" cy="1699500"/>
              </a:xfrm>
              <a:prstGeom prst="rtTriangle">
                <a:avLst/>
              </a:prstGeom>
              <a:solidFill>
                <a:srgbClr val="C7D3E6"/>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nvGrpSpPr>
            <p:cNvPr id="130" name="Shape 130"/>
            <p:cNvGrpSpPr/>
            <p:nvPr/>
          </p:nvGrpSpPr>
          <p:grpSpPr>
            <a:xfrm flipH="1" rot="10800000">
              <a:off x="-3" y="381007"/>
              <a:ext cx="7072430" cy="771743"/>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sp>
            <p:nvSpPr>
              <p:cNvPr id="132" name="Shape 132"/>
              <p:cNvSpPr/>
              <p:nvPr/>
            </p:nvSpPr>
            <p:spPr>
              <a:xfrm>
                <a:off x="4783024" y="330075"/>
                <a:ext cx="1699500" cy="1699500"/>
              </a:xfrm>
              <a:prstGeom prst="rtTriangle">
                <a:avLst/>
              </a:prstGeom>
              <a:solidFill>
                <a:srgbClr val="3F5378"/>
              </a:solidFill>
              <a:ln>
                <a:noFill/>
              </a:ln>
            </p:spPr>
            <p:txBody>
              <a:bodyPr anchorCtr="0" anchor="ctr" bIns="91425" lIns="91425" rIns="91425" tIns="91425">
                <a:noAutofit/>
              </a:bodyPr>
              <a:lstStyle/>
              <a:p>
                <a:pPr lvl="0" rtl="0">
                  <a:spcBef>
                    <a:spcPts val="0"/>
                  </a:spcBef>
                  <a:buNone/>
                </a:pPr>
                <a:r>
                  <a:t/>
                </a:r>
                <a:endParaRPr>
                  <a:latin typeface="Arvo"/>
                  <a:ea typeface="Arvo"/>
                  <a:cs typeface="Arvo"/>
                  <a:sym typeface="Arvo"/>
                </a:endParaRPr>
              </a:p>
            </p:txBody>
          </p:sp>
        </p:grpSp>
      </p:grpSp>
      <p:grpSp>
        <p:nvGrpSpPr>
          <p:cNvPr id="133" name="Shape 133"/>
          <p:cNvGrpSpPr/>
          <p:nvPr/>
        </p:nvGrpSpPr>
        <p:grpSpPr>
          <a:xfrm>
            <a:off x="6946841" y="4472722"/>
            <a:ext cx="2202829" cy="670794"/>
            <a:chOff x="5575241" y="4472722"/>
            <a:chExt cx="2202829" cy="670794"/>
          </a:xfrm>
        </p:grpSpPr>
        <p:sp>
          <p:nvSpPr>
            <p:cNvPr id="134" name="Shape 134"/>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135" name="Shape 135"/>
            <p:cNvGrpSpPr/>
            <p:nvPr/>
          </p:nvGrpSpPr>
          <p:grpSpPr>
            <a:xfrm flipH="1">
              <a:off x="5734850" y="4472722"/>
              <a:ext cx="2040836" cy="670794"/>
              <a:chOff x="1297953" y="330075"/>
              <a:chExt cx="5169293" cy="1699505"/>
            </a:xfrm>
          </p:grpSpPr>
          <p:sp>
            <p:nvSpPr>
              <p:cNvPr id="136" name="Shape 136"/>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37" name="Shape 137"/>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38" name="Shape 138"/>
            <p:cNvGrpSpPr/>
            <p:nvPr/>
          </p:nvGrpSpPr>
          <p:grpSpPr>
            <a:xfrm flipH="1">
              <a:off x="5578208" y="4646737"/>
              <a:ext cx="2199862" cy="304562"/>
              <a:chOff x="-5827152" y="330075"/>
              <a:chExt cx="12276018" cy="1699568"/>
            </a:xfrm>
          </p:grpSpPr>
          <p:sp>
            <p:nvSpPr>
              <p:cNvPr id="139" name="Shape 139"/>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140" name="Shape 140"/>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141" name="Shape 141"/>
          <p:cNvSpPr txBox="1"/>
          <p:nvPr>
            <p:ph type="title"/>
          </p:nvPr>
        </p:nvSpPr>
        <p:spPr>
          <a:xfrm>
            <a:off x="814275" y="392575"/>
            <a:ext cx="5258400" cy="7662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42" name="Shape 142"/>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43" name="Shape 143"/>
        <p:cNvGrpSpPr/>
        <p:nvPr/>
      </p:nvGrpSpPr>
      <p:grpSpPr>
        <a:xfrm>
          <a:off x="0" y="0"/>
          <a:ext cx="0" cy="0"/>
          <a:chOff x="0" y="0"/>
          <a:chExt cx="0" cy="0"/>
        </a:xfrm>
      </p:grpSpPr>
      <p:grpSp>
        <p:nvGrpSpPr>
          <p:cNvPr id="144" name="Shape 144"/>
          <p:cNvGrpSpPr/>
          <p:nvPr/>
        </p:nvGrpSpPr>
        <p:grpSpPr>
          <a:xfrm>
            <a:off x="2466137" y="4472722"/>
            <a:ext cx="6686825" cy="670794"/>
            <a:chOff x="5589287" y="4472722"/>
            <a:chExt cx="6686825" cy="670794"/>
          </a:xfrm>
        </p:grpSpPr>
        <p:sp>
          <p:nvSpPr>
            <p:cNvPr id="145" name="Shape 145"/>
            <p:cNvSpPr/>
            <p:nvPr/>
          </p:nvSpPr>
          <p:spPr>
            <a:xfrm rot="10800000">
              <a:off x="5589287"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146" name="Shape 146"/>
            <p:cNvGrpSpPr/>
            <p:nvPr/>
          </p:nvGrpSpPr>
          <p:grpSpPr>
            <a:xfrm flipH="1">
              <a:off x="5748896" y="4472722"/>
              <a:ext cx="6527216" cy="670794"/>
              <a:chOff x="-10101301" y="330075"/>
              <a:chExt cx="16532971" cy="1699505"/>
            </a:xfrm>
          </p:grpSpPr>
          <p:sp>
            <p:nvSpPr>
              <p:cNvPr id="147" name="Shape 147"/>
              <p:cNvSpPr/>
              <p:nvPr/>
            </p:nvSpPr>
            <p:spPr>
              <a:xfrm>
                <a:off x="-10101301" y="330080"/>
                <a:ext cx="148464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48" name="Shape 148"/>
              <p:cNvSpPr/>
              <p:nvPr/>
            </p:nvSpPr>
            <p:spPr>
              <a:xfrm>
                <a:off x="4732169"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49" name="Shape 149"/>
            <p:cNvGrpSpPr/>
            <p:nvPr/>
          </p:nvGrpSpPr>
          <p:grpSpPr>
            <a:xfrm flipH="1">
              <a:off x="5592254" y="4646737"/>
              <a:ext cx="6682918" cy="304562"/>
              <a:chOff x="-30922586" y="330075"/>
              <a:chExt cx="37293070" cy="1699568"/>
            </a:xfrm>
          </p:grpSpPr>
          <p:sp>
            <p:nvSpPr>
              <p:cNvPr id="150" name="Shape 150"/>
              <p:cNvSpPr/>
              <p:nvPr/>
            </p:nvSpPr>
            <p:spPr>
              <a:xfrm>
                <a:off x="-30922586" y="330143"/>
                <a:ext cx="355881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151" name="Shape 151"/>
              <p:cNvSpPr/>
              <p:nvPr/>
            </p:nvSpPr>
            <p:spPr>
              <a:xfrm>
                <a:off x="4670983"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sp>
        <p:nvSpPr>
          <p:cNvPr id="152" name="Shape 152"/>
          <p:cNvSpPr txBox="1"/>
          <p:nvPr>
            <p:ph idx="1" type="body"/>
          </p:nvPr>
        </p:nvSpPr>
        <p:spPr>
          <a:xfrm>
            <a:off x="2682800" y="4636500"/>
            <a:ext cx="6004200" cy="315600"/>
          </a:xfrm>
          <a:prstGeom prst="rect">
            <a:avLst/>
          </a:prstGeom>
        </p:spPr>
        <p:txBody>
          <a:bodyPr anchorCtr="0" anchor="ctr" bIns="91425" lIns="91425" rIns="91425" tIns="91425"/>
          <a:lstStyle>
            <a:lvl1pPr lvl="0">
              <a:spcBef>
                <a:spcPts val="0"/>
              </a:spcBef>
              <a:spcAft>
                <a:spcPts val="0"/>
              </a:spcAft>
              <a:buSzPct val="100000"/>
              <a:buNone/>
              <a:defRPr sz="1300"/>
            </a:lvl1pPr>
          </a:lstStyle>
          <a:p/>
        </p:txBody>
      </p:sp>
      <p:sp>
        <p:nvSpPr>
          <p:cNvPr id="153" name="Shape 153"/>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grpSp>
        <p:nvGrpSpPr>
          <p:cNvPr id="154" name="Shape 154"/>
          <p:cNvGrpSpPr/>
          <p:nvPr/>
        </p:nvGrpSpPr>
        <p:grpSpPr>
          <a:xfrm rot="10800000">
            <a:off x="-8" y="-2"/>
            <a:ext cx="2202829" cy="670794"/>
            <a:chOff x="5575241" y="4472722"/>
            <a:chExt cx="2202829" cy="670794"/>
          </a:xfrm>
        </p:grpSpPr>
        <p:sp>
          <p:nvSpPr>
            <p:cNvPr id="155" name="Shape 155"/>
            <p:cNvSpPr/>
            <p:nvPr/>
          </p:nvSpPr>
          <p:spPr>
            <a:xfrm rot="10800000">
              <a:off x="5575241" y="4948333"/>
              <a:ext cx="394200" cy="131400"/>
            </a:xfrm>
            <a:prstGeom prst="triangle">
              <a:avLst>
                <a:gd fmla="val 32425" name="adj"/>
              </a:avLst>
            </a:prstGeom>
            <a:solidFill>
              <a:srgbClr val="263248"/>
            </a:solidFill>
            <a:ln>
              <a:noFill/>
            </a:ln>
          </p:spPr>
          <p:txBody>
            <a:bodyPr anchorCtr="0" anchor="ctr" bIns="91425" lIns="91425" rIns="91425" tIns="91425">
              <a:noAutofit/>
            </a:bodyPr>
            <a:lstStyle/>
            <a:p>
              <a:pPr lvl="0">
                <a:spcBef>
                  <a:spcPts val="0"/>
                </a:spcBef>
                <a:buNone/>
              </a:pPr>
              <a:r>
                <a:t/>
              </a:r>
              <a:endParaRPr/>
            </a:p>
          </p:txBody>
        </p:sp>
        <p:grpSp>
          <p:nvGrpSpPr>
            <p:cNvPr id="156" name="Shape 156"/>
            <p:cNvGrpSpPr/>
            <p:nvPr/>
          </p:nvGrpSpPr>
          <p:grpSpPr>
            <a:xfrm flipH="1">
              <a:off x="5734850" y="4472722"/>
              <a:ext cx="2040836" cy="670794"/>
              <a:chOff x="1297953" y="330075"/>
              <a:chExt cx="5169293" cy="1699505"/>
            </a:xfrm>
          </p:grpSpPr>
          <p:sp>
            <p:nvSpPr>
              <p:cNvPr id="157" name="Shape 157"/>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58" name="Shape 158"/>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59" name="Shape 159"/>
            <p:cNvGrpSpPr/>
            <p:nvPr/>
          </p:nvGrpSpPr>
          <p:grpSpPr>
            <a:xfrm flipH="1">
              <a:off x="5578208" y="4646737"/>
              <a:ext cx="2199862" cy="304562"/>
              <a:chOff x="-5827152" y="330075"/>
              <a:chExt cx="12276018" cy="1699568"/>
            </a:xfrm>
          </p:grpSpPr>
          <p:sp>
            <p:nvSpPr>
              <p:cNvPr id="160" name="Shape 160"/>
              <p:cNvSpPr/>
              <p:nvPr/>
            </p:nvSpPr>
            <p:spPr>
              <a:xfrm>
                <a:off x="-5827152" y="330143"/>
                <a:ext cx="1061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p>
            </p:txBody>
          </p:sp>
          <p:sp>
            <p:nvSpPr>
              <p:cNvPr id="161" name="Shape 161"/>
              <p:cNvSpPr/>
              <p:nvPr/>
            </p:nvSpPr>
            <p:spPr>
              <a:xfrm>
                <a:off x="4749365" y="330075"/>
                <a:ext cx="1699500" cy="1699500"/>
              </a:xfrm>
              <a:prstGeom prst="rtTriangle">
                <a:avLst/>
              </a:prstGeom>
              <a:solidFill>
                <a:srgbClr val="3F5378"/>
              </a:solidFill>
              <a:ln>
                <a:noFill/>
              </a:ln>
            </p:spPr>
            <p:txBody>
              <a:bodyPr anchorCtr="0" anchor="ctr" bIns="91425" lIns="91425" rIns="91425" tIns="91425">
                <a:noAutofit/>
              </a:bodyPr>
              <a:lstStyle/>
              <a:p>
                <a:pPr lvl="0">
                  <a:spcBef>
                    <a:spcPts val="0"/>
                  </a:spcBef>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62" name="Shape 162"/>
        <p:cNvGrpSpPr/>
        <p:nvPr/>
      </p:nvGrpSpPr>
      <p:grpSpPr>
        <a:xfrm>
          <a:off x="0" y="0"/>
          <a:ext cx="0" cy="0"/>
          <a:chOff x="0" y="0"/>
          <a:chExt cx="0" cy="0"/>
        </a:xfrm>
      </p:grpSpPr>
      <p:sp>
        <p:nvSpPr>
          <p:cNvPr id="163" name="Shape 163"/>
          <p:cNvSpPr txBox="1"/>
          <p:nvPr>
            <p:ph idx="12" type="sldNum"/>
          </p:nvPr>
        </p:nvSpPr>
        <p:spPr>
          <a:xfrm>
            <a:off x="7618000" y="4636500"/>
            <a:ext cx="1487400" cy="315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grpSp>
        <p:nvGrpSpPr>
          <p:cNvPr id="164" name="Shape 164"/>
          <p:cNvGrpSpPr/>
          <p:nvPr/>
        </p:nvGrpSpPr>
        <p:grpSpPr>
          <a:xfrm>
            <a:off x="6946841" y="4472722"/>
            <a:ext cx="2202829" cy="670794"/>
            <a:chOff x="5575241" y="4472722"/>
            <a:chExt cx="2202829" cy="670794"/>
          </a:xfrm>
        </p:grpSpPr>
        <p:sp>
          <p:nvSpPr>
            <p:cNvPr id="165" name="Shape 165"/>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rIns="91425" tIns="91425">
              <a:noAutofit/>
            </a:bodyPr>
            <a:lstStyle/>
            <a:p>
              <a:pPr lvl="0">
                <a:spcBef>
                  <a:spcPts val="0"/>
                </a:spcBef>
                <a:buNone/>
              </a:pPr>
              <a:r>
                <a:t/>
              </a:r>
              <a:endParaRPr/>
            </a:p>
          </p:txBody>
        </p:sp>
        <p:grpSp>
          <p:nvGrpSpPr>
            <p:cNvPr id="166" name="Shape 166"/>
            <p:cNvGrpSpPr/>
            <p:nvPr/>
          </p:nvGrpSpPr>
          <p:grpSpPr>
            <a:xfrm flipH="1">
              <a:off x="5734850" y="4472722"/>
              <a:ext cx="2040836" cy="670794"/>
              <a:chOff x="1297953" y="330075"/>
              <a:chExt cx="5169293" cy="1699505"/>
            </a:xfrm>
          </p:grpSpPr>
          <p:sp>
            <p:nvSpPr>
              <p:cNvPr id="167" name="Shape 167"/>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68" name="Shape 168"/>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69" name="Shape 169"/>
            <p:cNvGrpSpPr/>
            <p:nvPr/>
          </p:nvGrpSpPr>
          <p:grpSpPr>
            <a:xfrm flipH="1">
              <a:off x="5578208" y="4646737"/>
              <a:ext cx="2199862" cy="304562"/>
              <a:chOff x="-5827152" y="330075"/>
              <a:chExt cx="12276018" cy="1699568"/>
            </a:xfrm>
          </p:grpSpPr>
          <p:sp>
            <p:nvSpPr>
              <p:cNvPr id="170" name="Shape 170"/>
              <p:cNvSpPr/>
              <p:nvPr/>
            </p:nvSpPr>
            <p:spPr>
              <a:xfrm>
                <a:off x="-5827152" y="330143"/>
                <a:ext cx="10612200" cy="1699500"/>
              </a:xfrm>
              <a:prstGeom prst="rect">
                <a:avLst/>
              </a:prstGeom>
              <a:solidFill>
                <a:srgbClr val="FF9800"/>
              </a:solidFill>
              <a:ln>
                <a:noFill/>
              </a:ln>
            </p:spPr>
            <p:txBody>
              <a:bodyPr anchorCtr="0" anchor="ctr" bIns="91425" lIns="91425" rIns="91425" tIns="91425">
                <a:noAutofit/>
              </a:bodyPr>
              <a:lstStyle/>
              <a:p>
                <a:pPr lvl="0" rtl="0">
                  <a:spcBef>
                    <a:spcPts val="0"/>
                  </a:spcBef>
                  <a:buNone/>
                </a:pPr>
                <a:r>
                  <a:t/>
                </a:r>
                <a:endParaRPr/>
              </a:p>
            </p:txBody>
          </p:sp>
          <p:sp>
            <p:nvSpPr>
              <p:cNvPr id="171" name="Shape 171"/>
              <p:cNvSpPr/>
              <p:nvPr/>
            </p:nvSpPr>
            <p:spPr>
              <a:xfrm>
                <a:off x="4749365" y="330075"/>
                <a:ext cx="1699500" cy="1699500"/>
              </a:xfrm>
              <a:prstGeom prst="rtTriangle">
                <a:avLst/>
              </a:prstGeom>
              <a:solidFill>
                <a:srgbClr val="FF9800"/>
              </a:solidFill>
              <a:ln>
                <a:noFill/>
              </a:ln>
            </p:spPr>
            <p:txBody>
              <a:bodyPr anchorCtr="0" anchor="ctr" bIns="91425" lIns="91425" rIns="91425" tIns="91425">
                <a:noAutofit/>
              </a:bodyPr>
              <a:lstStyle/>
              <a:p>
                <a:pPr lvl="0">
                  <a:spcBef>
                    <a:spcPts val="0"/>
                  </a:spcBef>
                  <a:buNone/>
                </a:pPr>
                <a:r>
                  <a:t/>
                </a:r>
                <a:endParaRPr/>
              </a:p>
            </p:txBody>
          </p:sp>
        </p:grpSp>
      </p:grpSp>
      <p:grpSp>
        <p:nvGrpSpPr>
          <p:cNvPr id="172" name="Shape 172"/>
          <p:cNvGrpSpPr/>
          <p:nvPr/>
        </p:nvGrpSpPr>
        <p:grpSpPr>
          <a:xfrm rot="10800000">
            <a:off x="-8" y="-2"/>
            <a:ext cx="2202829" cy="670794"/>
            <a:chOff x="5575241" y="4472722"/>
            <a:chExt cx="2202829" cy="670794"/>
          </a:xfrm>
        </p:grpSpPr>
        <p:sp>
          <p:nvSpPr>
            <p:cNvPr id="173" name="Shape 173"/>
            <p:cNvSpPr/>
            <p:nvPr/>
          </p:nvSpPr>
          <p:spPr>
            <a:xfrm rot="10800000">
              <a:off x="5575241" y="4948333"/>
              <a:ext cx="394200" cy="131400"/>
            </a:xfrm>
            <a:prstGeom prst="triangle">
              <a:avLst>
                <a:gd fmla="val 32425" name="adj"/>
              </a:avLst>
            </a:prstGeom>
            <a:solidFill>
              <a:srgbClr val="263248"/>
            </a:solidFill>
            <a:ln>
              <a:noFill/>
            </a:ln>
          </p:spPr>
          <p:txBody>
            <a:bodyPr anchorCtr="0" anchor="ctr" bIns="91425" lIns="91425" rIns="91425" tIns="91425">
              <a:noAutofit/>
            </a:bodyPr>
            <a:lstStyle/>
            <a:p>
              <a:pPr lvl="0">
                <a:spcBef>
                  <a:spcPts val="0"/>
                </a:spcBef>
                <a:buNone/>
              </a:pPr>
              <a:r>
                <a:t/>
              </a:r>
              <a:endParaRPr/>
            </a:p>
          </p:txBody>
        </p:sp>
        <p:grpSp>
          <p:nvGrpSpPr>
            <p:cNvPr id="174" name="Shape 174"/>
            <p:cNvGrpSpPr/>
            <p:nvPr/>
          </p:nvGrpSpPr>
          <p:grpSpPr>
            <a:xfrm flipH="1">
              <a:off x="5734850" y="4472722"/>
              <a:ext cx="2040836" cy="670794"/>
              <a:chOff x="1297953" y="330075"/>
              <a:chExt cx="5169293" cy="1699505"/>
            </a:xfrm>
          </p:grpSpPr>
          <p:sp>
            <p:nvSpPr>
              <p:cNvPr id="175" name="Shape 175"/>
              <p:cNvSpPr/>
              <p:nvPr/>
            </p:nvSpPr>
            <p:spPr>
              <a:xfrm>
                <a:off x="1297953" y="330080"/>
                <a:ext cx="3476700" cy="1699500"/>
              </a:xfrm>
              <a:prstGeom prst="rect">
                <a:avLst/>
              </a:prstGeom>
              <a:solidFill>
                <a:srgbClr val="C7D3E6"/>
              </a:solidFill>
              <a:ln>
                <a:noFill/>
              </a:ln>
            </p:spPr>
            <p:txBody>
              <a:bodyPr anchorCtr="0" anchor="ctr" bIns="91425" lIns="91425" rIns="91425" tIns="91425">
                <a:noAutofit/>
              </a:bodyPr>
              <a:lstStyle/>
              <a:p>
                <a:pPr lvl="0" rtl="0">
                  <a:spcBef>
                    <a:spcPts val="0"/>
                  </a:spcBef>
                  <a:buNone/>
                </a:pPr>
                <a:r>
                  <a:t/>
                </a:r>
                <a:endParaRPr/>
              </a:p>
            </p:txBody>
          </p:sp>
          <p:sp>
            <p:nvSpPr>
              <p:cNvPr id="176" name="Shape 176"/>
              <p:cNvSpPr/>
              <p:nvPr/>
            </p:nvSpPr>
            <p:spPr>
              <a:xfrm>
                <a:off x="4767747" y="330075"/>
                <a:ext cx="1699500" cy="1699500"/>
              </a:xfrm>
              <a:prstGeom prst="rtTriangle">
                <a:avLst/>
              </a:prstGeom>
              <a:solidFill>
                <a:srgbClr val="C7D3E6"/>
              </a:solidFill>
              <a:ln>
                <a:noFill/>
              </a:ln>
            </p:spPr>
            <p:txBody>
              <a:bodyPr anchorCtr="0" anchor="ctr" bIns="91425" lIns="91425" rIns="91425" tIns="91425">
                <a:noAutofit/>
              </a:bodyPr>
              <a:lstStyle/>
              <a:p>
                <a:pPr lvl="0">
                  <a:spcBef>
                    <a:spcPts val="0"/>
                  </a:spcBef>
                  <a:buNone/>
                </a:pPr>
                <a:r>
                  <a:t/>
                </a:r>
                <a:endParaRPr/>
              </a:p>
            </p:txBody>
          </p:sp>
        </p:grpSp>
        <p:grpSp>
          <p:nvGrpSpPr>
            <p:cNvPr id="177" name="Shape 177"/>
            <p:cNvGrpSpPr/>
            <p:nvPr/>
          </p:nvGrpSpPr>
          <p:grpSpPr>
            <a:xfrm flipH="1">
              <a:off x="5578208" y="4646737"/>
              <a:ext cx="2199862" cy="304562"/>
              <a:chOff x="-5827152" y="330075"/>
              <a:chExt cx="12276018" cy="1699568"/>
            </a:xfrm>
          </p:grpSpPr>
          <p:sp>
            <p:nvSpPr>
              <p:cNvPr id="178" name="Shape 178"/>
              <p:cNvSpPr/>
              <p:nvPr/>
            </p:nvSpPr>
            <p:spPr>
              <a:xfrm>
                <a:off x="-5827152" y="330143"/>
                <a:ext cx="10612200" cy="1699500"/>
              </a:xfrm>
              <a:prstGeom prst="rect">
                <a:avLst/>
              </a:prstGeom>
              <a:solidFill>
                <a:srgbClr val="3F5378"/>
              </a:solidFill>
              <a:ln>
                <a:noFill/>
              </a:ln>
            </p:spPr>
            <p:txBody>
              <a:bodyPr anchorCtr="0" anchor="ctr" bIns="91425" lIns="91425" rIns="91425" tIns="91425">
                <a:noAutofit/>
              </a:bodyPr>
              <a:lstStyle/>
              <a:p>
                <a:pPr lvl="0" rtl="0">
                  <a:spcBef>
                    <a:spcPts val="0"/>
                  </a:spcBef>
                  <a:buNone/>
                </a:pPr>
                <a:r>
                  <a:t/>
                </a:r>
                <a:endParaRPr/>
              </a:p>
            </p:txBody>
          </p:sp>
          <p:sp>
            <p:nvSpPr>
              <p:cNvPr id="179" name="Shape 179"/>
              <p:cNvSpPr/>
              <p:nvPr/>
            </p:nvSpPr>
            <p:spPr>
              <a:xfrm>
                <a:off x="4749365" y="330075"/>
                <a:ext cx="1699500" cy="1699500"/>
              </a:xfrm>
              <a:prstGeom prst="rtTriangle">
                <a:avLst/>
              </a:prstGeom>
              <a:solidFill>
                <a:srgbClr val="3F5378"/>
              </a:solidFill>
              <a:ln>
                <a:noFill/>
              </a:ln>
            </p:spPr>
            <p:txBody>
              <a:bodyPr anchorCtr="0" anchor="ctr" bIns="91425" lIns="91425" rIns="91425" tIns="91425">
                <a:noAutofit/>
              </a:bodyPr>
              <a:lstStyle/>
              <a:p>
                <a:pPr lvl="0">
                  <a:spcBef>
                    <a:spcPts val="0"/>
                  </a:spcBef>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14275" y="392575"/>
            <a:ext cx="5258400" cy="766200"/>
          </a:xfrm>
          <a:prstGeom prst="rect">
            <a:avLst/>
          </a:prstGeom>
          <a:noFill/>
          <a:ln>
            <a:noFill/>
          </a:ln>
        </p:spPr>
        <p:txBody>
          <a:bodyPr anchorCtr="0" anchor="ctr" bIns="91425" lIns="91425" rIns="91425" tIns="91425"/>
          <a:lstStyle>
            <a:lvl1pPr lvl="0">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7" name="Shape 7"/>
          <p:cNvSpPr txBox="1"/>
          <p:nvPr>
            <p:ph idx="1" type="body"/>
          </p:nvPr>
        </p:nvSpPr>
        <p:spPr>
          <a:xfrm>
            <a:off x="814275" y="1327350"/>
            <a:ext cx="6132600" cy="3145500"/>
          </a:xfrm>
          <a:prstGeom prst="rect">
            <a:avLst/>
          </a:prstGeom>
          <a:noFill/>
          <a:ln>
            <a:noFill/>
          </a:ln>
        </p:spPr>
        <p:txBody>
          <a:bodyPr anchorCtr="0" anchor="ctr" bIns="91425" lIns="91425" rIns="91425" tIns="91425"/>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8" name="Shape 8"/>
          <p:cNvSpPr txBox="1"/>
          <p:nvPr>
            <p:ph idx="12" type="sldNum"/>
          </p:nvPr>
        </p:nvSpPr>
        <p:spPr>
          <a:xfrm>
            <a:off x="7618000" y="4636500"/>
            <a:ext cx="1487400" cy="315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b="1" lang="en" sz="1200">
                <a:solidFill>
                  <a:srgbClr val="FFFFFF"/>
                </a:solidFill>
                <a:latin typeface="Roboto Condensed"/>
                <a:ea typeface="Roboto Condensed"/>
                <a:cs typeface="Roboto Condensed"/>
                <a:sym typeface="Roboto Condensed"/>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bit.ly/2pnqwWc" TargetMode="External"/><Relationship Id="rId4" Type="http://schemas.openxmlformats.org/officeDocument/2006/relationships/hyperlink" Target="http://bit.ly/2qtbg9Z"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ctrTitle"/>
          </p:nvPr>
        </p:nvSpPr>
        <p:spPr>
          <a:xfrm>
            <a:off x="685800" y="1090750"/>
            <a:ext cx="5367900" cy="2961900"/>
          </a:xfrm>
          <a:prstGeom prst="rect">
            <a:avLst/>
          </a:prstGeom>
        </p:spPr>
        <p:txBody>
          <a:bodyPr anchorCtr="0" anchor="ctr" bIns="91425" lIns="91425" rIns="91425" tIns="91425">
            <a:noAutofit/>
          </a:bodyPr>
          <a:lstStyle/>
          <a:p>
            <a:pPr lvl="0">
              <a:spcBef>
                <a:spcPts val="0"/>
              </a:spcBef>
              <a:buNone/>
            </a:pPr>
            <a:r>
              <a:rPr lang="en"/>
              <a:t>Culminating Presentation: </a:t>
            </a:r>
          </a:p>
          <a:p>
            <a:pPr lvl="0" rtl="0">
              <a:spcBef>
                <a:spcPts val="0"/>
              </a:spcBef>
              <a:buNone/>
            </a:pPr>
            <a:r>
              <a:rPr lang="en"/>
              <a:t>Jump Rope City</a:t>
            </a:r>
          </a:p>
        </p:txBody>
      </p:sp>
      <p:sp>
        <p:nvSpPr>
          <p:cNvPr id="193" name="Shape 193"/>
          <p:cNvSpPr txBox="1"/>
          <p:nvPr>
            <p:ph idx="4294967295" type="subTitle"/>
          </p:nvPr>
        </p:nvSpPr>
        <p:spPr>
          <a:xfrm>
            <a:off x="4247450" y="4090250"/>
            <a:ext cx="4896300" cy="733500"/>
          </a:xfrm>
          <a:prstGeom prst="rect">
            <a:avLst/>
          </a:prstGeom>
        </p:spPr>
        <p:txBody>
          <a:bodyPr anchorCtr="0" anchor="ctr" bIns="91425" lIns="91425" rIns="91425" tIns="91425">
            <a:noAutofit/>
          </a:bodyPr>
          <a:lstStyle/>
          <a:p>
            <a:pPr lvl="0">
              <a:spcBef>
                <a:spcPts val="0"/>
              </a:spcBef>
              <a:buNone/>
            </a:pPr>
            <a:r>
              <a:rPr b="1" lang="en" sz="1400">
                <a:latin typeface="Roboto Condensed"/>
                <a:ea typeface="Roboto Condensed"/>
                <a:cs typeface="Roboto Condensed"/>
                <a:sym typeface="Roboto Condensed"/>
              </a:rPr>
              <a:t>Kamin Fay, Celine Fucci, Kevin Ho, Ethan McGowan, Jalen Pestillo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idx="1" type="subTitle"/>
          </p:nvPr>
        </p:nvSpPr>
        <p:spPr>
          <a:xfrm>
            <a:off x="463525" y="3975448"/>
            <a:ext cx="4094400" cy="784800"/>
          </a:xfrm>
          <a:prstGeom prst="rect">
            <a:avLst/>
          </a:prstGeom>
        </p:spPr>
        <p:txBody>
          <a:bodyPr anchorCtr="0" anchor="t" bIns="91425" lIns="91425" rIns="91425" tIns="91425">
            <a:noAutofit/>
          </a:bodyPr>
          <a:lstStyle/>
          <a:p>
            <a:pPr lvl="0" rtl="0">
              <a:spcBef>
                <a:spcPts val="0"/>
              </a:spcBef>
              <a:buNone/>
            </a:pPr>
            <a:r>
              <a:rPr lang="en"/>
              <a:t>Final Cycle</a:t>
            </a:r>
          </a:p>
        </p:txBody>
      </p:sp>
      <p:sp>
        <p:nvSpPr>
          <p:cNvPr id="250" name="Shape 250"/>
          <p:cNvSpPr txBox="1"/>
          <p:nvPr>
            <p:ph type="ctrTitle"/>
          </p:nvPr>
        </p:nvSpPr>
        <p:spPr>
          <a:xfrm>
            <a:off x="463525" y="2871148"/>
            <a:ext cx="4094400" cy="1159800"/>
          </a:xfrm>
          <a:prstGeom prst="rect">
            <a:avLst/>
          </a:prstGeom>
        </p:spPr>
        <p:txBody>
          <a:bodyPr anchorCtr="0" anchor="b" bIns="91425" lIns="91425" rIns="91425" tIns="91425">
            <a:noAutofit/>
          </a:bodyPr>
          <a:lstStyle/>
          <a:p>
            <a:pPr lvl="0" rtl="0">
              <a:spcBef>
                <a:spcPts val="0"/>
              </a:spcBef>
              <a:buNone/>
            </a:pPr>
            <a:r>
              <a:rPr lang="en"/>
              <a:t>Demo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814275" y="392575"/>
            <a:ext cx="5492400" cy="766200"/>
          </a:xfrm>
          <a:prstGeom prst="rect">
            <a:avLst/>
          </a:prstGeom>
        </p:spPr>
        <p:txBody>
          <a:bodyPr anchorCtr="0" anchor="ctr" bIns="91425" lIns="91425" rIns="91425" tIns="91425">
            <a:noAutofit/>
          </a:bodyPr>
          <a:lstStyle/>
          <a:p>
            <a:pPr lvl="0">
              <a:spcBef>
                <a:spcPts val="0"/>
              </a:spcBef>
              <a:buNone/>
            </a:pPr>
            <a:r>
              <a:rPr lang="en" sz="3000"/>
              <a:t>Conclusion</a:t>
            </a:r>
          </a:p>
        </p:txBody>
      </p:sp>
      <p:sp>
        <p:nvSpPr>
          <p:cNvPr id="256" name="Shape 256"/>
          <p:cNvSpPr txBox="1"/>
          <p:nvPr>
            <p:ph idx="1" type="body"/>
          </p:nvPr>
        </p:nvSpPr>
        <p:spPr>
          <a:xfrm>
            <a:off x="1505700" y="1369075"/>
            <a:ext cx="6132600" cy="3145500"/>
          </a:xfrm>
          <a:prstGeom prst="rect">
            <a:avLst/>
          </a:prstGeom>
        </p:spPr>
        <p:txBody>
          <a:bodyPr anchorCtr="0" anchor="ctr" bIns="91425" lIns="91425" rIns="91425" tIns="91425">
            <a:noAutofit/>
          </a:bodyPr>
          <a:lstStyle/>
          <a:p>
            <a:pPr lvl="0" algn="ctr">
              <a:spcBef>
                <a:spcPts val="0"/>
              </a:spcBef>
              <a:buNone/>
            </a:pPr>
            <a:r>
              <a:rPr lang="en" sz="3600"/>
              <a:t>Questions? Comments?</a:t>
            </a:r>
          </a:p>
          <a:p>
            <a:pPr lvl="0" algn="ctr">
              <a:spcBef>
                <a:spcPts val="0"/>
              </a:spcBef>
              <a:buNone/>
            </a:pPr>
            <a:r>
              <a:rPr lang="en" sz="36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814275" y="392575"/>
            <a:ext cx="5492400" cy="766200"/>
          </a:xfrm>
          <a:prstGeom prst="rect">
            <a:avLst/>
          </a:prstGeom>
        </p:spPr>
        <p:txBody>
          <a:bodyPr anchorCtr="0" anchor="ctr" bIns="91425" lIns="91425" rIns="91425" tIns="91425">
            <a:noAutofit/>
          </a:bodyPr>
          <a:lstStyle/>
          <a:p>
            <a:pPr lvl="0">
              <a:spcBef>
                <a:spcPts val="0"/>
              </a:spcBef>
              <a:buNone/>
            </a:pPr>
            <a:r>
              <a:rPr lang="en" sz="3000"/>
              <a:t>System Intent</a:t>
            </a:r>
          </a:p>
        </p:txBody>
      </p:sp>
      <p:sp>
        <p:nvSpPr>
          <p:cNvPr id="199" name="Shape 199"/>
          <p:cNvSpPr txBox="1"/>
          <p:nvPr>
            <p:ph idx="1" type="body"/>
          </p:nvPr>
        </p:nvSpPr>
        <p:spPr>
          <a:xfrm>
            <a:off x="814275" y="1736000"/>
            <a:ext cx="8038200" cy="2207400"/>
          </a:xfrm>
          <a:prstGeom prst="rect">
            <a:avLst/>
          </a:prstGeom>
        </p:spPr>
        <p:txBody>
          <a:bodyPr anchorCtr="0" anchor="ctr" bIns="91425" lIns="91425" rIns="91425" tIns="91425">
            <a:noAutofit/>
          </a:bodyPr>
          <a:lstStyle/>
          <a:p>
            <a:pPr lvl="0" rtl="0">
              <a:lnSpc>
                <a:spcPct val="115000"/>
              </a:lnSpc>
              <a:spcBef>
                <a:spcPts val="0"/>
              </a:spcBef>
              <a:spcAft>
                <a:spcPts val="0"/>
              </a:spcAft>
              <a:buClr>
                <a:schemeClr val="dk1"/>
              </a:buClr>
              <a:buSzPct val="36666"/>
              <a:buFont typeface="Arial"/>
              <a:buNone/>
            </a:pPr>
            <a:r>
              <a:rPr lang="en" sz="3000">
                <a:solidFill>
                  <a:schemeClr val="dk1"/>
                </a:solidFill>
              </a:rPr>
              <a:t>Jump Rope City is a programming game where players write MiniAT programs to jump over ropes.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814275" y="392575"/>
            <a:ext cx="5492400" cy="766200"/>
          </a:xfrm>
          <a:prstGeom prst="rect">
            <a:avLst/>
          </a:prstGeom>
        </p:spPr>
        <p:txBody>
          <a:bodyPr anchorCtr="0" anchor="ctr" bIns="91425" lIns="91425" rIns="91425" tIns="91425">
            <a:noAutofit/>
          </a:bodyPr>
          <a:lstStyle/>
          <a:p>
            <a:pPr lvl="0">
              <a:spcBef>
                <a:spcPts val="0"/>
              </a:spcBef>
              <a:buNone/>
            </a:pPr>
            <a:r>
              <a:rPr lang="en" sz="3000"/>
              <a:t>Cycle Intent</a:t>
            </a:r>
          </a:p>
        </p:txBody>
      </p:sp>
      <p:sp>
        <p:nvSpPr>
          <p:cNvPr id="205" name="Shape 205"/>
          <p:cNvSpPr txBox="1"/>
          <p:nvPr>
            <p:ph idx="1" type="body"/>
          </p:nvPr>
        </p:nvSpPr>
        <p:spPr>
          <a:xfrm>
            <a:off x="814275" y="1390075"/>
            <a:ext cx="7944000" cy="3145500"/>
          </a:xfrm>
          <a:prstGeom prst="rect">
            <a:avLst/>
          </a:prstGeom>
        </p:spPr>
        <p:txBody>
          <a:bodyPr anchorCtr="0" anchor="ctr" bIns="91425" lIns="91425" rIns="91425" tIns="91425">
            <a:noAutofit/>
          </a:bodyPr>
          <a:lstStyle/>
          <a:p>
            <a:pPr lvl="0" rtl="0">
              <a:spcBef>
                <a:spcPts val="0"/>
              </a:spcBef>
              <a:buNone/>
            </a:pPr>
            <a:r>
              <a:rPr lang="en" sz="3000"/>
              <a:t>Our goal was to deliver a finalized product by:</a:t>
            </a:r>
          </a:p>
          <a:p>
            <a:pPr indent="-419100" lvl="0" marL="457200" rtl="0">
              <a:spcBef>
                <a:spcPts val="0"/>
              </a:spcBef>
              <a:buSzPct val="100000"/>
            </a:pPr>
            <a:r>
              <a:rPr lang="en" sz="3000"/>
              <a:t>Fully integrating MiniAT</a:t>
            </a:r>
          </a:p>
          <a:p>
            <a:pPr indent="-419100" lvl="0" marL="457200" rtl="0">
              <a:spcBef>
                <a:spcPts val="0"/>
              </a:spcBef>
              <a:buSzPct val="100000"/>
            </a:pPr>
            <a:r>
              <a:rPr lang="en" sz="3000"/>
              <a:t>Prioritizing graphics work</a:t>
            </a:r>
          </a:p>
          <a:p>
            <a:pPr indent="-419100" lvl="0" marL="457200" rtl="0">
              <a:spcBef>
                <a:spcPts val="0"/>
              </a:spcBef>
              <a:buSzPct val="100000"/>
            </a:pPr>
            <a:r>
              <a:rPr lang="en" sz="3000"/>
              <a:t>Allowing the player to conquer/jump over ropes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814275" y="392575"/>
            <a:ext cx="5492400" cy="766200"/>
          </a:xfrm>
          <a:prstGeom prst="rect">
            <a:avLst/>
          </a:prstGeom>
        </p:spPr>
        <p:txBody>
          <a:bodyPr anchorCtr="0" anchor="ctr" bIns="91425" lIns="91425" rIns="91425" tIns="91425">
            <a:noAutofit/>
          </a:bodyPr>
          <a:lstStyle/>
          <a:p>
            <a:pPr lvl="0">
              <a:spcBef>
                <a:spcPts val="0"/>
              </a:spcBef>
              <a:buNone/>
            </a:pPr>
            <a:r>
              <a:rPr lang="en" sz="3000"/>
              <a:t>Final Cycle </a:t>
            </a:r>
            <a:r>
              <a:rPr lang="en" sz="3000"/>
              <a:t>Plans</a:t>
            </a:r>
          </a:p>
        </p:txBody>
      </p:sp>
      <p:sp>
        <p:nvSpPr>
          <p:cNvPr id="211" name="Shape 211"/>
          <p:cNvSpPr txBox="1"/>
          <p:nvPr>
            <p:ph idx="1" type="body"/>
          </p:nvPr>
        </p:nvSpPr>
        <p:spPr>
          <a:xfrm>
            <a:off x="814275" y="1342925"/>
            <a:ext cx="6132600" cy="3145500"/>
          </a:xfrm>
          <a:prstGeom prst="rect">
            <a:avLst/>
          </a:prstGeom>
        </p:spPr>
        <p:txBody>
          <a:bodyPr anchorCtr="0" anchor="ctr" bIns="91425" lIns="91425" rIns="91425" tIns="91425">
            <a:noAutofit/>
          </a:bodyPr>
          <a:lstStyle/>
          <a:p>
            <a:pPr indent="-419100" lvl="0" marL="457200" rtl="0">
              <a:spcBef>
                <a:spcPts val="0"/>
              </a:spcBef>
              <a:buSzPct val="100000"/>
            </a:pPr>
            <a:r>
              <a:rPr lang="en" sz="3000"/>
              <a:t>Improving the tiling system</a:t>
            </a:r>
          </a:p>
          <a:p>
            <a:pPr indent="-419100" lvl="0" marL="457200" rtl="0">
              <a:spcBef>
                <a:spcPts val="0"/>
              </a:spcBef>
              <a:buSzPct val="100000"/>
            </a:pPr>
            <a:r>
              <a:rPr lang="en" sz="3000"/>
              <a:t>Improving the MiniAT movement</a:t>
            </a:r>
          </a:p>
          <a:p>
            <a:pPr indent="-419100" lvl="0" marL="457200" rtl="0">
              <a:spcBef>
                <a:spcPts val="0"/>
              </a:spcBef>
              <a:buSzPct val="100000"/>
            </a:pPr>
            <a:r>
              <a:rPr lang="en" sz="3000"/>
              <a:t>Implementing rope detection</a:t>
            </a:r>
          </a:p>
          <a:p>
            <a:pPr indent="-419100" lvl="0" marL="457200" rtl="0">
              <a:spcBef>
                <a:spcPts val="0"/>
              </a:spcBef>
              <a:buSzPct val="100000"/>
            </a:pPr>
            <a:r>
              <a:rPr lang="en" sz="3000"/>
              <a:t>Adding more animations/graphics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814275" y="354475"/>
            <a:ext cx="8520600" cy="785400"/>
          </a:xfrm>
          <a:prstGeom prst="rect">
            <a:avLst/>
          </a:prstGeom>
        </p:spPr>
        <p:txBody>
          <a:bodyPr anchorCtr="0" anchor="ctr" bIns="91425" lIns="91425" rIns="91425" tIns="91425">
            <a:noAutofit/>
          </a:bodyPr>
          <a:lstStyle/>
          <a:p>
            <a:pPr lvl="0">
              <a:spcBef>
                <a:spcPts val="0"/>
              </a:spcBef>
              <a:buNone/>
            </a:pPr>
            <a:r>
              <a:rPr lang="en" sz="3000"/>
              <a:t>Processes</a:t>
            </a:r>
          </a:p>
        </p:txBody>
      </p:sp>
      <p:sp>
        <p:nvSpPr>
          <p:cNvPr id="217" name="Shape 217"/>
          <p:cNvSpPr txBox="1"/>
          <p:nvPr>
            <p:ph idx="1" type="body"/>
          </p:nvPr>
        </p:nvSpPr>
        <p:spPr>
          <a:xfrm>
            <a:off x="814275" y="1879125"/>
            <a:ext cx="6132600" cy="2154600"/>
          </a:xfrm>
          <a:prstGeom prst="rect">
            <a:avLst/>
          </a:prstGeom>
        </p:spPr>
        <p:txBody>
          <a:bodyPr anchorCtr="0" anchor="ctr" bIns="91425" lIns="91425" rIns="91425" tIns="91425">
            <a:noAutofit/>
          </a:bodyPr>
          <a:lstStyle/>
          <a:p>
            <a:pPr indent="-419100" lvl="0" marL="457200" rtl="0">
              <a:spcBef>
                <a:spcPts val="0"/>
              </a:spcBef>
              <a:buSzPct val="100000"/>
            </a:pPr>
            <a:r>
              <a:rPr lang="en" sz="3000"/>
              <a:t>Design Docs: </a:t>
            </a:r>
          </a:p>
          <a:p>
            <a:pPr indent="-419100" lvl="1" marL="914400" rtl="0">
              <a:spcBef>
                <a:spcPts val="0"/>
              </a:spcBef>
              <a:buSzPct val="100000"/>
            </a:pPr>
            <a:r>
              <a:rPr lang="en" sz="3000" u="sng">
                <a:solidFill>
                  <a:schemeClr val="hlink"/>
                </a:solidFill>
                <a:hlinkClick r:id="rId3"/>
              </a:rPr>
              <a:t>http://bit.ly/2pnqwWc</a:t>
            </a:r>
          </a:p>
          <a:p>
            <a:pPr indent="-419100" lvl="0" marL="457200" rtl="0">
              <a:spcBef>
                <a:spcPts val="0"/>
              </a:spcBef>
              <a:buSzPct val="100000"/>
            </a:pPr>
            <a:r>
              <a:rPr lang="en" sz="3000"/>
              <a:t>Testing Docs:</a:t>
            </a:r>
          </a:p>
          <a:p>
            <a:pPr indent="-419100" lvl="1" marL="914400" rtl="0">
              <a:spcBef>
                <a:spcPts val="0"/>
              </a:spcBef>
              <a:buSzPct val="100000"/>
            </a:pPr>
            <a:r>
              <a:rPr lang="en" sz="3000" u="sng">
                <a:solidFill>
                  <a:schemeClr val="hlink"/>
                </a:solidFill>
                <a:hlinkClick r:id="rId4"/>
              </a:rPr>
              <a:t>http://bit.ly/2qtbg9Z</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814275" y="354475"/>
            <a:ext cx="8520600" cy="785400"/>
          </a:xfrm>
          <a:prstGeom prst="rect">
            <a:avLst/>
          </a:prstGeom>
        </p:spPr>
        <p:txBody>
          <a:bodyPr anchorCtr="0" anchor="ctr" bIns="91425" lIns="91425" rIns="91425" tIns="91425">
            <a:noAutofit/>
          </a:bodyPr>
          <a:lstStyle/>
          <a:p>
            <a:pPr lvl="0" rtl="0">
              <a:spcBef>
                <a:spcPts val="0"/>
              </a:spcBef>
              <a:buNone/>
            </a:pPr>
            <a:r>
              <a:rPr lang="en" sz="3000"/>
              <a:t>Testing Mapped To Features</a:t>
            </a:r>
          </a:p>
        </p:txBody>
      </p:sp>
      <p:pic>
        <p:nvPicPr>
          <p:cNvPr id="223" name="Shape 223"/>
          <p:cNvPicPr preferRelativeResize="0"/>
          <p:nvPr/>
        </p:nvPicPr>
        <p:blipFill rotWithShape="1">
          <a:blip r:embed="rId3">
            <a:alphaModFix/>
          </a:blip>
          <a:srcRect b="50038" l="0" r="0" t="11918"/>
          <a:stretch/>
        </p:blipFill>
        <p:spPr>
          <a:xfrm>
            <a:off x="6173375" y="1445175"/>
            <a:ext cx="2777475" cy="3481551"/>
          </a:xfrm>
          <a:prstGeom prst="rect">
            <a:avLst/>
          </a:prstGeom>
          <a:noFill/>
          <a:ln>
            <a:noFill/>
          </a:ln>
        </p:spPr>
      </p:pic>
      <p:pic>
        <p:nvPicPr>
          <p:cNvPr id="224" name="Shape 224"/>
          <p:cNvPicPr preferRelativeResize="0"/>
          <p:nvPr/>
        </p:nvPicPr>
        <p:blipFill>
          <a:blip r:embed="rId4">
            <a:alphaModFix/>
          </a:blip>
          <a:stretch>
            <a:fillRect/>
          </a:stretch>
        </p:blipFill>
        <p:spPr>
          <a:xfrm>
            <a:off x="411247" y="1445175"/>
            <a:ext cx="4477110" cy="3481549"/>
          </a:xfrm>
          <a:prstGeom prst="rect">
            <a:avLst/>
          </a:prstGeom>
          <a:noFill/>
          <a:ln>
            <a:noFill/>
          </a:ln>
        </p:spPr>
      </p:pic>
      <p:pic>
        <p:nvPicPr>
          <p:cNvPr id="225" name="Shape 225"/>
          <p:cNvPicPr preferRelativeResize="0"/>
          <p:nvPr/>
        </p:nvPicPr>
        <p:blipFill>
          <a:blip r:embed="rId5">
            <a:alphaModFix/>
          </a:blip>
          <a:stretch>
            <a:fillRect/>
          </a:stretch>
        </p:blipFill>
        <p:spPr>
          <a:xfrm>
            <a:off x="5083187" y="1899262"/>
            <a:ext cx="895350" cy="242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814275" y="354475"/>
            <a:ext cx="8520600" cy="785400"/>
          </a:xfrm>
          <a:prstGeom prst="rect">
            <a:avLst/>
          </a:prstGeom>
        </p:spPr>
        <p:txBody>
          <a:bodyPr anchorCtr="0" anchor="ctr" bIns="91425" lIns="91425" rIns="91425" tIns="91425">
            <a:noAutofit/>
          </a:bodyPr>
          <a:lstStyle/>
          <a:p>
            <a:pPr lvl="0" rtl="0">
              <a:spcBef>
                <a:spcPts val="0"/>
              </a:spcBef>
              <a:buNone/>
            </a:pPr>
            <a:r>
              <a:rPr lang="en" sz="3000"/>
              <a:t>Testing Mapped To Features</a:t>
            </a:r>
          </a:p>
        </p:txBody>
      </p:sp>
      <p:pic>
        <p:nvPicPr>
          <p:cNvPr id="231" name="Shape 231"/>
          <p:cNvPicPr preferRelativeResize="0"/>
          <p:nvPr/>
        </p:nvPicPr>
        <p:blipFill>
          <a:blip r:embed="rId3">
            <a:alphaModFix/>
          </a:blip>
          <a:stretch>
            <a:fillRect/>
          </a:stretch>
        </p:blipFill>
        <p:spPr>
          <a:xfrm>
            <a:off x="262325" y="1595675"/>
            <a:ext cx="4580874" cy="3388799"/>
          </a:xfrm>
          <a:prstGeom prst="rect">
            <a:avLst/>
          </a:prstGeom>
          <a:noFill/>
          <a:ln>
            <a:noFill/>
          </a:ln>
        </p:spPr>
      </p:pic>
      <p:pic>
        <p:nvPicPr>
          <p:cNvPr id="232" name="Shape 232"/>
          <p:cNvPicPr preferRelativeResize="0"/>
          <p:nvPr/>
        </p:nvPicPr>
        <p:blipFill>
          <a:blip r:embed="rId4">
            <a:alphaModFix/>
          </a:blip>
          <a:stretch>
            <a:fillRect/>
          </a:stretch>
        </p:blipFill>
        <p:spPr>
          <a:xfrm>
            <a:off x="5072125" y="1595675"/>
            <a:ext cx="3688750" cy="282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814275" y="392575"/>
            <a:ext cx="5492400" cy="766200"/>
          </a:xfrm>
          <a:prstGeom prst="rect">
            <a:avLst/>
          </a:prstGeom>
        </p:spPr>
        <p:txBody>
          <a:bodyPr anchorCtr="0" anchor="ctr" bIns="91425" lIns="91425" rIns="91425" tIns="91425">
            <a:noAutofit/>
          </a:bodyPr>
          <a:lstStyle/>
          <a:p>
            <a:pPr lvl="0">
              <a:spcBef>
                <a:spcPts val="0"/>
              </a:spcBef>
              <a:buNone/>
            </a:pPr>
            <a:r>
              <a:rPr lang="en" sz="3000"/>
              <a:t>Final Cycle </a:t>
            </a:r>
            <a:r>
              <a:rPr lang="en" sz="3000"/>
              <a:t>Issues</a:t>
            </a:r>
          </a:p>
        </p:txBody>
      </p:sp>
      <p:sp>
        <p:nvSpPr>
          <p:cNvPr id="238" name="Shape 238"/>
          <p:cNvSpPr txBox="1"/>
          <p:nvPr>
            <p:ph idx="1" type="body"/>
          </p:nvPr>
        </p:nvSpPr>
        <p:spPr>
          <a:xfrm>
            <a:off x="814275" y="1421775"/>
            <a:ext cx="6132600" cy="3145500"/>
          </a:xfrm>
          <a:prstGeom prst="rect">
            <a:avLst/>
          </a:prstGeom>
        </p:spPr>
        <p:txBody>
          <a:bodyPr anchorCtr="0" anchor="ctr" bIns="91425" lIns="91425" rIns="91425" tIns="91425">
            <a:noAutofit/>
          </a:bodyPr>
          <a:lstStyle/>
          <a:p>
            <a:pPr indent="-419100" lvl="0" marL="457200" rtl="0">
              <a:spcBef>
                <a:spcPts val="0"/>
              </a:spcBef>
              <a:buSzPct val="100000"/>
            </a:pPr>
            <a:r>
              <a:rPr lang="en" sz="3000"/>
              <a:t>Integration with MiniAT</a:t>
            </a:r>
          </a:p>
          <a:p>
            <a:pPr indent="-419100" lvl="0" marL="457200" rtl="0">
              <a:spcBef>
                <a:spcPts val="0"/>
              </a:spcBef>
              <a:buSzPct val="100000"/>
            </a:pPr>
            <a:r>
              <a:rPr lang="en" sz="3000"/>
              <a:t>Attempted last minute overhaul</a:t>
            </a:r>
          </a:p>
          <a:p>
            <a:pPr indent="-419100" lvl="0" marL="457200" rtl="0">
              <a:spcBef>
                <a:spcPts val="0"/>
              </a:spcBef>
              <a:buSzPct val="100000"/>
            </a:pPr>
            <a:r>
              <a:rPr lang="en" sz="3000"/>
              <a:t>Unexpected</a:t>
            </a:r>
            <a:r>
              <a:rPr lang="en" sz="3000"/>
              <a:t> adjustments</a:t>
            </a:r>
          </a:p>
          <a:p>
            <a:pPr indent="-419100" lvl="0" marL="457200" rtl="0">
              <a:spcBef>
                <a:spcPts val="0"/>
              </a:spcBef>
              <a:buSzPct val="100000"/>
            </a:pPr>
            <a:r>
              <a:rPr lang="en" sz="3000"/>
              <a:t>Rope deletion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814275" y="392575"/>
            <a:ext cx="5492400" cy="766200"/>
          </a:xfrm>
          <a:prstGeom prst="rect">
            <a:avLst/>
          </a:prstGeom>
        </p:spPr>
        <p:txBody>
          <a:bodyPr anchorCtr="0" anchor="ctr" bIns="91425" lIns="91425" rIns="91425" tIns="91425">
            <a:noAutofit/>
          </a:bodyPr>
          <a:lstStyle/>
          <a:p>
            <a:pPr lvl="0">
              <a:spcBef>
                <a:spcPts val="0"/>
              </a:spcBef>
              <a:buNone/>
            </a:pPr>
            <a:r>
              <a:rPr lang="en" sz="3000"/>
              <a:t>Lessons Learned</a:t>
            </a:r>
          </a:p>
        </p:txBody>
      </p:sp>
      <p:sp>
        <p:nvSpPr>
          <p:cNvPr id="244" name="Shape 244"/>
          <p:cNvSpPr txBox="1"/>
          <p:nvPr>
            <p:ph idx="1" type="body"/>
          </p:nvPr>
        </p:nvSpPr>
        <p:spPr>
          <a:xfrm>
            <a:off x="814275" y="1327350"/>
            <a:ext cx="6132600" cy="3145500"/>
          </a:xfrm>
          <a:prstGeom prst="rect">
            <a:avLst/>
          </a:prstGeom>
        </p:spPr>
        <p:txBody>
          <a:bodyPr anchorCtr="0" anchor="ctr" bIns="91425" lIns="91425" rIns="91425" tIns="91425">
            <a:noAutofit/>
          </a:bodyPr>
          <a:lstStyle/>
          <a:p>
            <a:pPr lvl="0" rtl="0">
              <a:spcBef>
                <a:spcPts val="0"/>
              </a:spcBef>
              <a:buNone/>
            </a:pPr>
            <a:r>
              <a:rPr lang="en"/>
              <a:t>Emulating the experience of working on a software engineering team:</a:t>
            </a:r>
          </a:p>
          <a:p>
            <a:pPr indent="-228600" lvl="0" marL="457200" rtl="0">
              <a:spcBef>
                <a:spcPts val="0"/>
              </a:spcBef>
            </a:pPr>
            <a:r>
              <a:rPr lang="en"/>
              <a:t>Coordinating and scheduling </a:t>
            </a:r>
          </a:p>
          <a:p>
            <a:pPr indent="-228600" lvl="0" marL="457200" rtl="0">
              <a:spcBef>
                <a:spcPts val="0"/>
              </a:spcBef>
            </a:pPr>
            <a:r>
              <a:rPr lang="en"/>
              <a:t>Team communication</a:t>
            </a:r>
          </a:p>
          <a:p>
            <a:pPr indent="-228600" lvl="0" marL="457200">
              <a:spcBef>
                <a:spcPts val="0"/>
              </a:spcBef>
            </a:pPr>
            <a:r>
              <a:rPr lang="en"/>
              <a:t>Ups and downs of making a software product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