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Dosis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d4VovYpmONFABAVfOSlvFpgzN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9b7674418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79b767441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g79b7674418_0_6" descr="A close up of a logo&#10;&#10;Description automatically generated"/>
          <p:cNvPicPr preferRelativeResize="0"/>
          <p:nvPr/>
        </p:nvPicPr>
        <p:blipFill rotWithShape="1">
          <a:blip r:embed="rId4">
            <a:alphaModFix amt="52999"/>
          </a:blip>
          <a:srcRect r="62945"/>
          <a:stretch/>
        </p:blipFill>
        <p:spPr>
          <a:xfrm flipH="1">
            <a:off x="9117901" y="3211537"/>
            <a:ext cx="3042360" cy="342100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g79b7674418_0_6"/>
          <p:cNvGrpSpPr/>
          <p:nvPr/>
        </p:nvGrpSpPr>
        <p:grpSpPr>
          <a:xfrm>
            <a:off x="547183" y="76576"/>
            <a:ext cx="1224467" cy="1260481"/>
            <a:chOff x="726653" y="-517614"/>
            <a:chExt cx="2170621" cy="2495400"/>
          </a:xfrm>
        </p:grpSpPr>
        <p:sp>
          <p:nvSpPr>
            <p:cNvPr id="90" name="Google Shape;90;g79b7674418_0_6"/>
            <p:cNvSpPr/>
            <p:nvPr/>
          </p:nvSpPr>
          <p:spPr>
            <a:xfrm>
              <a:off x="796588" y="-517614"/>
              <a:ext cx="2030700" cy="2495400"/>
            </a:xfrm>
            <a:prstGeom prst="roundRect">
              <a:avLst>
                <a:gd name="adj" fmla="val 8585"/>
              </a:avLst>
            </a:prstGeom>
            <a:solidFill>
              <a:srgbClr val="00A7B4"/>
            </a:solidFill>
            <a:ln>
              <a:noFill/>
            </a:ln>
            <a:effectLst>
              <a:outerShdw blurRad="152400" dist="38100" dir="2700000" algn="t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1" name="Google Shape;91;g79b7674418_0_6" descr="A close up of a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 l="2416" t="34766" r="76119" b="32683"/>
            <a:stretch/>
          </p:blipFill>
          <p:spPr>
            <a:xfrm>
              <a:off x="726653" y="443679"/>
              <a:ext cx="2170621" cy="136942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g79b7674418_0_6"/>
          <p:cNvSpPr txBox="1"/>
          <p:nvPr/>
        </p:nvSpPr>
        <p:spPr>
          <a:xfrm>
            <a:off x="1811101" y="202911"/>
            <a:ext cx="9940500" cy="12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Kelompok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: 1 (Data Magician)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Stage: 1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Mentor: </a:t>
            </a:r>
            <a:r>
              <a:rPr lang="en-US" sz="1800" b="1" i="0" u="none" strike="noStrike" cap="none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Fadilah</a:t>
            </a:r>
            <a:r>
              <a:rPr lang="en-US" sz="1800" b="1" i="0" u="none" strike="noStrike" cap="none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Nur Imani</a:t>
            </a:r>
            <a:endParaRPr sz="1800" b="1" i="0" u="none" strike="noStrike" cap="none" dirty="0">
              <a:solidFill>
                <a:srgbClr val="0198A3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Pukul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/ Tanggal:19.00/17 </a:t>
            </a:r>
            <a:r>
              <a:rPr lang="en-US" sz="1800" b="1" dirty="0" err="1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Maret</a:t>
            </a:r>
            <a:r>
              <a:rPr lang="en-US" sz="1800" b="1" dirty="0">
                <a:solidFill>
                  <a:srgbClr val="0198A3"/>
                </a:solidFill>
                <a:latin typeface="Dosis"/>
                <a:ea typeface="Dosis"/>
                <a:cs typeface="Dosis"/>
                <a:sym typeface="Dosis"/>
              </a:rPr>
              <a:t> 2023</a:t>
            </a:r>
            <a:endParaRPr sz="1800" b="1" dirty="0">
              <a:solidFill>
                <a:srgbClr val="0198A3"/>
              </a:solidFill>
              <a:highlight>
                <a:srgbClr val="FFFF00"/>
              </a:highlight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93" name="Google Shape;93;g79b7674418_0_6"/>
          <p:cNvSpPr/>
          <p:nvPr/>
        </p:nvSpPr>
        <p:spPr>
          <a:xfrm>
            <a:off x="228600" y="1385275"/>
            <a:ext cx="11768400" cy="1322684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79b7674418_0_6"/>
          <p:cNvSpPr txBox="1"/>
          <p:nvPr/>
        </p:nvSpPr>
        <p:spPr>
          <a:xfrm>
            <a:off x="211700" y="1385273"/>
            <a:ext cx="11734800" cy="1350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Pembagian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tugas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di stage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ini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Lalu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Fathony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1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Yosi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Setiadi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2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Rica,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Lutfia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3</a:t>
            </a:r>
          </a:p>
          <a:p>
            <a:pPr>
              <a:lnSpc>
                <a:spcPct val="115000"/>
              </a:lnSpc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Alwi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Iqbal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4</a:t>
            </a:r>
          </a:p>
          <a:p>
            <a:pPr>
              <a:lnSpc>
                <a:spcPct val="115000"/>
              </a:lnSpc>
              <a:buSzPts val="1100"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Nama: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Dharmawan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Pramudya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–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Nomor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5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500" b="1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5" name="Google Shape;95;g79b7674418_0_6"/>
          <p:cNvSpPr/>
          <p:nvPr/>
        </p:nvSpPr>
        <p:spPr>
          <a:xfrm>
            <a:off x="228600" y="277785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79b7674418_0_6"/>
          <p:cNvSpPr txBox="1"/>
          <p:nvPr/>
        </p:nvSpPr>
        <p:spPr>
          <a:xfrm>
            <a:off x="245400" y="2855422"/>
            <a:ext cx="11734800" cy="1090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Poin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1.  </a:t>
            </a:r>
            <a:r>
              <a:rPr lang="en-US" sz="1200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Pembahasan</a:t>
            </a:r>
            <a:r>
              <a:rPr lang="en-US" sz="1200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HW Final Project Stage 1</a:t>
            </a: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g79b7674418_0_6"/>
          <p:cNvSpPr/>
          <p:nvPr/>
        </p:nvSpPr>
        <p:spPr>
          <a:xfrm>
            <a:off x="228600" y="4170433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79b7674418_0_6"/>
          <p:cNvSpPr txBox="1"/>
          <p:nvPr/>
        </p:nvSpPr>
        <p:spPr>
          <a:xfrm>
            <a:off x="245400" y="4170424"/>
            <a:ext cx="11734800" cy="12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Hasil </a:t>
            </a:r>
            <a:r>
              <a:rPr lang="en-US" sz="1200" b="1" dirty="0" err="1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Diskusi</a:t>
            </a:r>
            <a:r>
              <a:rPr lang="en-US" sz="1200" b="1" dirty="0">
                <a:solidFill>
                  <a:schemeClr val="dk1"/>
                </a:solidFill>
                <a:latin typeface="Dosis" pitchFamily="2" charset="0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 pitchFamily="2" charset="0"/>
              <a:ea typeface="Dosis"/>
              <a:cs typeface="Dosis"/>
              <a:sym typeface="Dosis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Perubahan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value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kolom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Education dan Marriage 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Negative Value yang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ada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pada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kolom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Bill Amount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Masalah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mencari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korelasi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linear yang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ada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di heatmap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Kesulitan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dalam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visualisasi</a:t>
            </a:r>
            <a:r>
              <a:rPr lang="en-US" sz="1200" dirty="0">
                <a:latin typeface="Dosis" pitchFamily="2" charset="0"/>
                <a:ea typeface="Comic Sans MS"/>
                <a:cs typeface="Comic Sans MS"/>
                <a:sym typeface="Comic Sans MS"/>
              </a:rPr>
              <a:t> data </a:t>
            </a:r>
            <a:r>
              <a:rPr lang="en-US" sz="1200" dirty="0" err="1">
                <a:latin typeface="Dosis" pitchFamily="2" charset="0"/>
                <a:ea typeface="Comic Sans MS"/>
                <a:cs typeface="Comic Sans MS"/>
                <a:sym typeface="Comic Sans MS"/>
              </a:rPr>
              <a:t>frekuensi</a:t>
            </a:r>
            <a:endParaRPr sz="1200" dirty="0">
              <a:latin typeface="Dosis" pitchFamily="2" charset="0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9" name="Google Shape;99;g79b7674418_0_6"/>
          <p:cNvSpPr/>
          <p:nvPr/>
        </p:nvSpPr>
        <p:spPr>
          <a:xfrm>
            <a:off x="194900" y="5514004"/>
            <a:ext cx="11768400" cy="1266000"/>
          </a:xfrm>
          <a:prstGeom prst="roundRect">
            <a:avLst>
              <a:gd name="adj" fmla="val 3694"/>
            </a:avLst>
          </a:prstGeom>
          <a:solidFill>
            <a:srgbClr val="F2F2F2"/>
          </a:solidFill>
          <a:ln w="38100" cap="flat" cmpd="sng">
            <a:solidFill>
              <a:srgbClr val="01AAB7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101600" dist="38100" dir="2700000" algn="t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79b7674418_0_6"/>
          <p:cNvSpPr txBox="1"/>
          <p:nvPr/>
        </p:nvSpPr>
        <p:spPr>
          <a:xfrm>
            <a:off x="211700" y="5562999"/>
            <a:ext cx="11734800" cy="10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Tindak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-US" sz="1200" b="1" dirty="0" err="1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Lanjut</a:t>
            </a:r>
            <a:r>
              <a:rPr lang="en-US" sz="1200" b="1" dirty="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:</a:t>
            </a:r>
            <a:endParaRPr sz="1200" b="1" dirty="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Convert value 0,5,6 pada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kolom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Education dan value  pada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kolom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 Marriage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menjadi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others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value negative pada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kolom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Bill Amount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dicari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tahu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lebih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lanjut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apakah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salah input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atau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bukan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korelasi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jika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menggunakan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heatmap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ternyata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tidak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ada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hubungan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yang linier,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maka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perlu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dicari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menggunakan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alternatif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lainnya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osis" pitchFamily="2" charset="0"/>
              <a:ea typeface="Comic Sans MS"/>
              <a:cs typeface="Comic Sans MS"/>
              <a:sym typeface="Comic Sans M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Jika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untuk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mencari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insight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visualisasi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frekuensi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terlalu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susah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,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bisa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dengan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menggunakan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osis" pitchFamily="2" charset="0"/>
                <a:ea typeface="Comic Sans MS"/>
                <a:cs typeface="Comic Sans MS"/>
                <a:sym typeface="Comic Sans MS"/>
              </a:rPr>
              <a:t> pie chart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ID" sz="1500" b="1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175</Words>
  <Application>Microsoft Office PowerPoint</Application>
  <PresentationFormat>Widescreen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Dosis</vt:lpstr>
      <vt:lpstr>Arial</vt:lpstr>
      <vt:lpstr>Comic Sans MS</vt:lpstr>
      <vt:lpstr>Calibri</vt:lpstr>
      <vt:lpstr>Tema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msoffice5650</dc:creator>
  <cp:lastModifiedBy>Yosi Setiadi</cp:lastModifiedBy>
  <cp:revision>4</cp:revision>
  <dcterms:created xsi:type="dcterms:W3CDTF">2020-04-28T06:06:52Z</dcterms:created>
  <dcterms:modified xsi:type="dcterms:W3CDTF">2023-03-19T10:29:45Z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0x0101007A90A3EAE74D784A98B166F67BEEB090</vt:lpwstr>
  </property>
</Properties>
</file>