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546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47183" y="76576"/>
            <a:ext cx="1224467" cy="1260481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1811101" y="202911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 (Data Magician)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Fadilah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Nur Imani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Tanggal:21.00/31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Maret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2023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451950"/>
            <a:ext cx="11768400" cy="1245116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800176"/>
            <a:ext cx="11768400" cy="551902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79000" y="2797546"/>
            <a:ext cx="11734800" cy="48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HW Final Project Stage 3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3447517"/>
            <a:ext cx="11768400" cy="1868418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3464713"/>
            <a:ext cx="11734800" cy="173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 pitchFamily="2" charset="0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 pitchFamily="2" charset="0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 pitchFamily="2" charset="0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 pitchFamily="2" charset="0"/>
              <a:ea typeface="Dosis"/>
              <a:cs typeface="Dosis"/>
              <a:sym typeface="Dosi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mencari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Model yang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terbaik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,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bandingkan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performa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handle outlier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atau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pada model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Cross Validation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hanya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sebagai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pembanding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performance model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metode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data split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Hyperparameter tuning,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jangan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hanya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menggunakan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RandomizedSearchCV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saja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supaya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ada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pembanding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hasil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performance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Outlier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selalu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harus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di remove,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kecuali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yang value data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nya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wajar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,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karena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bisa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jadi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outlier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dapat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menunjukan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pattern machine learning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Jika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performa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pada model logistic regression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kurang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,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kemungkinan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hubungan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fiturnya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linear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Ada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beberapa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hal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dapat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meningkatkan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performance machine learning,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yaitu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: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kompleksitas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model (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menambahkan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atau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mengurangi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beberapa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fitur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), modify preprocessing di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bagian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sampling data (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gunakan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metode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sampling yang lain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seperti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undersampling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atau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kombinasi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oversampling dan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undersampling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),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cek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Kembali hyperparameter yang paling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sesuai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terhadap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model, dan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lainnya</a:t>
            </a:r>
            <a:endParaRPr lang="en-US" sz="12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hasil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performance,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diusahakan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semua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metrics score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memiliki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nilai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yang balance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 lang="en-US" sz="12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 lang="en-US" sz="12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Google Shape;94;g79b7674418_0_6">
            <a:extLst>
              <a:ext uri="{FF2B5EF4-FFF2-40B4-BE49-F238E27FC236}">
                <a16:creationId xmlns:a16="http://schemas.microsoft.com/office/drawing/2014/main" id="{6D5844C0-FB8B-3F8D-3916-E202F0675FC9}"/>
              </a:ext>
            </a:extLst>
          </p:cNvPr>
          <p:cNvSpPr txBox="1"/>
          <p:nvPr/>
        </p:nvSpPr>
        <p:spPr>
          <a:xfrm>
            <a:off x="304799" y="1513316"/>
            <a:ext cx="10903132" cy="1043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*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Algorithma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Logistic Regression :		*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Algorithma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xgboost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Iqbal,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Pramudya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			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Yosi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Lalu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*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Algorithma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Decision Tree :			* Handle PPT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Semua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Coding :</a:t>
            </a:r>
          </a:p>
          <a:p>
            <a:pPr>
              <a:lnSpc>
                <a:spcPct val="115000"/>
              </a:lnSpc>
              <a:buSzPts val="1100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Lutfia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Rica				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Alwi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Dharma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5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Google Shape;95;g79b7674418_0_6">
            <a:extLst>
              <a:ext uri="{FF2B5EF4-FFF2-40B4-BE49-F238E27FC236}">
                <a16:creationId xmlns:a16="http://schemas.microsoft.com/office/drawing/2014/main" id="{BA1ACFE4-92D1-9BF0-55E3-1D9960E0E9F3}"/>
              </a:ext>
            </a:extLst>
          </p:cNvPr>
          <p:cNvSpPr/>
          <p:nvPr/>
        </p:nvSpPr>
        <p:spPr>
          <a:xfrm>
            <a:off x="228600" y="5461980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0;g79b7674418_0_6">
            <a:extLst>
              <a:ext uri="{FF2B5EF4-FFF2-40B4-BE49-F238E27FC236}">
                <a16:creationId xmlns:a16="http://schemas.microsoft.com/office/drawing/2014/main" id="{D342FD2F-CD22-A638-CB6C-AA75B99D2300}"/>
              </a:ext>
            </a:extLst>
          </p:cNvPr>
          <p:cNvSpPr txBox="1"/>
          <p:nvPr/>
        </p:nvSpPr>
        <p:spPr>
          <a:xfrm>
            <a:off x="211700" y="5540091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Model yang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difokuskan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peningkatan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performa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nya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)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adalah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model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dengan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menggunakan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metode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data split,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bukan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cross validation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Hyperparameter yang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digunakan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pada model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menggunakanGridSearchCV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RandomizedSearch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membandingkan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performance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Menggunakan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beberapa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algorithma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selain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logistic regression,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membandingkan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masing2 performance model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nya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D"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275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Comic Sans MS</vt:lpstr>
      <vt:lpstr>Calibri</vt:lpstr>
      <vt:lpstr>Dosis</vt:lpstr>
      <vt:lpstr>Arial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Muhammad Iqbal Mudzakky</cp:lastModifiedBy>
  <cp:revision>5</cp:revision>
  <dcterms:created xsi:type="dcterms:W3CDTF">2020-04-28T06:06:52Z</dcterms:created>
  <dcterms:modified xsi:type="dcterms:W3CDTF">2023-04-02T10:53:14Z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