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47183" y="76576"/>
            <a:ext cx="1224467" cy="1260481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1811101" y="202911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 (Data Magician)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Imani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Tanggal:19.00/17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Maret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2023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322684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3"/>
            <a:ext cx="11734800" cy="135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Lalu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Fathony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Yosi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Setiadi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Rica,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Lutfia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3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Iqbal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4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Dharmawan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Pramudya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5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855422"/>
            <a:ext cx="11734800" cy="109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HW Final Project Stage 1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 pitchFamily="2" charset="0"/>
              <a:ea typeface="Dosis"/>
              <a:cs typeface="Dosis"/>
              <a:sym typeface="Dosi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Convert value 0,5,6 pada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Education dan value  pada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 Marriage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menjadi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others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value negative pada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Bill Amount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dicari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tahu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lanjut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apakah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salah input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bukan</a:t>
            </a: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korelasi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jika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heatmap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ternyata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ada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hubungan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yang linier,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maka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perlu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dicari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alternatif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lainnya</a:t>
            </a: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Jika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mencari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insight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visualisasi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frekuensi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terlalu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susah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bisa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lang="en-US" sz="1200">
                <a:latin typeface="Dosis" pitchFamily="2" charset="0"/>
                <a:ea typeface="Comic Sans MS"/>
                <a:cs typeface="Comic Sans MS"/>
                <a:sym typeface="Comic Sans MS"/>
              </a:rPr>
              <a:t> pie chart</a:t>
            </a:r>
            <a:endParaRPr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sz="12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Dosis</vt:lpstr>
      <vt:lpstr>Arial</vt:lpstr>
      <vt:lpstr>Comic Sans MS</vt:lpstr>
      <vt:lpstr>Calibri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Muhammad Iqbal Mudzakky</cp:lastModifiedBy>
  <cp:revision>3</cp:revision>
  <dcterms:created xsi:type="dcterms:W3CDTF">2020-04-28T06:06:52Z</dcterms:created>
  <dcterms:modified xsi:type="dcterms:W3CDTF">2023-03-17T13:11:07Z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