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omic Sans MS" panose="030F0702030302020204" pitchFamily="66" charset="0"/>
      <p:regular r:id="rId8"/>
      <p:bold r:id="rId9"/>
      <p:italic r:id="rId10"/>
      <p:boldItalic r:id="rId11"/>
    </p:embeddedFont>
    <p:embeddedFont>
      <p:font typeface="Dosis" pitchFamily="2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jd4VovYpmONFABAVfOSlvFpgzN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b767441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79b767441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Judul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Teks Vertik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Vertikal dan Tek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Konten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Bagia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 Konten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bandinga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Saja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song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en dengan Keteranga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bar dengan Keteranga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79b7674418_0_6" descr="A close up of a logo&#10;&#10;Description automatically generated"/>
          <p:cNvPicPr preferRelativeResize="0"/>
          <p:nvPr/>
        </p:nvPicPr>
        <p:blipFill rotWithShape="1">
          <a:blip r:embed="rId4">
            <a:alphaModFix amt="52999"/>
          </a:blip>
          <a:srcRect r="62945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g79b7674418_0_6"/>
          <p:cNvGrpSpPr/>
          <p:nvPr/>
        </p:nvGrpSpPr>
        <p:grpSpPr>
          <a:xfrm>
            <a:off x="547183" y="76576"/>
            <a:ext cx="1224467" cy="1260481"/>
            <a:chOff x="726653" y="-517614"/>
            <a:chExt cx="2170621" cy="2495400"/>
          </a:xfrm>
        </p:grpSpPr>
        <p:sp>
          <p:nvSpPr>
            <p:cNvPr id="90" name="Google Shape;90;g79b7674418_0_6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1" name="Google Shape;91;g79b7674418_0_6" descr="A close up of a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 l="2416" t="34766" r="76119" b="3268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g79b7674418_0_6"/>
          <p:cNvSpPr txBox="1"/>
          <p:nvPr/>
        </p:nvSpPr>
        <p:spPr>
          <a:xfrm>
            <a:off x="1811101" y="202911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1 (Data Magician)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Fadilah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Nur Imani</a:t>
            </a:r>
            <a:endParaRPr sz="1800" b="1" i="0" u="none" strike="noStrike" cap="none" dirty="0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/ </a:t>
            </a:r>
            <a:r>
              <a:rPr lang="en-US" sz="1800" b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Tanggal:21.00/24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Maret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2023</a:t>
            </a:r>
            <a:endParaRPr sz="1800" b="1" dirty="0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" name="Google Shape;93;g79b7674418_0_6"/>
          <p:cNvSpPr/>
          <p:nvPr/>
        </p:nvSpPr>
        <p:spPr>
          <a:xfrm>
            <a:off x="228600" y="1385275"/>
            <a:ext cx="11768400" cy="1322684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79b7674418_0_6"/>
          <p:cNvSpPr txBox="1"/>
          <p:nvPr/>
        </p:nvSpPr>
        <p:spPr>
          <a:xfrm>
            <a:off x="211700" y="1385273"/>
            <a:ext cx="11734800" cy="1350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tugas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 stage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Lutfia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Iqbal,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Yosi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Dharma –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Nomor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1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Lalu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Fathoni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Pramudya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Alwi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Rica –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Nomor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2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" name="Google Shape;95;g79b7674418_0_6"/>
          <p:cNvSpPr/>
          <p:nvPr/>
        </p:nvSpPr>
        <p:spPr>
          <a:xfrm>
            <a:off x="228600" y="2777854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79b7674418_0_6"/>
          <p:cNvSpPr txBox="1"/>
          <p:nvPr/>
        </p:nvSpPr>
        <p:spPr>
          <a:xfrm>
            <a:off x="245400" y="2855422"/>
            <a:ext cx="11734800" cy="1090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pembahasan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1. 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Pembahasan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HW Final Project Stage 2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" name="Google Shape;97;g79b7674418_0_6"/>
          <p:cNvSpPr/>
          <p:nvPr/>
        </p:nvSpPr>
        <p:spPr>
          <a:xfrm>
            <a:off x="228600" y="4170433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79b7674418_0_6"/>
          <p:cNvSpPr txBox="1"/>
          <p:nvPr/>
        </p:nvSpPr>
        <p:spPr>
          <a:xfrm>
            <a:off x="245400" y="4170424"/>
            <a:ext cx="11734800" cy="12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  <a:latin typeface="Dosis" pitchFamily="2" charset="0"/>
                <a:ea typeface="Dosis"/>
                <a:cs typeface="Dosis"/>
                <a:sym typeface="Dosis"/>
              </a:rPr>
              <a:t>Hasil </a:t>
            </a:r>
            <a:r>
              <a:rPr lang="en-US" sz="1200" b="1" dirty="0" err="1">
                <a:solidFill>
                  <a:schemeClr val="dk1"/>
                </a:solidFill>
                <a:latin typeface="Dosis" pitchFamily="2" charset="0"/>
                <a:ea typeface="Dosis"/>
                <a:cs typeface="Dosis"/>
                <a:sym typeface="Dosis"/>
              </a:rPr>
              <a:t>Diskusi</a:t>
            </a:r>
            <a:r>
              <a:rPr lang="en-US" sz="1200" b="1" dirty="0">
                <a:solidFill>
                  <a:schemeClr val="dk1"/>
                </a:solidFill>
                <a:latin typeface="Dosis" pitchFamily="2" charset="0"/>
                <a:ea typeface="Dosis"/>
                <a:cs typeface="Dosis"/>
                <a:sym typeface="Dosis"/>
              </a:rPr>
              <a:t>:</a:t>
            </a:r>
            <a:endParaRPr sz="1200" b="1" dirty="0">
              <a:solidFill>
                <a:schemeClr val="dk1"/>
              </a:solidFill>
              <a:latin typeface="Dosis" pitchFamily="2" charset="0"/>
              <a:ea typeface="Dosis"/>
              <a:cs typeface="Dosis"/>
              <a:sym typeface="Dosis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Split Data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sebelum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melakukan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Pre-Process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Penambahan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random state pada class imbalance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Untuk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variable independent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bisa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dimasukan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semua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feature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nya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untuk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iterasi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pertama</a:t>
            </a:r>
            <a:endParaRPr lang="en-US" sz="1200" dirty="0">
              <a:latin typeface="Dosis" pitchFamily="2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" name="Google Shape;99;g79b7674418_0_6"/>
          <p:cNvSpPr/>
          <p:nvPr/>
        </p:nvSpPr>
        <p:spPr>
          <a:xfrm>
            <a:off x="194900" y="5514004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79b7674418_0_6"/>
          <p:cNvSpPr txBox="1"/>
          <p:nvPr/>
        </p:nvSpPr>
        <p:spPr>
          <a:xfrm>
            <a:off x="211700" y="5562999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Lanjut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Data di split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menggunakan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 random state = 42,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kemudian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hanya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 data train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saja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 yang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akan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 di handle-outlier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nya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 pitchFamily="2" charset="0"/>
              <a:ea typeface="Comic Sans MS"/>
              <a:cs typeface="Comic Sans MS"/>
              <a:sym typeface="Comic Sans M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Pada class imbalance,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nilai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 random state yang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digunakan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 = 42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tabLst/>
              <a:defRPr/>
            </a:pP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Variable dependent yang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ditentukan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adalah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kolom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default payment next month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 pitchFamily="2" charset="0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ID" sz="15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132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Dosis</vt:lpstr>
      <vt:lpstr>Arial</vt:lpstr>
      <vt:lpstr>Comic Sans MS</vt:lpstr>
      <vt:lpstr>Tema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msoffice5650</dc:creator>
  <cp:lastModifiedBy>Muhammad Iqbal Mudzakky</cp:lastModifiedBy>
  <cp:revision>5</cp:revision>
  <dcterms:created xsi:type="dcterms:W3CDTF">2020-04-28T06:06:52Z</dcterms:created>
  <dcterms:modified xsi:type="dcterms:W3CDTF">2023-03-26T02:23:28Z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