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75" r:id="rId8"/>
    <p:sldId id="276" r:id="rId9"/>
    <p:sldId id="266" r:id="rId10"/>
    <p:sldId id="261" r:id="rId11"/>
    <p:sldId id="277" r:id="rId12"/>
    <p:sldId id="278" r:id="rId13"/>
    <p:sldId id="260" r:id="rId14"/>
    <p:sldId id="265" r:id="rId15"/>
    <p:sldId id="279" r:id="rId16"/>
    <p:sldId id="280" r:id="rId17"/>
    <p:sldId id="281" r:id="rId18"/>
    <p:sldId id="282" r:id="rId19"/>
    <p:sldId id="283" r:id="rId20"/>
    <p:sldId id="285" r:id="rId21"/>
    <p:sldId id="284" r:id="rId22"/>
    <p:sldId id="286" r:id="rId23"/>
    <p:sldId id="262" r:id="rId24"/>
    <p:sldId id="267" r:id="rId25"/>
    <p:sldId id="268" r:id="rId26"/>
    <p:sldId id="269" r:id="rId27"/>
    <p:sldId id="270" r:id="rId28"/>
    <p:sldId id="287"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0F1E398-08C2-4CA8-9E0A-23A22177BFA4}">
          <p14:sldIdLst>
            <p14:sldId id="256"/>
            <p14:sldId id="257"/>
          </p14:sldIdLst>
        </p14:section>
        <p14:section name="banking services" id="{6A9ACF88-85E4-40B3-9B5C-04F78CF0423B}">
          <p14:sldIdLst>
            <p14:sldId id="263"/>
            <p14:sldId id="258"/>
          </p14:sldIdLst>
        </p14:section>
        <p14:section name="Artificial Intelligence" id="{E29CEF5B-10D9-4901-AFC7-3C9926950A49}">
          <p14:sldIdLst>
            <p14:sldId id="264"/>
            <p14:sldId id="259"/>
            <p14:sldId id="275"/>
            <p14:sldId id="276"/>
          </p14:sldIdLst>
        </p14:section>
        <p14:section name="Voice Assistants" id="{0D41B742-0B55-42BD-8826-1ED9F6962570}">
          <p14:sldIdLst>
            <p14:sldId id="266"/>
            <p14:sldId id="261"/>
            <p14:sldId id="277"/>
            <p14:sldId id="278"/>
          </p14:sldIdLst>
        </p14:section>
        <p14:section name="Live Demo" id="{D023D489-55F0-4B33-A9F7-53A2B20734EC}">
          <p14:sldIdLst>
            <p14:sldId id="260"/>
            <p14:sldId id="265"/>
            <p14:sldId id="279"/>
            <p14:sldId id="280"/>
            <p14:sldId id="281"/>
            <p14:sldId id="282"/>
            <p14:sldId id="283"/>
            <p14:sldId id="285"/>
            <p14:sldId id="284"/>
            <p14:sldId id="286"/>
          </p14:sldIdLst>
        </p14:section>
        <p14:section name="Ideas and Solutions" id="{338A1143-8D76-44DE-AFDB-9E3C07891C8D}">
          <p14:sldIdLst>
            <p14:sldId id="262"/>
            <p14:sldId id="267"/>
            <p14:sldId id="268"/>
            <p14:sldId id="269"/>
            <p14:sldId id="270"/>
            <p14:sldId id="28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88" autoAdjust="0"/>
    <p:restoredTop sz="94660"/>
  </p:normalViewPr>
  <p:slideViewPr>
    <p:cSldViewPr snapToGrid="0">
      <p:cViewPr varScale="1">
        <p:scale>
          <a:sx n="65" d="100"/>
          <a:sy n="65" d="100"/>
        </p:scale>
        <p:origin x="5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30FE-D56D-4332-7A8B-D009437B2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A0F840-DDD6-A000-8841-6CFBCB165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207173-8C35-8FA7-ECC2-17540E695AE5}"/>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5" name="Footer Placeholder 4">
            <a:extLst>
              <a:ext uri="{FF2B5EF4-FFF2-40B4-BE49-F238E27FC236}">
                <a16:creationId xmlns:a16="http://schemas.microsoft.com/office/drawing/2014/main" id="{7B43F652-E6E2-BC95-1F09-19052FA9A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8EDD4-14CC-15FE-D9A6-2139C5331238}"/>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417250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8AE2-1D57-2E7B-544A-E1C5F13ADB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E2B79F-9304-F136-B94F-C1351CACD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542D5-6613-16C8-446B-E893266EE150}"/>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5" name="Footer Placeholder 4">
            <a:extLst>
              <a:ext uri="{FF2B5EF4-FFF2-40B4-BE49-F238E27FC236}">
                <a16:creationId xmlns:a16="http://schemas.microsoft.com/office/drawing/2014/main" id="{A71B47C3-BD35-9145-2B28-385A5840D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008A4-A8F2-51F3-4CAC-74FD0927A049}"/>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302200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086FA-A84C-0B1D-8929-E765D0E2B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5441B0-EE53-E1AC-1D03-052C4F907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1CD7C-3D01-D1E3-C8ED-490DBF5B48DE}"/>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5" name="Footer Placeholder 4">
            <a:extLst>
              <a:ext uri="{FF2B5EF4-FFF2-40B4-BE49-F238E27FC236}">
                <a16:creationId xmlns:a16="http://schemas.microsoft.com/office/drawing/2014/main" id="{79F3A212-3EB7-7FA6-656C-2E8C130AF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F068A-D621-8CB0-376F-FD2D3014D511}"/>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118521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6D54-4B2E-84CE-60BF-0A8B0627D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911CE7-D830-A683-E97F-416EAA1B7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65558-8A2D-FF12-09B0-FDA1C9B35180}"/>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5" name="Footer Placeholder 4">
            <a:extLst>
              <a:ext uri="{FF2B5EF4-FFF2-40B4-BE49-F238E27FC236}">
                <a16:creationId xmlns:a16="http://schemas.microsoft.com/office/drawing/2014/main" id="{548C0F2C-BC5A-F252-3650-11772F1B2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DCCCE-0AD1-5331-8A0F-832D20DEFD4B}"/>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31259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0EBD-C679-5EED-025F-86784E6A8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084DE3-0CFB-9199-A9D3-4EDB75CE6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6BA46D-4166-6D49-A5EA-50280CBCD128}"/>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5" name="Footer Placeholder 4">
            <a:extLst>
              <a:ext uri="{FF2B5EF4-FFF2-40B4-BE49-F238E27FC236}">
                <a16:creationId xmlns:a16="http://schemas.microsoft.com/office/drawing/2014/main" id="{3CFF8D46-37ED-6356-DA8F-3BF0730AB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34C1A-F95F-95CE-0C31-CD781C84C346}"/>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318684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0D7D-3B06-651A-F7BA-87CBB278F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7B827E-60A4-7BF7-9C3C-87A9AB6B3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DF690E-14BF-1D7D-4AC0-F6643AE43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639E34-F365-433A-27DD-EB0B5F62FE7E}"/>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6" name="Footer Placeholder 5">
            <a:extLst>
              <a:ext uri="{FF2B5EF4-FFF2-40B4-BE49-F238E27FC236}">
                <a16:creationId xmlns:a16="http://schemas.microsoft.com/office/drawing/2014/main" id="{C8E8142E-0CF1-D349-3B6D-4DB3430F09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D57D62-0F5B-A2D6-12AD-8A23FBA1F229}"/>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377391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8155-060F-9358-68DD-BBE8B6799A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7D14C0-4761-7EB8-F35F-616B8180C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BA052-FAAA-267A-49D0-AC741EE49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60A51E-D5FD-F2DD-5F13-791CA72B8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C28C8-75BB-0784-ACBC-FD599CF62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0EE594-4B78-2C53-4F4B-D70981D1E0B3}"/>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8" name="Footer Placeholder 7">
            <a:extLst>
              <a:ext uri="{FF2B5EF4-FFF2-40B4-BE49-F238E27FC236}">
                <a16:creationId xmlns:a16="http://schemas.microsoft.com/office/drawing/2014/main" id="{C9EB4D23-B36A-D951-8924-EFBE3B9D9B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D4FC7-FFF1-692C-2495-6733873E0D43}"/>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176982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9040-2D6A-B33C-E637-7C75CC0D7A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3D07DA-1641-677B-E35D-ABC470D85BFA}"/>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4" name="Footer Placeholder 3">
            <a:extLst>
              <a:ext uri="{FF2B5EF4-FFF2-40B4-BE49-F238E27FC236}">
                <a16:creationId xmlns:a16="http://schemas.microsoft.com/office/drawing/2014/main" id="{9E86BAD8-6FA8-1596-4E0F-7907AD76C2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651ABE-2C9C-1252-474F-AA47F6BFB13E}"/>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168799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265EA-DD60-0EEA-68D6-B59C3D502FBF}"/>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3" name="Footer Placeholder 2">
            <a:extLst>
              <a:ext uri="{FF2B5EF4-FFF2-40B4-BE49-F238E27FC236}">
                <a16:creationId xmlns:a16="http://schemas.microsoft.com/office/drawing/2014/main" id="{A00C2EDC-0569-7420-C757-1635EDE617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EBA460-044D-FE66-A305-69499BF6ED41}"/>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3481155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6E03-7006-4CC5-F2AE-3F3491933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40991B-97D5-8BC7-24BF-764289778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4921EF-7E8F-8D58-12CA-2E484988E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5CFF6-3C0F-B289-F41F-772C470FD145}"/>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6" name="Footer Placeholder 5">
            <a:extLst>
              <a:ext uri="{FF2B5EF4-FFF2-40B4-BE49-F238E27FC236}">
                <a16:creationId xmlns:a16="http://schemas.microsoft.com/office/drawing/2014/main" id="{7BC0F2E3-BF10-D7D9-04D8-E10DAD67DA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723A20-2576-867D-B1F4-B783C85F8173}"/>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77278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8966-CBFA-5EAB-1B1E-4B40F33AA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58A71F-0B54-B9A8-FF3C-BC596B4AB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0206FB-CFF1-2265-5B33-0C0C5FA1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5A8A2-2B36-3990-F951-567B1278739D}"/>
              </a:ext>
            </a:extLst>
          </p:cNvPr>
          <p:cNvSpPr>
            <a:spLocks noGrp="1"/>
          </p:cNvSpPr>
          <p:nvPr>
            <p:ph type="dt" sz="half" idx="10"/>
          </p:nvPr>
        </p:nvSpPr>
        <p:spPr/>
        <p:txBody>
          <a:bodyPr/>
          <a:lstStyle/>
          <a:p>
            <a:fld id="{79BD559F-261D-4560-971F-69212D097AAC}" type="datetimeFigureOut">
              <a:rPr lang="en-IN" smtClean="0"/>
              <a:t>11-09-2022</a:t>
            </a:fld>
            <a:endParaRPr lang="en-IN"/>
          </a:p>
        </p:txBody>
      </p:sp>
      <p:sp>
        <p:nvSpPr>
          <p:cNvPr id="6" name="Footer Placeholder 5">
            <a:extLst>
              <a:ext uri="{FF2B5EF4-FFF2-40B4-BE49-F238E27FC236}">
                <a16:creationId xmlns:a16="http://schemas.microsoft.com/office/drawing/2014/main" id="{63D5DD2C-B3C8-9C97-3377-94965214D8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D1081-B152-AD44-7580-7F44071D2BF5}"/>
              </a:ext>
            </a:extLst>
          </p:cNvPr>
          <p:cNvSpPr>
            <a:spLocks noGrp="1"/>
          </p:cNvSpPr>
          <p:nvPr>
            <p:ph type="sldNum" sz="quarter" idx="12"/>
          </p:nvPr>
        </p:nvSpPr>
        <p:spPr/>
        <p:txBody>
          <a:bodyPr/>
          <a:lstStyle/>
          <a:p>
            <a:fld id="{4B9BBB0B-F536-4EDC-BD0E-2E76048740C3}" type="slidenum">
              <a:rPr lang="en-IN" smtClean="0"/>
              <a:t>‹#›</a:t>
            </a:fld>
            <a:endParaRPr lang="en-IN"/>
          </a:p>
        </p:txBody>
      </p:sp>
    </p:spTree>
    <p:extLst>
      <p:ext uri="{BB962C8B-B14F-4D97-AF65-F5344CB8AC3E}">
        <p14:creationId xmlns:p14="http://schemas.microsoft.com/office/powerpoint/2010/main" val="168483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4A5B9-E514-08C2-A0BC-33921B1C9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28609D-1FB2-76B5-4D47-F33F143C8F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58B9C-6E4F-99F6-CC8A-898AEE97B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D559F-261D-4560-971F-69212D097AAC}" type="datetimeFigureOut">
              <a:rPr lang="en-IN" smtClean="0"/>
              <a:t>11-09-2022</a:t>
            </a:fld>
            <a:endParaRPr lang="en-IN"/>
          </a:p>
        </p:txBody>
      </p:sp>
      <p:sp>
        <p:nvSpPr>
          <p:cNvPr id="5" name="Footer Placeholder 4">
            <a:extLst>
              <a:ext uri="{FF2B5EF4-FFF2-40B4-BE49-F238E27FC236}">
                <a16:creationId xmlns:a16="http://schemas.microsoft.com/office/drawing/2014/main" id="{72F71BD7-A764-9A6B-9306-A7ED5DAF3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87171-460D-7651-C07C-63A50B1F3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BBB0B-F536-4EDC-BD0E-2E76048740C3}" type="slidenum">
              <a:rPr lang="en-IN" smtClean="0"/>
              <a:t>‹#›</a:t>
            </a:fld>
            <a:endParaRPr lang="en-IN"/>
          </a:p>
        </p:txBody>
      </p:sp>
    </p:spTree>
    <p:extLst>
      <p:ext uri="{BB962C8B-B14F-4D97-AF65-F5344CB8AC3E}">
        <p14:creationId xmlns:p14="http://schemas.microsoft.com/office/powerpoint/2010/main" val="3420149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slide" Target="slide23.xml"/><Relationship Id="rId3" Type="http://schemas.openxmlformats.org/officeDocument/2006/relationships/slide" Target="slide3.xml"/><Relationship Id="rId21" Type="http://schemas.openxmlformats.org/officeDocument/2006/relationships/image" Target="../media/image10.png"/><Relationship Id="rId7" Type="http://schemas.openxmlformats.org/officeDocument/2006/relationships/image" Target="../media/image4.png"/><Relationship Id="rId12" Type="http://schemas.openxmlformats.org/officeDocument/2006/relationships/slide" Target="slide13.xml"/><Relationship Id="rId2" Type="http://schemas.openxmlformats.org/officeDocument/2006/relationships/image" Target="../media/image2.png"/><Relationship Id="rId20"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0.png"/><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slide" Target="slide5.xml"/><Relationship Id="rId22" Type="http://schemas.openxmlformats.org/officeDocument/2006/relationships/slide" Target="slide9.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jpeg"/><Relationship Id="rId1" Type="http://schemas.openxmlformats.org/officeDocument/2006/relationships/slideLayout" Target="../slideLayouts/slideLayout7.xml"/><Relationship Id="rId4" Type="http://schemas.openxmlformats.org/officeDocument/2006/relationships/image" Target="../media/image38.svg"/></Relationships>
</file>

<file path=ppt/slides/_rels/slide2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243B76-4F3C-C9E3-A61D-36B8B3924EC9}"/>
              </a:ext>
            </a:extLst>
          </p:cNvPr>
          <p:cNvPicPr>
            <a:picLocks noChangeAspect="1"/>
          </p:cNvPicPr>
          <p:nvPr/>
        </p:nvPicPr>
        <p:blipFill rotWithShape="1">
          <a:blip r:embed="rId2">
            <a:extLst>
              <a:ext uri="{28A0092B-C50C-407E-A947-70E740481C1C}">
                <a14:useLocalDpi xmlns:a14="http://schemas.microsoft.com/office/drawing/2010/main" val="0"/>
              </a:ext>
            </a:extLst>
          </a:blip>
          <a:srcRect l="60546" t="530" r="-65571" b="-1717"/>
          <a:stretch/>
        </p:blipFill>
        <p:spPr>
          <a:xfrm>
            <a:off x="8368145" y="-10294"/>
            <a:ext cx="10865446" cy="6982412"/>
          </a:xfrm>
          <a:prstGeom prst="rect">
            <a:avLst/>
          </a:prstGeom>
          <a:noFill/>
          <a:ln>
            <a:noFill/>
          </a:ln>
          <a:effectLst>
            <a:glow>
              <a:schemeClr val="accent1"/>
            </a:glow>
          </a:effectLst>
          <a:scene3d>
            <a:camera prst="orthographicFront"/>
            <a:lightRig rig="threePt" dir="t"/>
          </a:scene3d>
          <a:sp3d>
            <a:bevelT w="139700" h="139700" prst="divot"/>
          </a:sp3d>
        </p:spPr>
      </p:pic>
      <p:sp>
        <p:nvSpPr>
          <p:cNvPr id="2" name="Title 1">
            <a:extLst>
              <a:ext uri="{FF2B5EF4-FFF2-40B4-BE49-F238E27FC236}">
                <a16:creationId xmlns:a16="http://schemas.microsoft.com/office/drawing/2014/main" id="{314D9EA9-E477-27B4-2E2A-83864D9C33B6}"/>
              </a:ext>
            </a:extLst>
          </p:cNvPr>
          <p:cNvSpPr>
            <a:spLocks noGrp="1"/>
          </p:cNvSpPr>
          <p:nvPr>
            <p:ph type="title"/>
          </p:nvPr>
        </p:nvSpPr>
        <p:spPr>
          <a:xfrm>
            <a:off x="831850" y="538481"/>
            <a:ext cx="7536295" cy="1705956"/>
          </a:xfrm>
        </p:spPr>
        <p:txBody>
          <a:bodyPr>
            <a:normAutofit fontScale="90000"/>
          </a:bodyPr>
          <a:lstStyle/>
          <a:p>
            <a:pPr algn="ctr"/>
            <a:r>
              <a:rPr lang="en-US" b="1" dirty="0">
                <a:solidFill>
                  <a:srgbClr val="FF0000"/>
                </a:solidFill>
                <a:effectLst>
                  <a:outerShdw blurRad="38100" dist="38100" dir="2700000" algn="tl">
                    <a:srgbClr val="000000">
                      <a:alpha val="43137"/>
                    </a:srgbClr>
                  </a:outerShdw>
                </a:effectLst>
                <a:latin typeface="Bahnschrift SemiBold Condensed" panose="020B0502040204020203" pitchFamily="34" charset="0"/>
              </a:rPr>
              <a:t>Banking Disclosure using </a:t>
            </a:r>
            <a:br>
              <a:rPr lang="en-US" b="1" dirty="0">
                <a:solidFill>
                  <a:srgbClr val="FF0000"/>
                </a:solidFill>
                <a:effectLst>
                  <a:outerShdw blurRad="38100" dist="38100" dir="2700000" algn="tl">
                    <a:srgbClr val="000000">
                      <a:alpha val="43137"/>
                    </a:srgbClr>
                  </a:outerShdw>
                </a:effectLst>
                <a:latin typeface="Bahnschrift SemiBold Condensed" panose="020B0502040204020203" pitchFamily="34" charset="0"/>
              </a:rPr>
            </a:br>
            <a:r>
              <a:rPr lang="en-US" b="1" dirty="0">
                <a:solidFill>
                  <a:srgbClr val="FF0000"/>
                </a:solidFill>
                <a:effectLst>
                  <a:outerShdw blurRad="38100" dist="38100" dir="2700000" algn="tl">
                    <a:srgbClr val="000000">
                      <a:alpha val="43137"/>
                    </a:srgbClr>
                  </a:outerShdw>
                </a:effectLst>
                <a:latin typeface="Bahnschrift SemiBold Condensed" panose="020B0502040204020203" pitchFamily="34" charset="0"/>
              </a:rPr>
              <a:t>Artificial Intelligence</a:t>
            </a:r>
            <a:endParaRPr lang="en-IN" b="1" dirty="0">
              <a:solidFill>
                <a:srgbClr val="FF0000"/>
              </a:solidFill>
              <a:effectLst>
                <a:outerShdw blurRad="38100" dist="38100" dir="2700000" algn="tl">
                  <a:srgbClr val="000000">
                    <a:alpha val="43137"/>
                  </a:srgbClr>
                </a:outerShdw>
              </a:effectLst>
              <a:latin typeface="Bahnschrift SemiBold Condensed" panose="020B0502040204020203" pitchFamily="34" charset="0"/>
            </a:endParaRPr>
          </a:p>
        </p:txBody>
      </p:sp>
      <p:sp>
        <p:nvSpPr>
          <p:cNvPr id="4" name="Text Placeholder 3">
            <a:extLst>
              <a:ext uri="{FF2B5EF4-FFF2-40B4-BE49-F238E27FC236}">
                <a16:creationId xmlns:a16="http://schemas.microsoft.com/office/drawing/2014/main" id="{24D15593-B856-5BB4-7A44-74A43EE06E13}"/>
              </a:ext>
            </a:extLst>
          </p:cNvPr>
          <p:cNvSpPr>
            <a:spLocks noGrp="1"/>
          </p:cNvSpPr>
          <p:nvPr>
            <p:ph type="body" idx="1"/>
          </p:nvPr>
        </p:nvSpPr>
        <p:spPr>
          <a:xfrm>
            <a:off x="831850" y="3185963"/>
            <a:ext cx="10515600" cy="2903688"/>
          </a:xfrm>
        </p:spPr>
        <p:txBody>
          <a:bodyPr>
            <a:normAutofit fontScale="92500" lnSpcReduction="20000"/>
          </a:bodyPr>
          <a:lstStyle/>
          <a:p>
            <a:r>
              <a:rPr lang="en-US" sz="3600" b="1" dirty="0">
                <a:solidFill>
                  <a:schemeClr val="tx1">
                    <a:lumMod val="95000"/>
                    <a:lumOff val="5000"/>
                  </a:schemeClr>
                </a:solidFill>
              </a:rPr>
              <a:t>Team Members:</a:t>
            </a:r>
          </a:p>
          <a:p>
            <a:r>
              <a:rPr lang="en-US" sz="3600" b="1" dirty="0" err="1">
                <a:solidFill>
                  <a:schemeClr val="bg1"/>
                </a:solidFill>
                <a:effectLst>
                  <a:outerShdw blurRad="38100" dist="38100" dir="2700000" algn="tl">
                    <a:srgbClr val="000000">
                      <a:alpha val="43137"/>
                    </a:srgbClr>
                  </a:outerShdw>
                </a:effectLst>
              </a:rPr>
              <a:t>Anees</a:t>
            </a:r>
            <a:r>
              <a:rPr lang="en-US" sz="3600" b="1" dirty="0">
                <a:solidFill>
                  <a:schemeClr val="bg1"/>
                </a:solidFill>
                <a:effectLst>
                  <a:outerShdw blurRad="38100" dist="38100" dir="2700000" algn="tl">
                    <a:srgbClr val="000000">
                      <a:alpha val="43137"/>
                    </a:srgbClr>
                  </a:outerShdw>
                </a:effectLst>
              </a:rPr>
              <a:t> A</a:t>
            </a:r>
          </a:p>
          <a:p>
            <a:r>
              <a:rPr lang="en-US" sz="3600" b="1" dirty="0" err="1">
                <a:solidFill>
                  <a:schemeClr val="bg1"/>
                </a:solidFill>
                <a:effectLst>
                  <a:outerShdw blurRad="38100" dist="38100" dir="2700000" algn="tl">
                    <a:srgbClr val="000000">
                      <a:alpha val="43137"/>
                    </a:srgbClr>
                  </a:outerShdw>
                </a:effectLst>
              </a:rPr>
              <a:t>Sreeraj</a:t>
            </a:r>
            <a:r>
              <a:rPr lang="en-US" sz="3600" b="1" dirty="0">
                <a:solidFill>
                  <a:schemeClr val="bg1"/>
                </a:solidFill>
                <a:effectLst>
                  <a:outerShdw blurRad="38100" dist="38100" dir="2700000" algn="tl">
                    <a:srgbClr val="000000">
                      <a:alpha val="43137"/>
                    </a:srgbClr>
                  </a:outerShdw>
                </a:effectLst>
              </a:rPr>
              <a:t> S</a:t>
            </a:r>
          </a:p>
          <a:p>
            <a:r>
              <a:rPr lang="en-US" sz="3600" b="1" dirty="0">
                <a:solidFill>
                  <a:schemeClr val="bg1"/>
                </a:solidFill>
                <a:effectLst>
                  <a:outerShdw blurRad="38100" dist="38100" dir="2700000" algn="tl">
                    <a:srgbClr val="000000">
                      <a:alpha val="43137"/>
                    </a:srgbClr>
                  </a:outerShdw>
                </a:effectLst>
              </a:rPr>
              <a:t>Alwin </a:t>
            </a:r>
            <a:r>
              <a:rPr lang="en-US" sz="3600" b="1" dirty="0" err="1">
                <a:solidFill>
                  <a:schemeClr val="bg1"/>
                </a:solidFill>
                <a:effectLst>
                  <a:outerShdw blurRad="38100" dist="38100" dir="2700000" algn="tl">
                    <a:srgbClr val="000000">
                      <a:alpha val="43137"/>
                    </a:srgbClr>
                  </a:outerShdw>
                </a:effectLst>
              </a:rPr>
              <a:t>mariya</a:t>
            </a:r>
            <a:r>
              <a:rPr lang="en-US" sz="3600" b="1" dirty="0">
                <a:solidFill>
                  <a:schemeClr val="bg1"/>
                </a:solidFill>
                <a:effectLst>
                  <a:outerShdw blurRad="38100" dist="38100" dir="2700000" algn="tl">
                    <a:srgbClr val="000000">
                      <a:alpha val="43137"/>
                    </a:srgbClr>
                  </a:outerShdw>
                </a:effectLst>
              </a:rPr>
              <a:t> </a:t>
            </a:r>
            <a:r>
              <a:rPr lang="en-US" sz="3600" b="1" dirty="0" err="1">
                <a:solidFill>
                  <a:schemeClr val="bg1"/>
                </a:solidFill>
                <a:effectLst>
                  <a:outerShdw blurRad="38100" dist="38100" dir="2700000" algn="tl">
                    <a:srgbClr val="000000">
                      <a:alpha val="43137"/>
                    </a:srgbClr>
                  </a:outerShdw>
                </a:effectLst>
              </a:rPr>
              <a:t>joswa</a:t>
            </a:r>
            <a:r>
              <a:rPr lang="en-US" sz="3600" b="1" dirty="0">
                <a:solidFill>
                  <a:schemeClr val="bg1"/>
                </a:solidFill>
                <a:effectLst>
                  <a:outerShdw blurRad="38100" dist="38100" dir="2700000" algn="tl">
                    <a:srgbClr val="000000">
                      <a:alpha val="43137"/>
                    </a:srgbClr>
                  </a:outerShdw>
                </a:effectLst>
              </a:rPr>
              <a:t> L S</a:t>
            </a:r>
          </a:p>
          <a:p>
            <a:r>
              <a:rPr lang="en-US" sz="3600" b="1" dirty="0">
                <a:solidFill>
                  <a:schemeClr val="bg1"/>
                </a:solidFill>
                <a:effectLst>
                  <a:outerShdw blurRad="38100" dist="38100" dir="2700000" algn="tl">
                    <a:srgbClr val="000000">
                      <a:alpha val="43137"/>
                    </a:srgbClr>
                  </a:outerShdw>
                </a:effectLst>
              </a:rPr>
              <a:t>Muthu Sriram M</a:t>
            </a:r>
          </a:p>
          <a:p>
            <a:r>
              <a:rPr lang="en-US" sz="3600" b="1" dirty="0">
                <a:solidFill>
                  <a:schemeClr val="bg1"/>
                </a:solidFill>
                <a:effectLst>
                  <a:outerShdw blurRad="38100" dist="38100" dir="2700000" algn="tl">
                    <a:srgbClr val="000000">
                      <a:alpha val="43137"/>
                    </a:srgbClr>
                  </a:outerShdw>
                </a:effectLst>
              </a:rPr>
              <a:t>Sri Praveen S</a:t>
            </a:r>
            <a:endParaRPr lang="en-IN"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0029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DA54D1-1DB6-F5C6-9DFD-1DF06B39B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563" y="2324261"/>
            <a:ext cx="8631382" cy="3877379"/>
          </a:xfrm>
          <a:prstGeom prst="rect">
            <a:avLst/>
          </a:prstGeom>
        </p:spPr>
      </p:pic>
      <p:pic>
        <p:nvPicPr>
          <p:cNvPr id="5" name="Graphic 4" descr="Voice">
            <a:extLst>
              <a:ext uri="{FF2B5EF4-FFF2-40B4-BE49-F238E27FC236}">
                <a16:creationId xmlns:a16="http://schemas.microsoft.com/office/drawing/2014/main" id="{2C7572A1-B172-8CB7-2435-2472289F05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4054" y="187037"/>
            <a:ext cx="914400" cy="914400"/>
          </a:xfrm>
          <a:prstGeom prst="rect">
            <a:avLst/>
          </a:prstGeom>
        </p:spPr>
      </p:pic>
      <p:sp>
        <p:nvSpPr>
          <p:cNvPr id="6" name="Rectangle 5">
            <a:extLst>
              <a:ext uri="{FF2B5EF4-FFF2-40B4-BE49-F238E27FC236}">
                <a16:creationId xmlns:a16="http://schemas.microsoft.com/office/drawing/2014/main" id="{1C9BB309-1462-D7BF-F4B3-DF0D0D42FBAF}"/>
              </a:ext>
            </a:extLst>
          </p:cNvPr>
          <p:cNvSpPr/>
          <p:nvPr/>
        </p:nvSpPr>
        <p:spPr>
          <a:xfrm>
            <a:off x="3411497" y="1101437"/>
            <a:ext cx="4648580"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Voice Assistants</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34879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8EF53-9211-C650-AF71-05276BCC907E}"/>
              </a:ext>
            </a:extLst>
          </p:cNvPr>
          <p:cNvSpPr>
            <a:spLocks noGrp="1"/>
          </p:cNvSpPr>
          <p:nvPr>
            <p:ph type="title"/>
          </p:nvPr>
        </p:nvSpPr>
        <p:spPr>
          <a:xfrm>
            <a:off x="838200" y="365125"/>
            <a:ext cx="10515600" cy="5294530"/>
          </a:xfrm>
        </p:spPr>
        <p:txBody>
          <a:bodyPr>
            <a:normAutofit/>
          </a:bodyPr>
          <a:lstStyle/>
          <a:p>
            <a:pPr marL="457200" indent="-457200">
              <a:buFont typeface="Wingdings" panose="05000000000000000000" pitchFamily="2" charset="2"/>
              <a:buChar char="q"/>
            </a:pPr>
            <a:r>
              <a:rPr lang="en-US" sz="2800">
                <a:solidFill>
                  <a:schemeClr val="bg1"/>
                </a:solidFill>
              </a:rPr>
              <a:t> </a:t>
            </a:r>
            <a:r>
              <a:rPr lang="en-US" sz="2800" dirty="0">
                <a:solidFill>
                  <a:schemeClr val="bg1"/>
                </a:solidFill>
              </a:rPr>
              <a:t>In this project, we will be building a chatbot using Watson's assistant. This chat should have the following capabilities : The Bot should be able to guide a customer to create a bank account . The Bot should be able to answer loan queries . The Bot should be able to answer general banking queries . The Bot should be able to answer queries regarding net banking.</a:t>
            </a:r>
            <a:endParaRPr lang="en-IN" sz="2800" dirty="0">
              <a:solidFill>
                <a:schemeClr val="bg1"/>
              </a:solidFill>
            </a:endParaRPr>
          </a:p>
        </p:txBody>
      </p:sp>
    </p:spTree>
    <p:extLst>
      <p:ext uri="{BB962C8B-B14F-4D97-AF65-F5344CB8AC3E}">
        <p14:creationId xmlns:p14="http://schemas.microsoft.com/office/powerpoint/2010/main" val="101087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5F89-DFDA-7468-27BE-152B08C00504}"/>
              </a:ext>
            </a:extLst>
          </p:cNvPr>
          <p:cNvSpPr>
            <a:spLocks noGrp="1"/>
          </p:cNvSpPr>
          <p:nvPr>
            <p:ph type="title"/>
          </p:nvPr>
        </p:nvSpPr>
        <p:spPr>
          <a:xfrm>
            <a:off x="838200" y="365125"/>
            <a:ext cx="10515600" cy="4707389"/>
          </a:xfr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txBody>
          <a:bodyPr>
            <a:normAutofit/>
          </a:bodyPr>
          <a:lstStyle/>
          <a:p>
            <a:pPr marL="457200" indent="-457200">
              <a:lnSpc>
                <a:spcPct val="100000"/>
              </a:lnSpc>
              <a:buFont typeface="Arial" panose="020B0604020202020204" pitchFamily="34" charset="0"/>
              <a:buChar char="•"/>
            </a:pPr>
            <a:r>
              <a:rPr lang="en-US" sz="2800" dirty="0">
                <a:solidFill>
                  <a:schemeClr val="bg1"/>
                </a:solidFill>
              </a:rPr>
              <a:t>Project Objectives After completing this project, you will learn how to Work with Watson Assistant Create Skills  in Watson Assistant Use Entities, Intents, Dialogues Deploy skill to generate a preview link.</a:t>
            </a:r>
            <a:br>
              <a:rPr lang="en-US" sz="2800" dirty="0">
                <a:solidFill>
                  <a:schemeClr val="bg1"/>
                </a:solidFill>
              </a:rPr>
            </a:br>
            <a:br>
              <a:rPr lang="en-US" sz="2800" dirty="0">
                <a:solidFill>
                  <a:schemeClr val="bg1"/>
                </a:solidFill>
              </a:rPr>
            </a:br>
            <a:r>
              <a:rPr lang="en-US" sz="2800" dirty="0">
                <a:solidFill>
                  <a:schemeClr val="bg1"/>
                </a:solidFill>
              </a:rPr>
              <a:t>Create IBM Watson Assistant Service</a:t>
            </a:r>
            <a:br>
              <a:rPr lang="en-US" sz="2800" dirty="0">
                <a:solidFill>
                  <a:schemeClr val="bg1"/>
                </a:solidFill>
              </a:rPr>
            </a:br>
            <a:r>
              <a:rPr lang="en-US" sz="2800" dirty="0">
                <a:solidFill>
                  <a:schemeClr val="bg1"/>
                </a:solidFill>
              </a:rPr>
              <a:t>Create IBM Watson Assistant Service</a:t>
            </a:r>
            <a:br>
              <a:rPr lang="en-US" sz="2800" dirty="0">
                <a:solidFill>
                  <a:schemeClr val="bg1"/>
                </a:solidFill>
              </a:rPr>
            </a:br>
            <a:r>
              <a:rPr lang="en-US" sz="2800" dirty="0">
                <a:solidFill>
                  <a:schemeClr val="bg1"/>
                </a:solidFill>
              </a:rPr>
              <a:t>Click on the catalog and you will be redirected to a page that will show you all the IBM services, from your left pane click on AI and then select Watson Assistant.</a:t>
            </a:r>
            <a:endParaRPr lang="en-IN" sz="2800" dirty="0">
              <a:solidFill>
                <a:schemeClr val="bg1"/>
              </a:solidFill>
            </a:endParaRPr>
          </a:p>
        </p:txBody>
      </p:sp>
    </p:spTree>
    <p:extLst>
      <p:ext uri="{BB962C8B-B14F-4D97-AF65-F5344CB8AC3E}">
        <p14:creationId xmlns:p14="http://schemas.microsoft.com/office/powerpoint/2010/main" val="32265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50B0DDD-89DC-9CFA-9ADB-DC7464958180}"/>
              </a:ext>
            </a:extLst>
          </p:cNvPr>
          <p:cNvSpPr/>
          <p:nvPr/>
        </p:nvSpPr>
        <p:spPr>
          <a:xfrm>
            <a:off x="2978727" y="249382"/>
            <a:ext cx="6234545" cy="6248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800" dirty="0"/>
              <a:t>Live</a:t>
            </a:r>
          </a:p>
          <a:p>
            <a:pPr algn="ctr"/>
            <a:r>
              <a:rPr lang="en-US" sz="8800" dirty="0"/>
              <a:t> Demo</a:t>
            </a:r>
            <a:endParaRPr lang="en-IN" sz="8800" dirty="0"/>
          </a:p>
        </p:txBody>
      </p:sp>
      <p:pic>
        <p:nvPicPr>
          <p:cNvPr id="4" name="Graphic 3" descr="Stream">
            <a:extLst>
              <a:ext uri="{FF2B5EF4-FFF2-40B4-BE49-F238E27FC236}">
                <a16:creationId xmlns:a16="http://schemas.microsoft.com/office/drawing/2014/main" id="{E286C39A-46D7-9168-FA16-F4A16AF8D2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4162" y="824345"/>
            <a:ext cx="1343892" cy="1343892"/>
          </a:xfrm>
          <a:prstGeom prst="rect">
            <a:avLst/>
          </a:prstGeom>
        </p:spPr>
      </p:pic>
    </p:spTree>
    <p:extLst>
      <p:ext uri="{BB962C8B-B14F-4D97-AF65-F5344CB8AC3E}">
        <p14:creationId xmlns:p14="http://schemas.microsoft.com/office/powerpoint/2010/main" val="239041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5A730-D911-59D8-F709-76F3F038C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990600"/>
            <a:ext cx="4876800" cy="4876800"/>
          </a:xfrm>
          <a:prstGeom prst="rect">
            <a:avLst/>
          </a:prstGeom>
          <a:effectLst>
            <a:outerShdw blurRad="50800" dist="38100" dir="2700000" algn="tl" rotWithShape="0">
              <a:srgbClr val="FF0000">
                <a:alpha val="40000"/>
              </a:srgbClr>
            </a:outerShdw>
          </a:effectLst>
        </p:spPr>
      </p:pic>
      <p:pic>
        <p:nvPicPr>
          <p:cNvPr id="5" name="Graphic 4" descr="Stream">
            <a:extLst>
              <a:ext uri="{FF2B5EF4-FFF2-40B4-BE49-F238E27FC236}">
                <a16:creationId xmlns:a16="http://schemas.microsoft.com/office/drawing/2014/main" id="{EBFFC8A7-B9E4-1B1C-7C80-D982C94581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5280" y="309880"/>
            <a:ext cx="1361440" cy="1361440"/>
          </a:xfrm>
          <a:prstGeom prst="rect">
            <a:avLst/>
          </a:prstGeom>
        </p:spPr>
      </p:pic>
    </p:spTree>
    <p:extLst>
      <p:ext uri="{BB962C8B-B14F-4D97-AF65-F5344CB8AC3E}">
        <p14:creationId xmlns:p14="http://schemas.microsoft.com/office/powerpoint/2010/main" val="3959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52953C-8239-6658-572B-0C45AFA30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4875"/>
            <a:ext cx="12192000" cy="5048250"/>
          </a:xfrm>
          <a:prstGeom prst="rect">
            <a:avLst/>
          </a:prstGeom>
        </p:spPr>
      </p:pic>
    </p:spTree>
    <p:extLst>
      <p:ext uri="{BB962C8B-B14F-4D97-AF65-F5344CB8AC3E}">
        <p14:creationId xmlns:p14="http://schemas.microsoft.com/office/powerpoint/2010/main" val="260141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613353-35D7-B901-5A73-AD787C0B5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5837"/>
            <a:ext cx="12192000" cy="4886325"/>
          </a:xfrm>
          <a:prstGeom prst="rect">
            <a:avLst/>
          </a:prstGeom>
        </p:spPr>
      </p:pic>
    </p:spTree>
    <p:extLst>
      <p:ext uri="{BB962C8B-B14F-4D97-AF65-F5344CB8AC3E}">
        <p14:creationId xmlns:p14="http://schemas.microsoft.com/office/powerpoint/2010/main" val="3867282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62882-56D7-9BBF-F886-610521CCE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2962"/>
            <a:ext cx="12192000" cy="5172075"/>
          </a:xfrm>
          <a:prstGeom prst="rect">
            <a:avLst/>
          </a:prstGeom>
        </p:spPr>
      </p:pic>
    </p:spTree>
    <p:extLst>
      <p:ext uri="{BB962C8B-B14F-4D97-AF65-F5344CB8AC3E}">
        <p14:creationId xmlns:p14="http://schemas.microsoft.com/office/powerpoint/2010/main" val="357105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C45-91E2-7F21-2451-527DDD255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062"/>
            <a:ext cx="12192000" cy="5095875"/>
          </a:xfrm>
          <a:prstGeom prst="rect">
            <a:avLst/>
          </a:prstGeom>
        </p:spPr>
      </p:pic>
    </p:spTree>
    <p:extLst>
      <p:ext uri="{BB962C8B-B14F-4D97-AF65-F5344CB8AC3E}">
        <p14:creationId xmlns:p14="http://schemas.microsoft.com/office/powerpoint/2010/main" val="856582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EFE60B-6B47-8ECC-158F-B3AA975A8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12192000" cy="5181600"/>
          </a:xfrm>
          <a:prstGeom prst="rect">
            <a:avLst/>
          </a:prstGeom>
        </p:spPr>
      </p:pic>
    </p:spTree>
    <p:extLst>
      <p:ext uri="{BB962C8B-B14F-4D97-AF65-F5344CB8AC3E}">
        <p14:creationId xmlns:p14="http://schemas.microsoft.com/office/powerpoint/2010/main" val="31731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6496DB3E-9B93-9C48-AE29-6366D466D3C8}"/>
                  </a:ext>
                </a:extLst>
              </p:cNvPr>
              <p:cNvGraphicFramePr>
                <a:graphicFrameLocks noChangeAspect="1"/>
              </p:cNvGraphicFramePr>
              <p:nvPr>
                <p:extLst>
                  <p:ext uri="{D42A27DB-BD31-4B8C-83A1-F6EECF244321}">
                    <p14:modId xmlns:p14="http://schemas.microsoft.com/office/powerpoint/2010/main" val="3977997998"/>
                  </p:ext>
                </p:extLst>
              </p:nvPr>
            </p:nvGraphicFramePr>
            <p:xfrm>
              <a:off x="200889" y="4142508"/>
              <a:ext cx="3048000" cy="2369127"/>
            </p:xfrm>
            <a:graphic>
              <a:graphicData uri="http://schemas.microsoft.com/office/powerpoint/2016/sectionzoom">
                <psez:sectionZm>
                  <psez:sectionZmObj sectionId="{6A9ACF88-85E4-40B3-9B5C-04F78CF0423B}">
                    <psez:zmPr id="{DDBEA295-8510-491D-86DE-CC51535120C8}" transitionDur="1000">
                      <p166:blipFill xmlns:p166="http://schemas.microsoft.com/office/powerpoint/2016/6/main">
                        <a:blip r:embed="rId2"/>
                        <a:stretch>
                          <a:fillRect/>
                        </a:stretch>
                      </p166:blipFill>
                      <p166:spPr xmlns:p166="http://schemas.microsoft.com/office/powerpoint/2016/6/main">
                        <a:xfrm>
                          <a:off x="0" y="0"/>
                          <a:ext cx="3048000" cy="2369127"/>
                        </a:xfrm>
                        <a:prstGeom prst="rect">
                          <a:avLst/>
                        </a:prstGeom>
                        <a:ln w="3175">
                          <a:solidFill>
                            <a:prstClr val="ltGray"/>
                          </a:solidFill>
                        </a:ln>
                      </p166:spPr>
                    </psez:zmPr>
                  </psez:sectionZmObj>
                </psez:sectionZm>
              </a:graphicData>
            </a:graphic>
          </p:graphicFrame>
        </mc:Choice>
        <mc:Fallback xmlns="">
          <p:pic>
            <p:nvPicPr>
              <p:cNvPr id="13" name="Section Zoom 12">
                <a:hlinkClick r:id="rId3" action="ppaction://hlinksldjump"/>
                <a:extLst>
                  <a:ext uri="{FF2B5EF4-FFF2-40B4-BE49-F238E27FC236}">
                    <a16:creationId xmlns:a16="http://schemas.microsoft.com/office/drawing/2014/main" id="{6496DB3E-9B93-9C48-AE29-6366D466D3C8}"/>
                  </a:ext>
                </a:extLst>
              </p:cNvPr>
              <p:cNvPicPr>
                <a:picLocks noGrp="1" noRot="1" noChangeAspect="1" noMove="1" noResize="1" noEditPoints="1" noAdjustHandles="1" noChangeArrowheads="1" noChangeShapeType="1"/>
              </p:cNvPicPr>
              <p:nvPr/>
            </p:nvPicPr>
            <p:blipFill>
              <a:blip r:embed="rId4"/>
              <a:stretch>
                <a:fillRect/>
              </a:stretch>
            </p:blipFill>
            <p:spPr>
              <a:xfrm>
                <a:off x="200889" y="4142508"/>
                <a:ext cx="3048000" cy="2369127"/>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F9D7FBC7-1D9E-6786-12DA-D7B7A103C1CA}"/>
                  </a:ext>
                </a:extLst>
              </p:cNvPr>
              <p:cNvGraphicFramePr>
                <a:graphicFrameLocks noChangeAspect="1"/>
              </p:cNvGraphicFramePr>
              <p:nvPr>
                <p:extLst>
                  <p:ext uri="{D42A27DB-BD31-4B8C-83A1-F6EECF244321}">
                    <p14:modId xmlns:p14="http://schemas.microsoft.com/office/powerpoint/2010/main" val="1957716617"/>
                  </p:ext>
                </p:extLst>
              </p:nvPr>
            </p:nvGraphicFramePr>
            <p:xfrm>
              <a:off x="540327" y="4469821"/>
              <a:ext cx="3048000" cy="1714500"/>
            </p:xfrm>
            <a:graphic>
              <a:graphicData uri="http://schemas.microsoft.com/office/powerpoint/2016/sectionzoom">
                <psez:sectionZm>
                  <psez:sectionZmObj sectionId="{6A9ACF88-85E4-40B3-9B5C-04F78CF0423B}">
                    <psez:zmPr id="{4D3A2513-9C29-4FB5-BEAF-89CBFB9D03C4}"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noFill/>
                        <a:ln w="3175">
                          <a:solidFill>
                            <a:prstClr val="ltGray"/>
                          </a:solidFill>
                        </a:ln>
                      </p166:spPr>
                    </psez:zmPr>
                  </psez:sectionZmObj>
                </psez:sectionZm>
              </a:graphicData>
            </a:graphic>
          </p:graphicFrame>
        </mc:Choice>
        <mc:Fallback xmlns="">
          <p:pic>
            <p:nvPicPr>
              <p:cNvPr id="17" name="Section Zoom 16">
                <a:hlinkClick r:id="rId3" action="ppaction://hlinksldjump"/>
                <a:extLst>
                  <a:ext uri="{FF2B5EF4-FFF2-40B4-BE49-F238E27FC236}">
                    <a16:creationId xmlns:a16="http://schemas.microsoft.com/office/drawing/2014/main" id="{F9D7FBC7-1D9E-6786-12DA-D7B7A103C1CA}"/>
                  </a:ext>
                </a:extLst>
              </p:cNvPr>
              <p:cNvPicPr>
                <a:picLocks noGrp="1" noRot="1" noChangeAspect="1" noMove="1" noResize="1" noEditPoints="1" noAdjustHandles="1" noChangeArrowheads="1" noChangeShapeType="1"/>
              </p:cNvPicPr>
              <p:nvPr/>
            </p:nvPicPr>
            <p:blipFill>
              <a:blip r:embed="rId4"/>
              <a:stretch>
                <a:fillRect/>
              </a:stretch>
            </p:blipFill>
            <p:spPr>
              <a:xfrm>
                <a:off x="540327" y="4469821"/>
                <a:ext cx="3048000" cy="1714500"/>
              </a:xfrm>
              <a:prstGeom prst="rect">
                <a:avLst/>
              </a:prstGeom>
              <a:noFill/>
              <a:ln w="3175">
                <a:solidFill>
                  <a:prstClr val="ltGray"/>
                </a:solidFill>
              </a:ln>
            </p:spPr>
          </p:pic>
        </mc:Fallback>
      </mc:AlternateContent>
      <p:pic>
        <p:nvPicPr>
          <p:cNvPr id="8" name="Picture 7">
            <a:extLst>
              <a:ext uri="{FF2B5EF4-FFF2-40B4-BE49-F238E27FC236}">
                <a16:creationId xmlns:a16="http://schemas.microsoft.com/office/drawing/2014/main" id="{438ACCC7-9D6A-C86D-5059-7D5E0C647C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73" y="-47263"/>
            <a:ext cx="12236964" cy="6952525"/>
          </a:xfrm>
          <a:prstGeom prst="rect">
            <a:avLst/>
          </a:prstGeom>
          <a:noFill/>
          <a:ln w="228600" cap="sq" cmpd="thickThin">
            <a:noFill/>
            <a:prstDash val="solid"/>
            <a:miter lim="800000"/>
          </a:ln>
          <a:effectLst>
            <a:innerShdw blurRad="76200">
              <a:srgbClr val="000000"/>
            </a:innerShdw>
          </a:effectLst>
        </p:spPr>
      </p:pic>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B6BC5883-6B8E-2903-63E4-1075C9C226C1}"/>
                  </a:ext>
                </a:extLst>
              </p:cNvPr>
              <p:cNvGraphicFramePr>
                <a:graphicFrameLocks noChangeAspect="1"/>
              </p:cNvGraphicFramePr>
              <p:nvPr>
                <p:extLst>
                  <p:ext uri="{D42A27DB-BD31-4B8C-83A1-F6EECF244321}">
                    <p14:modId xmlns:p14="http://schemas.microsoft.com/office/powerpoint/2010/main" val="2368861087"/>
                  </p:ext>
                </p:extLst>
              </p:nvPr>
            </p:nvGraphicFramePr>
            <p:xfrm>
              <a:off x="200889" y="394854"/>
              <a:ext cx="2639293" cy="1714500"/>
            </p:xfrm>
            <a:graphic>
              <a:graphicData uri="http://schemas.microsoft.com/office/powerpoint/2016/sectionzoom">
                <psez:sectionZm>
                  <psez:sectionZmObj sectionId="{6A9ACF88-85E4-40B3-9B5C-04F78CF0423B}">
                    <psez:zmPr id="{02D04773-0257-42B9-BC50-D72335CC35B0}" transitionDur="1000" showBg="0">
                      <p166:blipFill xmlns:p166="http://schemas.microsoft.com/office/powerpoint/2016/6/main">
                        <a:blip r:embed="rId6"/>
                        <a:stretch>
                          <a:fillRect/>
                        </a:stretch>
                      </p166:blipFill>
                      <p166:spPr xmlns:p166="http://schemas.microsoft.com/office/powerpoint/2016/6/main">
                        <a:xfrm>
                          <a:off x="0" y="0"/>
                          <a:ext cx="2639293" cy="1714500"/>
                        </a:xfrm>
                        <a:prstGeom prst="rect">
                          <a:avLst/>
                        </a:prstGeom>
                      </p166:spPr>
                    </psez:zmPr>
                  </psez:sectionZmObj>
                </psez:sectionZm>
              </a:graphicData>
            </a:graphic>
          </p:graphicFrame>
        </mc:Choice>
        <mc:Fallback xmlns="">
          <p:pic>
            <p:nvPicPr>
              <p:cNvPr id="21" name="Section Zoom 20">
                <a:hlinkClick r:id="rId3" action="ppaction://hlinksldjump"/>
                <a:extLst>
                  <a:ext uri="{FF2B5EF4-FFF2-40B4-BE49-F238E27FC236}">
                    <a16:creationId xmlns:a16="http://schemas.microsoft.com/office/drawing/2014/main" id="{B6BC5883-6B8E-2903-63E4-1075C9C226C1}"/>
                  </a:ext>
                </a:extLst>
              </p:cNvPr>
              <p:cNvPicPr>
                <a:picLocks noGrp="1" noRot="1" noChangeAspect="1" noMove="1" noResize="1" noEditPoints="1" noAdjustHandles="1" noChangeArrowheads="1" noChangeShapeType="1"/>
              </p:cNvPicPr>
              <p:nvPr/>
            </p:nvPicPr>
            <p:blipFill>
              <a:blip r:embed="rId7"/>
              <a:stretch>
                <a:fillRect/>
              </a:stretch>
            </p:blipFill>
            <p:spPr>
              <a:xfrm>
                <a:off x="200889" y="394854"/>
                <a:ext cx="2639293"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3" name="Section Zoom 22">
                <a:extLst>
                  <a:ext uri="{FF2B5EF4-FFF2-40B4-BE49-F238E27FC236}">
                    <a16:creationId xmlns:a16="http://schemas.microsoft.com/office/drawing/2014/main" id="{7CA273D5-44FA-5377-0AF3-3D2DCF22E4A4}"/>
                  </a:ext>
                </a:extLst>
              </p:cNvPr>
              <p:cNvGraphicFramePr>
                <a:graphicFrameLocks noChangeAspect="1"/>
              </p:cNvGraphicFramePr>
              <p:nvPr>
                <p:extLst>
                  <p:ext uri="{D42A27DB-BD31-4B8C-83A1-F6EECF244321}">
                    <p14:modId xmlns:p14="http://schemas.microsoft.com/office/powerpoint/2010/main" val="2048202377"/>
                  </p:ext>
                </p:extLst>
              </p:nvPr>
            </p:nvGraphicFramePr>
            <p:xfrm>
              <a:off x="734649" y="4480146"/>
              <a:ext cx="3352800" cy="2188046"/>
            </p:xfrm>
            <a:graphic>
              <a:graphicData uri="http://schemas.microsoft.com/office/powerpoint/2016/sectionzoom">
                <psez:sectionZm>
                  <psez:sectionZmObj sectionId="{E29CEF5B-10D9-4901-AFC7-3C9926950A49}">
                    <psez:zmPr id="{2F704242-DDD5-464C-AAED-C6DC1FCE70B3}" transitionDur="1000" showBg="0">
                      <p166:blipFill xmlns:p166="http://schemas.microsoft.com/office/powerpoint/2016/6/main">
                        <a:blip r:embed="rId8"/>
                        <a:stretch>
                          <a:fillRect/>
                        </a:stretch>
                      </p166:blipFill>
                      <p166:spPr xmlns:p166="http://schemas.microsoft.com/office/powerpoint/2016/6/main">
                        <a:xfrm>
                          <a:off x="0" y="0"/>
                          <a:ext cx="3352800" cy="2188046"/>
                        </a:xfrm>
                        <a:prstGeom prst="rect">
                          <a:avLst/>
                        </a:prstGeom>
                      </p166:spPr>
                    </psez:zmPr>
                  </psez:sectionZmObj>
                </psez:sectionZm>
              </a:graphicData>
            </a:graphic>
          </p:graphicFrame>
        </mc:Choice>
        <mc:Fallback xmlns="">
          <p:pic>
            <p:nvPicPr>
              <p:cNvPr id="23" name="Section Zoom 22">
                <a:hlinkClick r:id="rId9" action="ppaction://hlinksldjump"/>
                <a:extLst>
                  <a:ext uri="{FF2B5EF4-FFF2-40B4-BE49-F238E27FC236}">
                    <a16:creationId xmlns:a16="http://schemas.microsoft.com/office/drawing/2014/main" id="{7CA273D5-44FA-5377-0AF3-3D2DCF22E4A4}"/>
                  </a:ext>
                </a:extLst>
              </p:cNvPr>
              <p:cNvPicPr>
                <a:picLocks noGrp="1" noRot="1" noChangeAspect="1" noMove="1" noResize="1" noEditPoints="1" noAdjustHandles="1" noChangeArrowheads="1" noChangeShapeType="1"/>
              </p:cNvPicPr>
              <p:nvPr/>
            </p:nvPicPr>
            <p:blipFill>
              <a:blip r:embed="rId10"/>
              <a:stretch>
                <a:fillRect/>
              </a:stretch>
            </p:blipFill>
            <p:spPr>
              <a:xfrm>
                <a:off x="734649" y="4480146"/>
                <a:ext cx="3352800" cy="2188046"/>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27" name="Section Zoom 26">
                <a:extLst>
                  <a:ext uri="{FF2B5EF4-FFF2-40B4-BE49-F238E27FC236}">
                    <a16:creationId xmlns:a16="http://schemas.microsoft.com/office/drawing/2014/main" id="{E59181A8-5DEE-BB3D-B799-63CABA8F749F}"/>
                  </a:ext>
                </a:extLst>
              </p:cNvPr>
              <p:cNvGraphicFramePr>
                <a:graphicFrameLocks noChangeAspect="1"/>
              </p:cNvGraphicFramePr>
              <p:nvPr>
                <p:extLst>
                  <p:ext uri="{D42A27DB-BD31-4B8C-83A1-F6EECF244321}">
                    <p14:modId xmlns:p14="http://schemas.microsoft.com/office/powerpoint/2010/main" val="1185513313"/>
                  </p:ext>
                </p:extLst>
              </p:nvPr>
            </p:nvGraphicFramePr>
            <p:xfrm>
              <a:off x="4831214" y="4509452"/>
              <a:ext cx="3398162" cy="1911466"/>
            </p:xfrm>
            <a:graphic>
              <a:graphicData uri="http://schemas.microsoft.com/office/powerpoint/2016/sectionzoom">
                <psez:sectionZm>
                  <psez:sectionZmObj sectionId="{D023D489-55F0-4B33-A9F7-53A2B20734EC}">
                    <psez:zmPr id="{DA3208EC-FFFE-4610-A286-1898E73357F5}" transitionDur="1000" showBg="0">
                      <p166:blipFill xmlns:p166="http://schemas.microsoft.com/office/powerpoint/2016/6/main">
                        <a:blip r:embed="rId11"/>
                        <a:stretch>
                          <a:fillRect/>
                        </a:stretch>
                      </p166:blipFill>
                      <p166:spPr xmlns:p166="http://schemas.microsoft.com/office/powerpoint/2016/6/main">
                        <a:xfrm>
                          <a:off x="0" y="0"/>
                          <a:ext cx="3398162" cy="1911466"/>
                        </a:xfrm>
                        <a:prstGeom prst="rect">
                          <a:avLst/>
                        </a:prstGeom>
                      </p166:spPr>
                    </psez:zmPr>
                  </psez:sectionZmObj>
                </psez:sectionZm>
              </a:graphicData>
            </a:graphic>
          </p:graphicFrame>
        </mc:Choice>
        <mc:Fallback>
          <p:pic>
            <p:nvPicPr>
              <p:cNvPr id="27" name="Section Zoom 26">
                <a:hlinkClick r:id="rId12" action="ppaction://hlinksldjump"/>
                <a:extLst>
                  <a:ext uri="{FF2B5EF4-FFF2-40B4-BE49-F238E27FC236}">
                    <a16:creationId xmlns:a16="http://schemas.microsoft.com/office/drawing/2014/main" id="{E59181A8-5DEE-BB3D-B799-63CABA8F749F}"/>
                  </a:ext>
                </a:extLst>
              </p:cNvPr>
              <p:cNvPicPr>
                <a:picLocks noGrp="1" noRot="1" noChangeAspect="1" noMove="1" noResize="1" noEditPoints="1" noAdjustHandles="1" noChangeArrowheads="1" noChangeShapeType="1"/>
              </p:cNvPicPr>
              <p:nvPr/>
            </p:nvPicPr>
            <p:blipFill>
              <a:blip r:embed="rId11"/>
              <a:stretch>
                <a:fillRect/>
              </a:stretch>
            </p:blipFill>
            <p:spPr>
              <a:xfrm>
                <a:off x="4831214" y="4509452"/>
                <a:ext cx="3398162" cy="191146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1" name="Section Zoom 30">
                <a:extLst>
                  <a:ext uri="{FF2B5EF4-FFF2-40B4-BE49-F238E27FC236}">
                    <a16:creationId xmlns:a16="http://schemas.microsoft.com/office/drawing/2014/main" id="{640D7E98-8968-5995-304D-39DD02695C5A}"/>
                  </a:ext>
                </a:extLst>
              </p:cNvPr>
              <p:cNvGraphicFramePr>
                <a:graphicFrameLocks noChangeAspect="1"/>
              </p:cNvGraphicFramePr>
              <p:nvPr>
                <p:extLst>
                  <p:ext uri="{D42A27DB-BD31-4B8C-83A1-F6EECF244321}">
                    <p14:modId xmlns:p14="http://schemas.microsoft.com/office/powerpoint/2010/main" val="1233067701"/>
                  </p:ext>
                </p:extLst>
              </p:nvPr>
            </p:nvGraphicFramePr>
            <p:xfrm>
              <a:off x="7550699" y="1032065"/>
              <a:ext cx="3587607" cy="2018029"/>
            </p:xfrm>
            <a:graphic>
              <a:graphicData uri="http://schemas.microsoft.com/office/powerpoint/2016/sectionzoom">
                <psez:sectionZm>
                  <psez:sectionZmObj sectionId="{338A1143-8D76-44DE-AFDB-9E3C07891C8D}">
                    <psez:zmPr id="{82326F07-4E8E-4B20-B2AF-CEC24DD973A6}" transitionDur="1000" showBg="0">
                      <p166:blipFill xmlns:p166="http://schemas.microsoft.com/office/powerpoint/2016/6/main">
                        <a:blip r:embed="rId13"/>
                        <a:stretch>
                          <a:fillRect/>
                        </a:stretch>
                      </p166:blipFill>
                      <p166:spPr xmlns:p166="http://schemas.microsoft.com/office/powerpoint/2016/6/main">
                        <a:xfrm>
                          <a:off x="0" y="0"/>
                          <a:ext cx="3587607" cy="2018029"/>
                        </a:xfrm>
                        <a:prstGeom prst="rect">
                          <a:avLst/>
                        </a:prstGeom>
                      </p166:spPr>
                    </psez:zmPr>
                  </psez:sectionZmObj>
                </psez:sectionZm>
              </a:graphicData>
            </a:graphic>
          </p:graphicFrame>
        </mc:Choice>
        <mc:Fallback xmlns="">
          <p:pic>
            <p:nvPicPr>
              <p:cNvPr id="31" name="Section Zoom 30">
                <a:hlinkClick r:id="rId18" action="ppaction://hlinksldjump"/>
                <a:extLst>
                  <a:ext uri="{FF2B5EF4-FFF2-40B4-BE49-F238E27FC236}">
                    <a16:creationId xmlns:a16="http://schemas.microsoft.com/office/drawing/2014/main" id="{640D7E98-8968-5995-304D-39DD02695C5A}"/>
                  </a:ext>
                </a:extLst>
              </p:cNvPr>
              <p:cNvPicPr>
                <a:picLocks noGrp="1" noRot="1" noChangeAspect="1" noMove="1" noResize="1" noEditPoints="1" noAdjustHandles="1" noChangeArrowheads="1" noChangeShapeType="1"/>
              </p:cNvPicPr>
              <p:nvPr/>
            </p:nvPicPr>
            <p:blipFill>
              <a:blip r:embed="rId19"/>
              <a:stretch>
                <a:fillRect/>
              </a:stretch>
            </p:blipFill>
            <p:spPr>
              <a:xfrm>
                <a:off x="7550699" y="1032065"/>
                <a:ext cx="3587607" cy="2018029"/>
              </a:xfrm>
              <a:prstGeom prst="rect">
                <a:avLst/>
              </a:prstGeom>
            </p:spPr>
          </p:pic>
        </mc:Fallback>
      </mc:AlternateContent>
      <p:pic>
        <p:nvPicPr>
          <p:cNvPr id="35" name="Picture 34">
            <a:extLst>
              <a:ext uri="{FF2B5EF4-FFF2-40B4-BE49-F238E27FC236}">
                <a16:creationId xmlns:a16="http://schemas.microsoft.com/office/drawing/2014/main" id="{BC5D6143-9BF5-9824-009E-05B11D1400A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7421728">
            <a:off x="676683" y="2191483"/>
            <a:ext cx="2188130" cy="2188130"/>
          </a:xfrm>
          <a:prstGeom prst="rect">
            <a:avLst/>
          </a:prstGeom>
        </p:spPr>
      </p:pic>
      <p:pic>
        <p:nvPicPr>
          <p:cNvPr id="37" name="Picture 36">
            <a:extLst>
              <a:ext uri="{FF2B5EF4-FFF2-40B4-BE49-F238E27FC236}">
                <a16:creationId xmlns:a16="http://schemas.microsoft.com/office/drawing/2014/main" id="{2CCE9DC9-4395-0D1D-A616-EACA03216B6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80501" y="1640400"/>
            <a:ext cx="3515499" cy="3349956"/>
          </a:xfrm>
          <a:prstGeom prst="rect">
            <a:avLst/>
          </a:prstGeom>
        </p:spPr>
      </p:pic>
      <p:pic>
        <p:nvPicPr>
          <p:cNvPr id="39" name="Picture 38">
            <a:extLst>
              <a:ext uri="{FF2B5EF4-FFF2-40B4-BE49-F238E27FC236}">
                <a16:creationId xmlns:a16="http://schemas.microsoft.com/office/drawing/2014/main" id="{AA5F90CA-F862-9829-3813-7E8392BF8827}"/>
              </a:ext>
            </a:extLst>
          </p:cNvPr>
          <p:cNvPicPr>
            <a:picLocks noChangeAspect="1"/>
          </p:cNvPicPr>
          <p:nvPr/>
        </p:nvPicPr>
        <p:blipFill rotWithShape="1">
          <a:blip r:embed="rId20">
            <a:extLst>
              <a:ext uri="{28A0092B-C50C-407E-A947-70E740481C1C}">
                <a14:useLocalDpi xmlns:a14="http://schemas.microsoft.com/office/drawing/2010/main" val="0"/>
              </a:ext>
            </a:extLst>
          </a:blip>
          <a:srcRect l="1028" b="27787"/>
          <a:stretch/>
        </p:blipFill>
        <p:spPr>
          <a:xfrm rot="7704809">
            <a:off x="6065128" y="2430890"/>
            <a:ext cx="1989832" cy="1451844"/>
          </a:xfrm>
          <a:prstGeom prst="rect">
            <a:avLst/>
          </a:prstGeom>
        </p:spPr>
      </p:pic>
      <p:pic>
        <p:nvPicPr>
          <p:cNvPr id="41" name="Picture 40">
            <a:extLst>
              <a:ext uri="{FF2B5EF4-FFF2-40B4-BE49-F238E27FC236}">
                <a16:creationId xmlns:a16="http://schemas.microsoft.com/office/drawing/2014/main" id="{AC92743A-4D48-4ED2-B3E0-8AC976EBF2A0}"/>
              </a:ext>
            </a:extLst>
          </p:cNvPr>
          <p:cNvPicPr>
            <a:picLocks noChangeAspect="1"/>
          </p:cNvPicPr>
          <p:nvPr/>
        </p:nvPicPr>
        <p:blipFill rotWithShape="1">
          <a:blip r:embed="rId20">
            <a:extLst>
              <a:ext uri="{28A0092B-C50C-407E-A947-70E740481C1C}">
                <a14:useLocalDpi xmlns:a14="http://schemas.microsoft.com/office/drawing/2010/main" val="0"/>
              </a:ext>
            </a:extLst>
          </a:blip>
          <a:srcRect l="26085" t="-6744" b="-2623"/>
          <a:stretch/>
        </p:blipFill>
        <p:spPr>
          <a:xfrm rot="20299618">
            <a:off x="7591505" y="3042119"/>
            <a:ext cx="2215484" cy="1841507"/>
          </a:xfrm>
          <a:prstGeom prst="rect">
            <a:avLst/>
          </a:prstGeom>
        </p:spPr>
      </p:pic>
      <mc:AlternateContent xmlns:mc="http://schemas.openxmlformats.org/markup-compatibility/2006">
        <mc:Choice xmlns:psez="http://schemas.microsoft.com/office/powerpoint/2016/sectionzoom" Requires="psez">
          <p:graphicFrame>
            <p:nvGraphicFramePr>
              <p:cNvPr id="3" name="Section Zoom 2">
                <a:extLst>
                  <a:ext uri="{FF2B5EF4-FFF2-40B4-BE49-F238E27FC236}">
                    <a16:creationId xmlns:a16="http://schemas.microsoft.com/office/drawing/2014/main" id="{D10CE207-7C60-2478-8158-0DDCBB680970}"/>
                  </a:ext>
                </a:extLst>
              </p:cNvPr>
              <p:cNvGraphicFramePr>
                <a:graphicFrameLocks noChangeAspect="1"/>
              </p:cNvGraphicFramePr>
              <p:nvPr>
                <p:extLst>
                  <p:ext uri="{D42A27DB-BD31-4B8C-83A1-F6EECF244321}">
                    <p14:modId xmlns:p14="http://schemas.microsoft.com/office/powerpoint/2010/main" val="1865696933"/>
                  </p:ext>
                </p:extLst>
              </p:nvPr>
            </p:nvGraphicFramePr>
            <p:xfrm>
              <a:off x="4281772" y="326579"/>
              <a:ext cx="3048000" cy="1714500"/>
            </p:xfrm>
            <a:graphic>
              <a:graphicData uri="http://schemas.microsoft.com/office/powerpoint/2016/sectionzoom">
                <psez:sectionZm>
                  <psez:sectionZmObj sectionId="{0D41B742-0B55-42BD-8826-1ED9F6962570}">
                    <psez:zmPr id="{BAAF5C96-2AD4-4F58-8E8B-E2755A68E437}" transitionDur="1000" showBg="0">
                      <p166:blipFill xmlns:p166="http://schemas.microsoft.com/office/powerpoint/2016/6/main">
                        <a:blip r:embed="rId21"/>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p:pic>
            <p:nvPicPr>
              <p:cNvPr id="3" name="Section Zoom 2">
                <a:hlinkClick r:id="rId22" action="ppaction://hlinksldjump"/>
                <a:extLst>
                  <a:ext uri="{FF2B5EF4-FFF2-40B4-BE49-F238E27FC236}">
                    <a16:creationId xmlns:a16="http://schemas.microsoft.com/office/drawing/2014/main" id="{D10CE207-7C60-2478-8158-0DDCBB680970}"/>
                  </a:ext>
                </a:extLst>
              </p:cNvPr>
              <p:cNvPicPr>
                <a:picLocks noGrp="1" noRot="1" noChangeAspect="1" noMove="1" noResize="1" noEditPoints="1" noAdjustHandles="1" noChangeArrowheads="1" noChangeShapeType="1"/>
              </p:cNvPicPr>
              <p:nvPr/>
            </p:nvPicPr>
            <p:blipFill>
              <a:blip r:embed="rId21"/>
              <a:stretch>
                <a:fillRect/>
              </a:stretch>
            </p:blipFill>
            <p:spPr>
              <a:xfrm>
                <a:off x="4281772" y="326579"/>
                <a:ext cx="3048000" cy="1714500"/>
              </a:xfrm>
              <a:prstGeom prst="rect">
                <a:avLst/>
              </a:prstGeom>
            </p:spPr>
          </p:pic>
        </mc:Fallback>
      </mc:AlternateContent>
    </p:spTree>
    <p:extLst>
      <p:ext uri="{BB962C8B-B14F-4D97-AF65-F5344CB8AC3E}">
        <p14:creationId xmlns:p14="http://schemas.microsoft.com/office/powerpoint/2010/main" val="7190046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BD6C6-DEAE-318F-7AF7-026954A8E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12192000" cy="5791200"/>
          </a:xfrm>
          <a:prstGeom prst="rect">
            <a:avLst/>
          </a:prstGeom>
        </p:spPr>
      </p:pic>
    </p:spTree>
    <p:extLst>
      <p:ext uri="{BB962C8B-B14F-4D97-AF65-F5344CB8AC3E}">
        <p14:creationId xmlns:p14="http://schemas.microsoft.com/office/powerpoint/2010/main" val="384924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06B799-0ED6-7632-8FD1-E5917CE87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825"/>
            <a:ext cx="12192000" cy="5086350"/>
          </a:xfrm>
          <a:prstGeom prst="rect">
            <a:avLst/>
          </a:prstGeom>
        </p:spPr>
      </p:pic>
    </p:spTree>
    <p:extLst>
      <p:ext uri="{BB962C8B-B14F-4D97-AF65-F5344CB8AC3E}">
        <p14:creationId xmlns:p14="http://schemas.microsoft.com/office/powerpoint/2010/main" val="2093009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E21BB-30AA-C500-6F77-6943C3FFF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450"/>
            <a:ext cx="12192000" cy="4991100"/>
          </a:xfrm>
          <a:prstGeom prst="rect">
            <a:avLst/>
          </a:prstGeom>
        </p:spPr>
      </p:pic>
    </p:spTree>
    <p:extLst>
      <p:ext uri="{BB962C8B-B14F-4D97-AF65-F5344CB8AC3E}">
        <p14:creationId xmlns:p14="http://schemas.microsoft.com/office/powerpoint/2010/main" val="42861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98DE56E-D2B6-04D8-A4CD-8B541DEE363B}"/>
              </a:ext>
            </a:extLst>
          </p:cNvPr>
          <p:cNvSpPr/>
          <p:nvPr/>
        </p:nvSpPr>
        <p:spPr>
          <a:xfrm>
            <a:off x="2763520" y="396240"/>
            <a:ext cx="6664960" cy="60655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0" dirty="0"/>
              <a:t>Ideas</a:t>
            </a:r>
          </a:p>
          <a:p>
            <a:pPr algn="ctr"/>
            <a:r>
              <a:rPr lang="en-US" sz="8000" dirty="0"/>
              <a:t> and Solutions</a:t>
            </a:r>
            <a:endParaRPr lang="en-IN" sz="8000" dirty="0"/>
          </a:p>
        </p:txBody>
      </p:sp>
      <p:pic>
        <p:nvPicPr>
          <p:cNvPr id="4" name="Graphic 3" descr="Lightbulb and gear">
            <a:extLst>
              <a:ext uri="{FF2B5EF4-FFF2-40B4-BE49-F238E27FC236}">
                <a16:creationId xmlns:a16="http://schemas.microsoft.com/office/drawing/2014/main" id="{9C55DED9-D0C2-1308-0415-492FED6445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0080" y="685800"/>
            <a:ext cx="1041400" cy="1041400"/>
          </a:xfrm>
          <a:prstGeom prst="rect">
            <a:avLst/>
          </a:prstGeom>
        </p:spPr>
      </p:pic>
    </p:spTree>
    <p:extLst>
      <p:ext uri="{BB962C8B-B14F-4D97-AF65-F5344CB8AC3E}">
        <p14:creationId xmlns:p14="http://schemas.microsoft.com/office/powerpoint/2010/main" val="158151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A3FA7-85BE-3C03-FFA8-28F12335B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252" y="1365250"/>
            <a:ext cx="8661496" cy="4127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pic>
      <p:pic>
        <p:nvPicPr>
          <p:cNvPr id="5" name="Graphic 4" descr="Lightbulb and gear">
            <a:extLst>
              <a:ext uri="{FF2B5EF4-FFF2-40B4-BE49-F238E27FC236}">
                <a16:creationId xmlns:a16="http://schemas.microsoft.com/office/drawing/2014/main" id="{316FFDCB-029A-8C68-1135-093080041C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42155" y="133760"/>
            <a:ext cx="1125794" cy="1125794"/>
          </a:xfrm>
          <a:prstGeom prst="rect">
            <a:avLst/>
          </a:prstGeom>
        </p:spPr>
      </p:pic>
    </p:spTree>
    <p:extLst>
      <p:ext uri="{BB962C8B-B14F-4D97-AF65-F5344CB8AC3E}">
        <p14:creationId xmlns:p14="http://schemas.microsoft.com/office/powerpoint/2010/main" val="78528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820F67-BA24-D530-303D-583D790B8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370" y="850339"/>
            <a:ext cx="9319260" cy="5462122"/>
          </a:xfrm>
          <a:prstGeom prst="rect">
            <a:avLst/>
          </a:prstGeom>
        </p:spPr>
      </p:pic>
    </p:spTree>
    <p:extLst>
      <p:ext uri="{BB962C8B-B14F-4D97-AF65-F5344CB8AC3E}">
        <p14:creationId xmlns:p14="http://schemas.microsoft.com/office/powerpoint/2010/main" val="358725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98F986-AF78-A56B-409B-C30A932B9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8125"/>
            <a:ext cx="11430000" cy="6381750"/>
          </a:xfrm>
          <a:prstGeom prst="rect">
            <a:avLst/>
          </a:prstGeom>
        </p:spPr>
      </p:pic>
    </p:spTree>
    <p:extLst>
      <p:ext uri="{BB962C8B-B14F-4D97-AF65-F5344CB8AC3E}">
        <p14:creationId xmlns:p14="http://schemas.microsoft.com/office/powerpoint/2010/main" val="8810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C21079-3719-C18C-B625-0B6439DA3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000250"/>
            <a:ext cx="7620000" cy="2857500"/>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pic>
    </p:spTree>
    <p:extLst>
      <p:ext uri="{BB962C8B-B14F-4D97-AF65-F5344CB8AC3E}">
        <p14:creationId xmlns:p14="http://schemas.microsoft.com/office/powerpoint/2010/main" val="330327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EE48-5ECD-EA42-77D5-B17F12ECC139}"/>
              </a:ext>
            </a:extLst>
          </p:cNvPr>
          <p:cNvSpPr>
            <a:spLocks noGrp="1"/>
          </p:cNvSpPr>
          <p:nvPr>
            <p:ph type="title"/>
          </p:nvPr>
        </p:nvSpPr>
        <p:spPr>
          <a:xfrm>
            <a:off x="838200" y="365125"/>
            <a:ext cx="10515600" cy="5111443"/>
          </a:xfrm>
        </p:spPr>
        <p:txBody>
          <a:bodyPr>
            <a:normAutofit/>
          </a:bodyPr>
          <a:lstStyle/>
          <a:p>
            <a:r>
              <a:rPr lang="en-IN" dirty="0">
                <a:solidFill>
                  <a:schemeClr val="bg1"/>
                </a:solidFill>
              </a:rPr>
              <a:t>- Use IBM Watson (chatbot)</a:t>
            </a:r>
            <a:br>
              <a:rPr lang="en-IN" dirty="0">
                <a:solidFill>
                  <a:schemeClr val="bg1"/>
                </a:solidFill>
              </a:rPr>
            </a:br>
            <a:r>
              <a:rPr lang="en-IN" dirty="0">
                <a:solidFill>
                  <a:schemeClr val="bg1"/>
                </a:solidFill>
              </a:rPr>
              <a:t>- To create dialogue </a:t>
            </a:r>
            <a:br>
              <a:rPr lang="en-IN" dirty="0">
                <a:solidFill>
                  <a:schemeClr val="bg1"/>
                </a:solidFill>
              </a:rPr>
            </a:br>
            <a:r>
              <a:rPr lang="en-IN" dirty="0">
                <a:solidFill>
                  <a:schemeClr val="bg1"/>
                </a:solidFill>
              </a:rPr>
              <a:t>- store account data to cloud</a:t>
            </a:r>
            <a:br>
              <a:rPr lang="en-IN" dirty="0">
                <a:solidFill>
                  <a:schemeClr val="bg1"/>
                </a:solidFill>
              </a:rPr>
            </a:br>
            <a:r>
              <a:rPr lang="en-IN" dirty="0">
                <a:solidFill>
                  <a:schemeClr val="bg1"/>
                </a:solidFill>
              </a:rPr>
              <a:t>- use python (programming language)+     flask(web framework)+HTML(Hyper text markup language) to launch web preview</a:t>
            </a:r>
          </a:p>
        </p:txBody>
      </p:sp>
    </p:spTree>
    <p:extLst>
      <p:ext uri="{BB962C8B-B14F-4D97-AF65-F5344CB8AC3E}">
        <p14:creationId xmlns:p14="http://schemas.microsoft.com/office/powerpoint/2010/main" val="3515906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CFFA1C-B1D0-5451-9DA6-4D780333FC1B}"/>
              </a:ext>
            </a:extLst>
          </p:cNvPr>
          <p:cNvSpPr txBox="1"/>
          <p:nvPr/>
        </p:nvSpPr>
        <p:spPr>
          <a:xfrm>
            <a:off x="508000" y="4524494"/>
            <a:ext cx="6096000" cy="1323439"/>
          </a:xfrm>
          <a:prstGeom prst="rect">
            <a:avLst/>
          </a:prstGeom>
          <a:noFill/>
        </p:spPr>
        <p:txBody>
          <a:bodyPr wrap="square">
            <a:spAutoFit/>
          </a:bodyPr>
          <a:lstStyle/>
          <a:p>
            <a:pPr algn="ctr"/>
            <a:r>
              <a:rPr lang="en-US" sz="8000" b="1" cap="none" spc="0" dirty="0">
                <a:ln w="9525">
                  <a:solidFill>
                    <a:schemeClr val="bg1"/>
                  </a:solidFill>
                  <a:prstDash val="solid"/>
                </a:ln>
                <a:solidFill>
                  <a:schemeClr val="bg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434337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0A29EAF-31A1-A1E4-AB68-B5475159EB87}"/>
              </a:ext>
            </a:extLst>
          </p:cNvPr>
          <p:cNvSpPr/>
          <p:nvPr/>
        </p:nvSpPr>
        <p:spPr>
          <a:xfrm>
            <a:off x="2306779" y="249382"/>
            <a:ext cx="7578437" cy="63592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200" b="1" dirty="0">
                <a:solidFill>
                  <a:schemeClr val="bg1"/>
                </a:solidFill>
                <a:effectLst>
                  <a:outerShdw blurRad="38100" dist="38100" dir="2700000" algn="tl">
                    <a:srgbClr val="000000">
                      <a:alpha val="43137"/>
                    </a:srgbClr>
                  </a:outerShdw>
                </a:effectLst>
              </a:rPr>
              <a:t>Banking Services</a:t>
            </a:r>
            <a:endParaRPr lang="en-IN" sz="7200" b="1" dirty="0">
              <a:solidFill>
                <a:schemeClr val="bg1"/>
              </a:solidFill>
              <a:effectLst>
                <a:outerShdw blurRad="38100" dist="38100" dir="2700000" algn="tl">
                  <a:srgbClr val="000000">
                    <a:alpha val="43137"/>
                  </a:srgbClr>
                </a:outerShdw>
              </a:effectLst>
            </a:endParaRPr>
          </a:p>
        </p:txBody>
      </p:sp>
      <p:pic>
        <p:nvPicPr>
          <p:cNvPr id="4" name="Graphic 3" descr="Bank">
            <a:extLst>
              <a:ext uri="{FF2B5EF4-FFF2-40B4-BE49-F238E27FC236}">
                <a16:creationId xmlns:a16="http://schemas.microsoft.com/office/drawing/2014/main" id="{064EDF8D-CC46-BD29-4A97-14367DB6D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5398" y="505690"/>
            <a:ext cx="1981201" cy="1981201"/>
          </a:xfrm>
          <a:prstGeom prst="rect">
            <a:avLst/>
          </a:prstGeom>
        </p:spPr>
      </p:pic>
    </p:spTree>
    <p:extLst>
      <p:ext uri="{BB962C8B-B14F-4D97-AF65-F5344CB8AC3E}">
        <p14:creationId xmlns:p14="http://schemas.microsoft.com/office/powerpoint/2010/main" val="139508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11FB2-7DDD-777B-D4EB-61375F9582FC}"/>
              </a:ext>
            </a:extLst>
          </p:cNvPr>
          <p:cNvPicPr>
            <a:picLocks noChangeAspect="1"/>
          </p:cNvPicPr>
          <p:nvPr/>
        </p:nvPicPr>
        <p:blipFill rotWithShape="1">
          <a:blip r:embed="rId2">
            <a:extLst>
              <a:ext uri="{28A0092B-C50C-407E-A947-70E740481C1C}">
                <a14:useLocalDpi xmlns:a14="http://schemas.microsoft.com/office/drawing/2010/main" val="0"/>
              </a:ext>
            </a:extLst>
          </a:blip>
          <a:srcRect l="-547" t="17301" r="547" b="11764"/>
          <a:stretch/>
        </p:blipFill>
        <p:spPr>
          <a:xfrm>
            <a:off x="-68089" y="1769853"/>
            <a:ext cx="12260089" cy="5098473"/>
          </a:xfrm>
          <a:prstGeom prst="rect">
            <a:avLst/>
          </a:prstGeom>
        </p:spPr>
      </p:pic>
      <p:pic>
        <p:nvPicPr>
          <p:cNvPr id="7" name="Graphic 6" descr="Bank">
            <a:extLst>
              <a:ext uri="{FF2B5EF4-FFF2-40B4-BE49-F238E27FC236}">
                <a16:creationId xmlns:a16="http://schemas.microsoft.com/office/drawing/2014/main" id="{A440D3C3-2593-91D9-3B53-356DE32770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8691" y="18550"/>
            <a:ext cx="914400" cy="799098"/>
          </a:xfrm>
          <a:prstGeom prst="rect">
            <a:avLst/>
          </a:prstGeom>
        </p:spPr>
      </p:pic>
      <p:sp>
        <p:nvSpPr>
          <p:cNvPr id="8" name="Rectangle 7">
            <a:extLst>
              <a:ext uri="{FF2B5EF4-FFF2-40B4-BE49-F238E27FC236}">
                <a16:creationId xmlns:a16="http://schemas.microsoft.com/office/drawing/2014/main" id="{7C34E3EB-CF3C-EE63-0478-92303C35EEFB}"/>
              </a:ext>
            </a:extLst>
          </p:cNvPr>
          <p:cNvSpPr/>
          <p:nvPr/>
        </p:nvSpPr>
        <p:spPr>
          <a:xfrm>
            <a:off x="3288413" y="586815"/>
            <a:ext cx="4867038"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Banking Services</a:t>
            </a:r>
          </a:p>
        </p:txBody>
      </p:sp>
    </p:spTree>
    <p:extLst>
      <p:ext uri="{BB962C8B-B14F-4D97-AF65-F5344CB8AC3E}">
        <p14:creationId xmlns:p14="http://schemas.microsoft.com/office/powerpoint/2010/main" val="1751537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D5FAB4A-A147-9C0D-7F9B-920250684AAB}"/>
              </a:ext>
            </a:extLst>
          </p:cNvPr>
          <p:cNvSpPr/>
          <p:nvPr/>
        </p:nvSpPr>
        <p:spPr>
          <a:xfrm>
            <a:off x="2964872" y="415636"/>
            <a:ext cx="6691745" cy="6026727"/>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8000" b="1" dirty="0">
                <a:ln w="0">
                  <a:solidFill>
                    <a:sysClr val="windowText" lastClr="000000"/>
                  </a:solidFill>
                </a:ln>
                <a:solidFill>
                  <a:schemeClr val="bg1"/>
                </a:solidFill>
                <a:effectLst>
                  <a:outerShdw blurRad="38100" dist="19050" dir="2700000" algn="tl" rotWithShape="0">
                    <a:schemeClr val="dk1">
                      <a:alpha val="40000"/>
                    </a:schemeClr>
                  </a:outerShdw>
                </a:effectLst>
                <a:latin typeface="Bahnschrift Condensed" panose="020B0502040204020203" pitchFamily="34" charset="0"/>
              </a:rPr>
              <a:t>Artificial </a:t>
            </a:r>
          </a:p>
          <a:p>
            <a:pPr algn="ctr"/>
            <a:r>
              <a:rPr lang="en-US" sz="8000" b="1" dirty="0">
                <a:ln w="0">
                  <a:solidFill>
                    <a:sysClr val="windowText" lastClr="000000"/>
                  </a:solidFill>
                </a:ln>
                <a:solidFill>
                  <a:schemeClr val="bg1"/>
                </a:solidFill>
                <a:effectLst>
                  <a:outerShdw blurRad="38100" dist="19050" dir="2700000" algn="tl" rotWithShape="0">
                    <a:schemeClr val="dk1">
                      <a:alpha val="40000"/>
                    </a:schemeClr>
                  </a:outerShdw>
                </a:effectLst>
                <a:latin typeface="Bahnschrift Condensed" panose="020B0502040204020203" pitchFamily="34" charset="0"/>
              </a:rPr>
              <a:t>Intelligence</a:t>
            </a:r>
            <a:endParaRPr lang="en-IN" sz="8000" b="1" dirty="0">
              <a:ln w="0">
                <a:solidFill>
                  <a:sysClr val="windowText" lastClr="000000"/>
                </a:solidFill>
              </a:ln>
              <a:solidFill>
                <a:schemeClr val="bg1"/>
              </a:solidFill>
              <a:effectLst>
                <a:outerShdw blurRad="38100" dist="19050" dir="2700000" algn="tl" rotWithShape="0">
                  <a:schemeClr val="dk1">
                    <a:alpha val="40000"/>
                  </a:schemeClr>
                </a:outerShdw>
              </a:effectLst>
              <a:latin typeface="Bahnschrift Condensed" panose="020B0502040204020203" pitchFamily="34" charset="0"/>
            </a:endParaRPr>
          </a:p>
        </p:txBody>
      </p:sp>
      <p:pic>
        <p:nvPicPr>
          <p:cNvPr id="4" name="Graphic 3" descr="Robot">
            <a:extLst>
              <a:ext uri="{FF2B5EF4-FFF2-40B4-BE49-F238E27FC236}">
                <a16:creationId xmlns:a16="http://schemas.microsoft.com/office/drawing/2014/main" id="{38C66B84-CDE7-1C78-2E8B-E42DBC73B9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5388" y="1059872"/>
            <a:ext cx="1170711" cy="1170711"/>
          </a:xfrm>
          <a:prstGeom prst="rect">
            <a:avLst/>
          </a:prstGeom>
        </p:spPr>
      </p:pic>
    </p:spTree>
    <p:extLst>
      <p:ext uri="{BB962C8B-B14F-4D97-AF65-F5344CB8AC3E}">
        <p14:creationId xmlns:p14="http://schemas.microsoft.com/office/powerpoint/2010/main" val="1207606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5F349-C278-877A-BA91-053ECA897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2" y="1624878"/>
            <a:ext cx="9303327" cy="5233122"/>
          </a:xfrm>
          <a:prstGeom prst="rect">
            <a:avLst/>
          </a:prstGeom>
        </p:spPr>
      </p:pic>
      <p:pic>
        <p:nvPicPr>
          <p:cNvPr id="5" name="Graphic 4" descr="Robot">
            <a:extLst>
              <a:ext uri="{FF2B5EF4-FFF2-40B4-BE49-F238E27FC236}">
                <a16:creationId xmlns:a16="http://schemas.microsoft.com/office/drawing/2014/main" id="{3676150F-8B65-DC9F-1C84-DF7A0A8314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38545"/>
            <a:ext cx="914400" cy="914400"/>
          </a:xfrm>
          <a:prstGeom prst="rect">
            <a:avLst/>
          </a:prstGeom>
        </p:spPr>
      </p:pic>
      <p:sp>
        <p:nvSpPr>
          <p:cNvPr id="6" name="Rectangle 5">
            <a:extLst>
              <a:ext uri="{FF2B5EF4-FFF2-40B4-BE49-F238E27FC236}">
                <a16:creationId xmlns:a16="http://schemas.microsoft.com/office/drawing/2014/main" id="{CAA2E7E6-2DE5-4730-BAC5-467749756D65}"/>
              </a:ext>
            </a:extLst>
          </p:cNvPr>
          <p:cNvSpPr/>
          <p:nvPr/>
        </p:nvSpPr>
        <p:spPr>
          <a:xfrm>
            <a:off x="3129675" y="914400"/>
            <a:ext cx="5932650"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Artificial Intelligence</a:t>
            </a:r>
          </a:p>
        </p:txBody>
      </p:sp>
    </p:spTree>
    <p:extLst>
      <p:ext uri="{BB962C8B-B14F-4D97-AF65-F5344CB8AC3E}">
        <p14:creationId xmlns:p14="http://schemas.microsoft.com/office/powerpoint/2010/main" val="2938648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7988-4448-BA77-BEAE-4350E22EAC7E}"/>
              </a:ext>
            </a:extLst>
          </p:cNvPr>
          <p:cNvSpPr>
            <a:spLocks noGrp="1"/>
          </p:cNvSpPr>
          <p:nvPr>
            <p:ph type="ctrTitle"/>
          </p:nvPr>
        </p:nvSpPr>
        <p:spPr>
          <a:xfrm>
            <a:off x="1524000" y="265471"/>
            <a:ext cx="8632724" cy="7796981"/>
          </a:xfr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txBody>
          <a:bodyPr>
            <a:normAutofit/>
          </a:bodyPr>
          <a:lstStyle/>
          <a:p>
            <a:pPr marL="514350" indent="-514350">
              <a:buFont typeface="+mj-lt"/>
              <a:buAutoNum type="arabicPeriod"/>
            </a:pPr>
            <a:r>
              <a:rPr lang="en-US" sz="3100" b="1" dirty="0">
                <a:solidFill>
                  <a:schemeClr val="bg1"/>
                </a:solidFill>
              </a:rPr>
              <a:t>1:</a:t>
            </a:r>
            <a:r>
              <a:rPr lang="en-US" sz="3100" dirty="0">
                <a:solidFill>
                  <a:schemeClr val="bg1"/>
                </a:solidFill>
              </a:rPr>
              <a:t>Build Python Code1: Importing Libraries The first step is usually importing the libraries that will be needed in the program.</a:t>
            </a:r>
            <a:br>
              <a:rPr lang="en-US" sz="3100" dirty="0">
                <a:solidFill>
                  <a:schemeClr val="bg1"/>
                </a:solidFill>
              </a:rPr>
            </a:br>
            <a:br>
              <a:rPr lang="en-US" sz="3100" dirty="0">
                <a:solidFill>
                  <a:schemeClr val="bg1"/>
                </a:solidFill>
              </a:rPr>
            </a:br>
            <a:br>
              <a:rPr lang="en-US" sz="3100" dirty="0">
                <a:solidFill>
                  <a:schemeClr val="bg1"/>
                </a:solidFill>
              </a:rPr>
            </a:br>
            <a:r>
              <a:rPr lang="en-US" sz="3200" dirty="0">
                <a:solidFill>
                  <a:schemeClr val="bg1"/>
                </a:solidFill>
              </a:rPr>
              <a:t>Importing the flask module into the project is mandatory. An object of the Flask class is our WSGI application. Flask constructor takes the name of the current module (_name_).</a:t>
            </a:r>
            <a:br>
              <a:rPr lang="en-US" sz="3200" dirty="0">
                <a:solidFill>
                  <a:schemeClr val="bg1"/>
                </a:solidFill>
              </a:rPr>
            </a:br>
            <a:br>
              <a:rPr lang="en-US" sz="3200" dirty="0">
                <a:solidFill>
                  <a:schemeClr val="bg1"/>
                </a:solidFill>
              </a:rPr>
            </a:br>
            <a:br>
              <a:rPr lang="en-US" sz="3200" dirty="0"/>
            </a:br>
            <a:br>
              <a:rPr lang="en-US" sz="3200" dirty="0"/>
            </a:br>
            <a:br>
              <a:rPr lang="en-US" sz="3200" dirty="0"/>
            </a:br>
            <a:br>
              <a:rPr lang="en-US" sz="3200" dirty="0"/>
            </a:br>
            <a:br>
              <a:rPr lang="en-US" sz="3200" dirty="0"/>
            </a:br>
            <a:br>
              <a:rPr lang="en-US" sz="3200" dirty="0"/>
            </a:br>
            <a:endParaRPr lang="en-IN" sz="3200" dirty="0"/>
          </a:p>
        </p:txBody>
      </p:sp>
      <p:pic>
        <p:nvPicPr>
          <p:cNvPr id="5" name="Picture 4">
            <a:extLst>
              <a:ext uri="{FF2B5EF4-FFF2-40B4-BE49-F238E27FC236}">
                <a16:creationId xmlns:a16="http://schemas.microsoft.com/office/drawing/2014/main" id="{D4FBE102-4F8F-A1FF-3A8E-3C52C208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759" y="1892439"/>
            <a:ext cx="6353175" cy="723900"/>
          </a:xfrm>
          <a:prstGeom prst="rect">
            <a:avLst/>
          </a:prstGeom>
        </p:spPr>
      </p:pic>
      <p:pic>
        <p:nvPicPr>
          <p:cNvPr id="7" name="Picture 6">
            <a:extLst>
              <a:ext uri="{FF2B5EF4-FFF2-40B4-BE49-F238E27FC236}">
                <a16:creationId xmlns:a16="http://schemas.microsoft.com/office/drawing/2014/main" id="{82145746-6ACC-DC62-6E46-F8689D2BD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561" y="4603611"/>
            <a:ext cx="3190875" cy="752475"/>
          </a:xfrm>
          <a:prstGeom prst="rect">
            <a:avLst/>
          </a:prstGeom>
        </p:spPr>
      </p:pic>
    </p:spTree>
    <p:extLst>
      <p:ext uri="{BB962C8B-B14F-4D97-AF65-F5344CB8AC3E}">
        <p14:creationId xmlns:p14="http://schemas.microsoft.com/office/powerpoint/2010/main" val="924139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B01AA-ADF3-2974-45F9-B72F6C303137}"/>
              </a:ext>
            </a:extLst>
          </p:cNvPr>
          <p:cNvSpPr>
            <a:spLocks noGrp="1"/>
          </p:cNvSpPr>
          <p:nvPr>
            <p:ph idx="1"/>
          </p:nvPr>
        </p:nvSpPr>
        <p:spPr>
          <a:xfrm>
            <a:off x="838200" y="259882"/>
            <a:ext cx="10515600" cy="5917081"/>
          </a:xfrm>
        </p:spPr>
        <p:txBody>
          <a:bodyPr/>
          <a:lstStyle/>
          <a:p>
            <a:pPr marL="0" indent="0">
              <a:buNone/>
            </a:pPr>
            <a:r>
              <a:rPr lang="en-US" b="1" dirty="0">
                <a:solidFill>
                  <a:schemeClr val="bg1"/>
                </a:solidFill>
              </a:rPr>
              <a:t>2: </a:t>
            </a:r>
            <a:r>
              <a:rPr lang="en-US" dirty="0">
                <a:solidFill>
                  <a:schemeClr val="bg1"/>
                </a:solidFill>
              </a:rPr>
              <a:t>Creating our flask application and loading </a:t>
            </a:r>
          </a:p>
          <a:p>
            <a:pPr marL="0" indent="0">
              <a:buNone/>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b="1" dirty="0">
                <a:solidFill>
                  <a:schemeClr val="bg1"/>
                </a:solidFill>
              </a:rPr>
              <a:t>3: </a:t>
            </a:r>
            <a:r>
              <a:rPr lang="en-US" dirty="0">
                <a:solidFill>
                  <a:schemeClr val="bg1"/>
                </a:solidFill>
              </a:rPr>
              <a:t>Routing to the Html Page Here, the declared constructor is used to route to the HTML page created earlier. The ‘/’  route is bound with the bot function. Hence, when the home page of a web server is opened in the browser, the HTML page will be rendered . Main Function This is used to run the application in localhost.</a:t>
            </a:r>
            <a:endParaRPr lang="en-IN" dirty="0">
              <a:solidFill>
                <a:schemeClr val="bg1"/>
              </a:solidFill>
            </a:endParaRPr>
          </a:p>
        </p:txBody>
      </p:sp>
      <p:pic>
        <p:nvPicPr>
          <p:cNvPr id="6" name="Picture 5">
            <a:extLst>
              <a:ext uri="{FF2B5EF4-FFF2-40B4-BE49-F238E27FC236}">
                <a16:creationId xmlns:a16="http://schemas.microsoft.com/office/drawing/2014/main" id="{418AA666-80EB-D467-7881-96213438C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414" y="927334"/>
            <a:ext cx="5787992" cy="1613735"/>
          </a:xfrm>
          <a:prstGeom prst="rect">
            <a:avLst/>
          </a:prstGeom>
        </p:spPr>
      </p:pic>
      <p:pic>
        <p:nvPicPr>
          <p:cNvPr id="8" name="Picture 7">
            <a:extLst>
              <a:ext uri="{FF2B5EF4-FFF2-40B4-BE49-F238E27FC236}">
                <a16:creationId xmlns:a16="http://schemas.microsoft.com/office/drawing/2014/main" id="{E21C1038-D765-A645-C610-20E903A59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59" y="4976110"/>
            <a:ext cx="5576237" cy="1200853"/>
          </a:xfrm>
          <a:prstGeom prst="rect">
            <a:avLst/>
          </a:prstGeom>
        </p:spPr>
      </p:pic>
    </p:spTree>
    <p:extLst>
      <p:ext uri="{BB962C8B-B14F-4D97-AF65-F5344CB8AC3E}">
        <p14:creationId xmlns:p14="http://schemas.microsoft.com/office/powerpoint/2010/main" val="424166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4C4A65B-89BF-6120-CEEE-0207751238E0}"/>
              </a:ext>
            </a:extLst>
          </p:cNvPr>
          <p:cNvSpPr/>
          <p:nvPr/>
        </p:nvSpPr>
        <p:spPr>
          <a:xfrm>
            <a:off x="3119120" y="182880"/>
            <a:ext cx="6360160" cy="6045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0" dirty="0"/>
              <a:t>Voice Assistants</a:t>
            </a:r>
            <a:endParaRPr lang="en-IN" sz="8000" dirty="0"/>
          </a:p>
        </p:txBody>
      </p:sp>
      <p:pic>
        <p:nvPicPr>
          <p:cNvPr id="4" name="Graphic 3" descr="Voice">
            <a:extLst>
              <a:ext uri="{FF2B5EF4-FFF2-40B4-BE49-F238E27FC236}">
                <a16:creationId xmlns:a16="http://schemas.microsoft.com/office/drawing/2014/main" id="{9FC76041-562A-7F4D-D9E4-7ED8D09465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2000" y="939800"/>
            <a:ext cx="1087120" cy="1087120"/>
          </a:xfrm>
          <a:prstGeom prst="rect">
            <a:avLst/>
          </a:prstGeom>
        </p:spPr>
      </p:pic>
    </p:spTree>
    <p:extLst>
      <p:ext uri="{BB962C8B-B14F-4D97-AF65-F5344CB8AC3E}">
        <p14:creationId xmlns:p14="http://schemas.microsoft.com/office/powerpoint/2010/main" val="1155540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386</Words>
  <Application>Microsoft Office PowerPoint</Application>
  <PresentationFormat>Widescreen</PresentationFormat>
  <Paragraphs>29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 Condensed</vt:lpstr>
      <vt:lpstr>Bahnschrift SemiBold Condensed</vt:lpstr>
      <vt:lpstr>Calibri</vt:lpstr>
      <vt:lpstr>Calibri Light</vt:lpstr>
      <vt:lpstr>Wingdings</vt:lpstr>
      <vt:lpstr>Office Theme</vt:lpstr>
      <vt:lpstr>Banking Disclosure using  Artificial Intelligence</vt:lpstr>
      <vt:lpstr>PowerPoint Presentation</vt:lpstr>
      <vt:lpstr>PowerPoint Presentation</vt:lpstr>
      <vt:lpstr>PowerPoint Presentation</vt:lpstr>
      <vt:lpstr>PowerPoint Presentation</vt:lpstr>
      <vt:lpstr>PowerPoint Presentation</vt:lpstr>
      <vt:lpstr>1:Build Python Code1: Importing Libraries The first step is usually importing the libraries that will be needed in the program.   Importing the flask module into the project is mandatory. An object of the Flask class is our WSGI application. Flask constructor takes the name of the current module (_name_).        </vt:lpstr>
      <vt:lpstr>PowerPoint Presentation</vt:lpstr>
      <vt:lpstr>PowerPoint Presentation</vt:lpstr>
      <vt:lpstr>PowerPoint Presentation</vt:lpstr>
      <vt:lpstr> In this project, we will be building a chatbot using Watson's assistant. This chat should have the following capabilities : The Bot should be able to guide a customer to create a bank account . The Bot should be able to answer loan queries . The Bot should be able to answer general banking queries . The Bot should be able to answer queries regarding net banking.</vt:lpstr>
      <vt:lpstr>Project Objectives After completing this project, you will learn how to Work with Watson Assistant Create Skills  in Watson Assistant Use Entities, Intents, Dialogues Deploy skill to generate a preview link.  Create IBM Watson Assistant Service Create IBM Watson Assistant Service Click on the catalog and you will be redirected to a page that will show you all the IBM services, from your left pane click on AI and then select Watson Assistant.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IBM Watson (chatbot) - To create dialogue  - store account data to cloud - use python (programming language)+     flask(web framework)+HTML(Hyper text markup language) to launch web preview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Disclosure using Artificial      Intelligence</dc:title>
  <dc:creator>Ashokan N</dc:creator>
  <cp:lastModifiedBy>Ashokan N</cp:lastModifiedBy>
  <cp:revision>8</cp:revision>
  <dcterms:created xsi:type="dcterms:W3CDTF">2022-09-09T15:26:42Z</dcterms:created>
  <dcterms:modified xsi:type="dcterms:W3CDTF">2022-09-11T13:59:08Z</dcterms:modified>
</cp:coreProperties>
</file>