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6609" y="2054605"/>
            <a:ext cx="1913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7017"/>
            <a:ext cx="9739630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68495" y="2040228"/>
            <a:ext cx="4808723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800" dirty="0"/>
              <a:t>ALWINSANTHOSHRAJ P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484620" y="2809557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4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9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8" y="6470477"/>
            <a:ext cx="17335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673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PROBLEM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STATEMENT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OVERVIEW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WHO</a:t>
            </a:r>
            <a:r>
              <a:rPr sz="1800" spc="-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YOUR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SOLUTIONAND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ITS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VALUE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PROPOSITION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MODELLING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RESULTS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rlito"/>
                <a:cs typeface="Carlito"/>
              </a:rPr>
              <a:t>"Inefficient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handwritten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20" dirty="0">
                <a:latin typeface="Carlito"/>
                <a:cs typeface="Carlito"/>
              </a:rPr>
              <a:t>text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recognition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persists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due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20" dirty="0">
                <a:latin typeface="Carlito"/>
                <a:cs typeface="Carlito"/>
              </a:rPr>
              <a:t>to</a:t>
            </a:r>
            <a:r>
              <a:rPr sz="1800" i="1" spc="-5" dirty="0">
                <a:latin typeface="Carlito"/>
                <a:cs typeface="Carlito"/>
              </a:rPr>
              <a:t> the </a:t>
            </a:r>
            <a:r>
              <a:rPr sz="1800" i="1" spc="120" dirty="0">
                <a:latin typeface="Carlito"/>
                <a:cs typeface="Carlito"/>
              </a:rPr>
              <a:t>scarcity</a:t>
            </a:r>
            <a:r>
              <a:rPr sz="1800" i="1" spc="29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of</a:t>
            </a:r>
            <a:r>
              <a:rPr sz="1800" i="1" spc="290" dirty="0">
                <a:latin typeface="Carlito"/>
                <a:cs typeface="Carlito"/>
              </a:rPr>
              <a:t> </a:t>
            </a:r>
            <a:r>
              <a:rPr sz="1800" i="1" spc="114" dirty="0">
                <a:latin typeface="Carlito"/>
                <a:cs typeface="Carlito"/>
              </a:rPr>
              <a:t>diverse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20" dirty="0">
                <a:latin typeface="Carlito"/>
                <a:cs typeface="Carlito"/>
              </a:rPr>
              <a:t>datasets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45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the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125" dirty="0">
                <a:latin typeface="Carlito"/>
                <a:cs typeface="Carlito"/>
              </a:rPr>
              <a:t>complexity</a:t>
            </a:r>
            <a:r>
              <a:rPr sz="1800" i="1" spc="30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of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nd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v</a:t>
            </a:r>
            <a:r>
              <a:rPr sz="1800" i="1" spc="105" dirty="0">
                <a:latin typeface="Carlito"/>
                <a:cs typeface="Carlito"/>
              </a:rPr>
              <a:t>i</a:t>
            </a:r>
            <a:r>
              <a:rPr sz="1800" i="1" spc="100" dirty="0">
                <a:latin typeface="Carlito"/>
                <a:cs typeface="Carlito"/>
              </a:rPr>
              <a:t>dua</a:t>
            </a:r>
            <a:r>
              <a:rPr sz="1800" i="1" dirty="0">
                <a:latin typeface="Carlito"/>
                <a:cs typeface="Carlito"/>
              </a:rPr>
              <a:t>l</a:t>
            </a:r>
            <a:r>
              <a:rPr sz="1800" i="1" spc="21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writing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styles.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-30" dirty="0">
                <a:latin typeface="Carlito"/>
                <a:cs typeface="Carlito"/>
              </a:rPr>
              <a:t>To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address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this,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leveraging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140" dirty="0">
                <a:latin typeface="Carlito"/>
                <a:cs typeface="Carlito"/>
              </a:rPr>
              <a:t>Generative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45" dirty="0">
                <a:latin typeface="Carlito"/>
                <a:cs typeface="Carlito"/>
              </a:rPr>
              <a:t>Adversarial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30" dirty="0">
                <a:latin typeface="Carlito"/>
                <a:cs typeface="Carlito"/>
              </a:rPr>
              <a:t>Networks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(</a:t>
            </a:r>
            <a:r>
              <a:rPr sz="1800" i="1" spc="-245" dirty="0">
                <a:latin typeface="Carlito"/>
                <a:cs typeface="Carlito"/>
              </a:rPr>
              <a:t> </a:t>
            </a:r>
            <a:r>
              <a:rPr sz="1800" i="1" spc="120" dirty="0">
                <a:latin typeface="Carlito"/>
                <a:cs typeface="Carlito"/>
              </a:rPr>
              <a:t>GANs)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spc="125" dirty="0">
                <a:latin typeface="Carlito"/>
                <a:cs typeface="Carlito"/>
              </a:rPr>
              <a:t>offers</a:t>
            </a:r>
            <a:r>
              <a:rPr sz="1800" i="1" spc="3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35" dirty="0">
                <a:latin typeface="Carlito"/>
                <a:cs typeface="Carlito"/>
              </a:rPr>
              <a:t>promising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avenue.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O</a:t>
            </a:r>
            <a:r>
              <a:rPr sz="1800" i="1" spc="45" dirty="0">
                <a:latin typeface="Carlito"/>
                <a:cs typeface="Carlito"/>
              </a:rPr>
              <a:t>u</a:t>
            </a:r>
            <a:r>
              <a:rPr sz="1800" i="1" dirty="0">
                <a:latin typeface="Carlito"/>
                <a:cs typeface="Carlito"/>
              </a:rPr>
              <a:t>r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40" dirty="0">
                <a:latin typeface="Carlito"/>
                <a:cs typeface="Carlito"/>
              </a:rPr>
              <a:t>project</a:t>
            </a:r>
            <a:r>
              <a:rPr sz="1800" i="1" spc="110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aims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to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40" dirty="0">
                <a:latin typeface="Carlito"/>
                <a:cs typeface="Carlito"/>
              </a:rPr>
              <a:t>harness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GANs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to</a:t>
            </a:r>
            <a:r>
              <a:rPr sz="1800" i="1" spc="-5" dirty="0">
                <a:latin typeface="Carlito"/>
                <a:cs typeface="Carlito"/>
              </a:rPr>
              <a:t> generate</a:t>
            </a:r>
            <a:r>
              <a:rPr sz="1800" i="1" spc="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realistic</a:t>
            </a:r>
            <a:r>
              <a:rPr sz="1800" i="1" spc="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handwritten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characters,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facilitating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da</a:t>
            </a:r>
            <a:r>
              <a:rPr sz="1800" i="1" spc="-15" dirty="0">
                <a:latin typeface="Carlito"/>
                <a:cs typeface="Carlito"/>
              </a:rPr>
              <a:t>t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35" dirty="0">
                <a:latin typeface="Carlito"/>
                <a:cs typeface="Carlito"/>
              </a:rPr>
              <a:t>augmentation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for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5" dirty="0">
                <a:latin typeface="Carlito"/>
                <a:cs typeface="Carlito"/>
              </a:rPr>
              <a:t>improved</a:t>
            </a:r>
            <a:r>
              <a:rPr sz="1800" i="1" spc="9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model</a:t>
            </a:r>
            <a:r>
              <a:rPr sz="1800" i="1" spc="100" dirty="0">
                <a:latin typeface="Carlito"/>
                <a:cs typeface="Carlito"/>
              </a:rPr>
              <a:t> </a:t>
            </a:r>
            <a:r>
              <a:rPr sz="1800" i="1" spc="55" dirty="0">
                <a:latin typeface="Carlito"/>
                <a:cs typeface="Carlito"/>
              </a:rPr>
              <a:t>t</a:t>
            </a:r>
            <a:r>
              <a:rPr sz="1800" i="1" spc="50" dirty="0">
                <a:latin typeface="Carlito"/>
                <a:cs typeface="Carlito"/>
              </a:rPr>
              <a:t>ra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ng</a:t>
            </a:r>
            <a:r>
              <a:rPr sz="1800" i="1" dirty="0">
                <a:latin typeface="Carlito"/>
                <a:cs typeface="Carlito"/>
              </a:rPr>
              <a:t>.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B</a:t>
            </a:r>
            <a:r>
              <a:rPr sz="1800" i="1" dirty="0">
                <a:latin typeface="Carlito"/>
                <a:cs typeface="Carlito"/>
              </a:rPr>
              <a:t>y</a:t>
            </a:r>
            <a:r>
              <a:rPr sz="1800" i="1" spc="10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br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dg</a:t>
            </a:r>
            <a:r>
              <a:rPr sz="1800" i="1" spc="55" dirty="0">
                <a:latin typeface="Carlito"/>
                <a:cs typeface="Carlito"/>
              </a:rPr>
              <a:t>i</a:t>
            </a:r>
            <a:r>
              <a:rPr sz="1800" i="1" spc="50" dirty="0">
                <a:latin typeface="Carlito"/>
                <a:cs typeface="Carlito"/>
              </a:rPr>
              <a:t>n</a:t>
            </a:r>
            <a:r>
              <a:rPr sz="1800" i="1" dirty="0">
                <a:latin typeface="Carlito"/>
                <a:cs typeface="Carlito"/>
              </a:rPr>
              <a:t>g </a:t>
            </a:r>
            <a:r>
              <a:rPr sz="1800" i="1" spc="35" dirty="0">
                <a:latin typeface="Carlito"/>
                <a:cs typeface="Carlito"/>
              </a:rPr>
              <a:t>the</a:t>
            </a:r>
            <a:r>
              <a:rPr sz="1800" i="1" spc="114" dirty="0">
                <a:latin typeface="Carlito"/>
                <a:cs typeface="Carlito"/>
              </a:rPr>
              <a:t> </a:t>
            </a:r>
            <a:r>
              <a:rPr sz="1800" i="1" spc="55" dirty="0">
                <a:latin typeface="Carlito"/>
                <a:cs typeface="Carlito"/>
              </a:rPr>
              <a:t>g</a:t>
            </a:r>
            <a:r>
              <a:rPr sz="1800" i="1" spc="60" dirty="0">
                <a:latin typeface="Carlito"/>
                <a:cs typeface="Carlito"/>
              </a:rPr>
              <a:t>a</a:t>
            </a:r>
            <a:r>
              <a:rPr sz="1800" i="1" dirty="0">
                <a:latin typeface="Carlito"/>
                <a:cs typeface="Carlito"/>
              </a:rPr>
              <a:t>p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between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synthetic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6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60" dirty="0">
                <a:latin typeface="Carlito"/>
                <a:cs typeface="Carlito"/>
              </a:rPr>
              <a:t>real-</a:t>
            </a:r>
            <a:r>
              <a:rPr sz="1800" i="1" spc="45" dirty="0">
                <a:latin typeface="Carlito"/>
                <a:cs typeface="Carlito"/>
              </a:rPr>
              <a:t>world</a:t>
            </a:r>
            <a:r>
              <a:rPr sz="1800" i="1" spc="125" dirty="0">
                <a:latin typeface="Carlito"/>
                <a:cs typeface="Carlito"/>
              </a:rPr>
              <a:t> </a:t>
            </a:r>
            <a:r>
              <a:rPr sz="1800" i="1" spc="50" dirty="0">
                <a:latin typeface="Carlito"/>
                <a:cs typeface="Carlito"/>
              </a:rPr>
              <a:t>handwritten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samples,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our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approach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seeks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to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enhance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the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accuracy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1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85" dirty="0">
                <a:latin typeface="Carlito"/>
                <a:cs typeface="Carlito"/>
              </a:rPr>
              <a:t>robustness</a:t>
            </a:r>
            <a:r>
              <a:rPr sz="1800" i="1" spc="210" dirty="0">
                <a:latin typeface="Carlito"/>
                <a:cs typeface="Carlito"/>
              </a:rPr>
              <a:t> </a:t>
            </a:r>
            <a:r>
              <a:rPr sz="1800" i="1" spc="45" dirty="0">
                <a:latin typeface="Carlito"/>
                <a:cs typeface="Carlito"/>
              </a:rPr>
              <a:t>of</a:t>
            </a:r>
            <a:r>
              <a:rPr sz="1800" i="1" spc="215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handwritten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65" dirty="0">
                <a:latin typeface="Carlito"/>
                <a:cs typeface="Carlito"/>
              </a:rPr>
              <a:t>text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recognition</a:t>
            </a:r>
            <a:r>
              <a:rPr sz="1800" i="1" spc="220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systems.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170" dirty="0">
                <a:latin typeface="Carlito"/>
                <a:cs typeface="Carlito"/>
              </a:rPr>
              <a:t>Through</a:t>
            </a:r>
            <a:r>
              <a:rPr sz="1800" i="1" dirty="0">
                <a:latin typeface="Carlito"/>
                <a:cs typeface="Carlito"/>
              </a:rPr>
              <a:t>  </a:t>
            </a:r>
            <a:r>
              <a:rPr sz="1800" i="1" spc="204" dirty="0">
                <a:latin typeface="Carlito"/>
                <a:cs typeface="Carlito"/>
              </a:rPr>
              <a:t>t</a:t>
            </a:r>
            <a:r>
              <a:rPr sz="1800" i="1" spc="200" dirty="0">
                <a:latin typeface="Carlito"/>
                <a:cs typeface="Carlito"/>
              </a:rPr>
              <a:t>h</a:t>
            </a:r>
            <a:r>
              <a:rPr sz="1800" i="1" spc="204" dirty="0">
                <a:latin typeface="Carlito"/>
                <a:cs typeface="Carlito"/>
              </a:rPr>
              <a:t>i</a:t>
            </a:r>
            <a:r>
              <a:rPr sz="1800" i="1" dirty="0">
                <a:latin typeface="Carlito"/>
                <a:cs typeface="Carlito"/>
              </a:rPr>
              <a:t>s  </a:t>
            </a:r>
            <a:r>
              <a:rPr sz="1800" i="1" spc="175" dirty="0">
                <a:latin typeface="Carlito"/>
                <a:cs typeface="Carlito"/>
              </a:rPr>
              <a:t>research,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90" dirty="0">
                <a:latin typeface="Carlito"/>
                <a:cs typeface="Carlito"/>
              </a:rPr>
              <a:t>we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</a:t>
            </a:r>
            <a:r>
              <a:rPr sz="1800" i="1" spc="-20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im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85" dirty="0">
                <a:latin typeface="Carlito"/>
                <a:cs typeface="Carlito"/>
              </a:rPr>
              <a:t>to</a:t>
            </a:r>
            <a:r>
              <a:rPr sz="1800" i="1" spc="420" dirty="0">
                <a:latin typeface="Carlito"/>
                <a:cs typeface="Carlito"/>
              </a:rPr>
              <a:t> </a:t>
            </a:r>
            <a:r>
              <a:rPr sz="1800" i="1" spc="180" dirty="0">
                <a:latin typeface="Carlito"/>
                <a:cs typeface="Carlito"/>
              </a:rPr>
              <a:t>revolutionize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15" dirty="0">
                <a:latin typeface="Carlito"/>
                <a:cs typeface="Carlito"/>
              </a:rPr>
              <a:t>handwritten</a:t>
            </a:r>
            <a:r>
              <a:rPr sz="1800" i="1" spc="55" dirty="0">
                <a:latin typeface="Carlito"/>
                <a:cs typeface="Carlito"/>
              </a:rPr>
              <a:t> </a:t>
            </a:r>
            <a:r>
              <a:rPr sz="1800" i="1" spc="5" dirty="0">
                <a:latin typeface="Carlito"/>
                <a:cs typeface="Carlito"/>
              </a:rPr>
              <a:t>text</a:t>
            </a:r>
            <a:r>
              <a:rPr sz="1800" i="1" spc="60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processing,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25" dirty="0">
                <a:latin typeface="Carlito"/>
                <a:cs typeface="Carlito"/>
              </a:rPr>
              <a:t>enabling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15" dirty="0">
                <a:latin typeface="Carlito"/>
                <a:cs typeface="Carlito"/>
              </a:rPr>
              <a:t>more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20" dirty="0">
                <a:latin typeface="Carlito"/>
                <a:cs typeface="Carlito"/>
              </a:rPr>
              <a:t>efficient</a:t>
            </a:r>
            <a:r>
              <a:rPr sz="1800" i="1" spc="70" dirty="0">
                <a:latin typeface="Carlito"/>
                <a:cs typeface="Carlito"/>
              </a:rPr>
              <a:t> </a:t>
            </a:r>
            <a:r>
              <a:rPr sz="1800" i="1" spc="30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70" dirty="0">
                <a:latin typeface="Carlito"/>
                <a:cs typeface="Carlito"/>
              </a:rPr>
              <a:t>accurate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recognition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70" dirty="0">
                <a:latin typeface="Carlito"/>
                <a:cs typeface="Carlito"/>
              </a:rPr>
              <a:t>across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75" dirty="0">
                <a:latin typeface="Carlito"/>
                <a:cs typeface="Carlito"/>
              </a:rPr>
              <a:t>various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80" dirty="0">
                <a:latin typeface="Carlito"/>
                <a:cs typeface="Carlito"/>
              </a:rPr>
              <a:t>applications</a:t>
            </a:r>
            <a:r>
              <a:rPr sz="1800" i="1" spc="190" dirty="0">
                <a:latin typeface="Carlito"/>
                <a:cs typeface="Carlito"/>
              </a:rPr>
              <a:t> </a:t>
            </a:r>
            <a:r>
              <a:rPr sz="1800" i="1" spc="95" dirty="0">
                <a:latin typeface="Carlito"/>
                <a:cs typeface="Carlito"/>
              </a:rPr>
              <a:t>an</a:t>
            </a:r>
            <a:r>
              <a:rPr sz="1800" i="1" dirty="0">
                <a:latin typeface="Carlito"/>
                <a:cs typeface="Carlito"/>
              </a:rPr>
              <a:t>d </a:t>
            </a:r>
            <a:r>
              <a:rPr sz="1800" i="1" spc="-10" dirty="0">
                <a:latin typeface="Carlito"/>
                <a:cs typeface="Carlito"/>
              </a:rPr>
              <a:t>industries.</a:t>
            </a:r>
            <a:r>
              <a:rPr sz="1800" spc="-1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aims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tackle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challenge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inefficient </a:t>
            </a:r>
            <a:r>
              <a:rPr sz="1800" spc="165" dirty="0">
                <a:latin typeface="Carlito"/>
                <a:cs typeface="Carlito"/>
              </a:rPr>
              <a:t>handwritten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35" dirty="0">
                <a:latin typeface="Carlito"/>
                <a:cs typeface="Carlito"/>
              </a:rPr>
              <a:t>text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70" dirty="0">
                <a:latin typeface="Carlito"/>
                <a:cs typeface="Carlito"/>
              </a:rPr>
              <a:t>recognition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by</a:t>
            </a:r>
            <a:r>
              <a:rPr sz="1800" spc="409" dirty="0">
                <a:latin typeface="Carlito"/>
                <a:cs typeface="Carlito"/>
              </a:rPr>
              <a:t> </a:t>
            </a:r>
            <a:r>
              <a:rPr sz="1800" spc="155" dirty="0">
                <a:latin typeface="Carlito"/>
                <a:cs typeface="Carlito"/>
              </a:rPr>
              <a:t>leveraging </a:t>
            </a:r>
            <a:r>
              <a:rPr sz="1800" spc="-10" dirty="0">
                <a:latin typeface="Carlito"/>
                <a:cs typeface="Carlito"/>
              </a:rPr>
              <a:t>Generative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Adversarial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(GANs).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addresses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scarcity of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diverse datasets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 the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complexity </a:t>
            </a:r>
            <a:r>
              <a:rPr sz="1800" spc="-25" dirty="0">
                <a:latin typeface="Carlito"/>
                <a:cs typeface="Carlito"/>
              </a:rPr>
              <a:t>of </a:t>
            </a:r>
            <a:r>
              <a:rPr sz="1800" spc="95" dirty="0">
                <a:latin typeface="Carlito"/>
                <a:cs typeface="Carlito"/>
              </a:rPr>
              <a:t>individual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0" dirty="0">
                <a:latin typeface="Carlito"/>
                <a:cs typeface="Carlito"/>
              </a:rPr>
              <a:t>writing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styles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275" dirty="0">
                <a:latin typeface="Carlito"/>
                <a:cs typeface="Carlito"/>
              </a:rPr>
              <a:t> </a:t>
            </a:r>
            <a:r>
              <a:rPr sz="1800" spc="90" dirty="0">
                <a:latin typeface="Carlito"/>
                <a:cs typeface="Carlito"/>
              </a:rPr>
              <a:t>generating</a:t>
            </a:r>
            <a:r>
              <a:rPr sz="1800" spc="270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realistic </a:t>
            </a:r>
            <a:r>
              <a:rPr sz="1800" spc="125" dirty="0">
                <a:latin typeface="Carlito"/>
                <a:cs typeface="Carlito"/>
              </a:rPr>
              <a:t>handwritten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spc="120" dirty="0">
                <a:latin typeface="Carlito"/>
                <a:cs typeface="Carlito"/>
              </a:rPr>
              <a:t>characters</a:t>
            </a:r>
            <a:r>
              <a:rPr sz="1800" spc="335" dirty="0">
                <a:latin typeface="Carlito"/>
                <a:cs typeface="Carlito"/>
              </a:rPr>
              <a:t> </a:t>
            </a:r>
            <a:r>
              <a:rPr sz="1800" spc="114" dirty="0">
                <a:latin typeface="Carlito"/>
                <a:cs typeface="Carlito"/>
              </a:rPr>
              <a:t>through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spc="114" dirty="0">
                <a:latin typeface="Carlito"/>
                <a:cs typeface="Carlito"/>
              </a:rPr>
              <a:t>GANs.</a:t>
            </a:r>
            <a:r>
              <a:rPr sz="1800" spc="345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These </a:t>
            </a:r>
            <a:r>
              <a:rPr sz="1800" spc="-20" dirty="0">
                <a:latin typeface="Carlito"/>
                <a:cs typeface="Carlito"/>
              </a:rPr>
              <a:t>generated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characters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facilitate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augmentation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improved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training,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bridging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between </a:t>
            </a:r>
            <a:r>
              <a:rPr sz="1800" spc="90" dirty="0">
                <a:latin typeface="Carlito"/>
                <a:cs typeface="Carlito"/>
              </a:rPr>
              <a:t>synthetic</a:t>
            </a:r>
            <a:r>
              <a:rPr sz="1800" spc="254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and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105" dirty="0">
                <a:latin typeface="Carlito"/>
                <a:cs typeface="Carlito"/>
              </a:rPr>
              <a:t>real-</a:t>
            </a:r>
            <a:r>
              <a:rPr sz="1800" spc="80" dirty="0">
                <a:latin typeface="Carlito"/>
                <a:cs typeface="Carlito"/>
              </a:rPr>
              <a:t>world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handwritten</a:t>
            </a:r>
            <a:r>
              <a:rPr sz="1800" spc="254" dirty="0">
                <a:latin typeface="Carlito"/>
                <a:cs typeface="Carlito"/>
              </a:rPr>
              <a:t> </a:t>
            </a:r>
            <a:r>
              <a:rPr sz="1800" spc="85" dirty="0">
                <a:latin typeface="Carlito"/>
                <a:cs typeface="Carlito"/>
              </a:rPr>
              <a:t>samples. </a:t>
            </a:r>
            <a:r>
              <a:rPr sz="1800" dirty="0">
                <a:latin typeface="Carlito"/>
                <a:cs typeface="Carlito"/>
              </a:rPr>
              <a:t>Ultimately,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goal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robustness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systems, </a:t>
            </a:r>
            <a:r>
              <a:rPr sz="1800" spc="10" dirty="0">
                <a:latin typeface="Carlito"/>
                <a:cs typeface="Carlito"/>
              </a:rPr>
              <a:t>revolutionizing</a:t>
            </a:r>
            <a:r>
              <a:rPr sz="1800" spc="34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handwritten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text</a:t>
            </a:r>
            <a:r>
              <a:rPr sz="1800" spc="3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processing</a:t>
            </a:r>
            <a:r>
              <a:rPr sz="1800" spc="3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across </a:t>
            </a:r>
            <a:r>
              <a:rPr sz="1800" dirty="0">
                <a:latin typeface="Carlito"/>
                <a:cs typeface="Carlito"/>
              </a:rPr>
              <a:t>various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industries.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4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06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rlito"/>
                <a:cs typeface="Carlito"/>
              </a:rPr>
              <a:t>Researchers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developers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working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 systems.</a:t>
            </a:r>
            <a:endParaRPr sz="1800">
              <a:latin typeface="Carlito"/>
              <a:cs typeface="Carlito"/>
            </a:endParaRPr>
          </a:p>
          <a:p>
            <a:pPr marL="12700" marR="5080" indent="273050" algn="just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100" dirty="0">
                <a:latin typeface="Carlito"/>
                <a:cs typeface="Carlito"/>
              </a:rPr>
              <a:t>Companies</a:t>
            </a:r>
            <a:r>
              <a:rPr sz="1800" spc="275" dirty="0">
                <a:latin typeface="Carlito"/>
                <a:cs typeface="Carlito"/>
              </a:rPr>
              <a:t> </a:t>
            </a:r>
            <a:r>
              <a:rPr sz="1800" spc="55" dirty="0">
                <a:latin typeface="Carlito"/>
                <a:cs typeface="Carlito"/>
              </a:rPr>
              <a:t>or</a:t>
            </a:r>
            <a:r>
              <a:rPr sz="1800" spc="28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organizations</a:t>
            </a:r>
            <a:r>
              <a:rPr sz="1800" spc="285" dirty="0">
                <a:latin typeface="Carlito"/>
                <a:cs typeface="Carlito"/>
              </a:rPr>
              <a:t> </a:t>
            </a:r>
            <a:r>
              <a:rPr sz="1800" spc="110" dirty="0">
                <a:latin typeface="Carlito"/>
                <a:cs typeface="Carlito"/>
              </a:rPr>
              <a:t>implementing</a:t>
            </a:r>
            <a:r>
              <a:rPr sz="1800" spc="285" dirty="0">
                <a:latin typeface="Carlito"/>
                <a:cs typeface="Carlito"/>
              </a:rPr>
              <a:t> </a:t>
            </a:r>
            <a:r>
              <a:rPr sz="1800" spc="100" dirty="0">
                <a:latin typeface="Carlito"/>
                <a:cs typeface="Carlito"/>
              </a:rPr>
              <a:t>handwritten</a:t>
            </a:r>
            <a:r>
              <a:rPr sz="1800" spc="290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text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products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services,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OCR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(Optical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Character Recognition)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software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developers.</a:t>
            </a:r>
            <a:endParaRPr sz="1800">
              <a:latin typeface="Carlito"/>
              <a:cs typeface="Carlito"/>
            </a:endParaRPr>
          </a:p>
          <a:p>
            <a:pPr marL="12700" marR="5080" indent="237490" algn="just">
              <a:lnSpc>
                <a:spcPct val="100000"/>
              </a:lnSpc>
              <a:buAutoNum type="arabicPeriod"/>
              <a:tabLst>
                <a:tab pos="250190" algn="l"/>
              </a:tabLst>
            </a:pPr>
            <a:r>
              <a:rPr sz="1800" dirty="0">
                <a:latin typeface="Carlito"/>
                <a:cs typeface="Carlito"/>
              </a:rPr>
              <a:t>Industries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where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essential,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as </a:t>
            </a:r>
            <a:r>
              <a:rPr sz="1800" dirty="0">
                <a:latin typeface="Carlito"/>
                <a:cs typeface="Carlito"/>
              </a:rPr>
              <a:t>finance</a:t>
            </a:r>
            <a:r>
              <a:rPr sz="1800" spc="20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(for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processing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20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forms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checks),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healthcare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(for </a:t>
            </a:r>
            <a:r>
              <a:rPr sz="1800" dirty="0">
                <a:latin typeface="Carlito"/>
                <a:cs typeface="Carlito"/>
              </a:rPr>
              <a:t>interpreting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handwritten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medical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records),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logistics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recognizing handwritten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addresses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packages).</a:t>
            </a:r>
            <a:endParaRPr sz="1800">
              <a:latin typeface="Carlito"/>
              <a:cs typeface="Carlito"/>
            </a:endParaRPr>
          </a:p>
          <a:p>
            <a:pPr marL="12700" marR="5080" indent="260350" algn="just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sz="1800" spc="75" dirty="0">
                <a:latin typeface="Carlito"/>
                <a:cs typeface="Carlito"/>
              </a:rPr>
              <a:t>Individuals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who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rely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70" dirty="0">
                <a:latin typeface="Carlito"/>
                <a:cs typeface="Carlito"/>
              </a:rPr>
              <a:t>handwritten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55" dirty="0">
                <a:latin typeface="Carlito"/>
                <a:cs typeface="Carlito"/>
              </a:rPr>
              <a:t>text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75" dirty="0">
                <a:latin typeface="Carlito"/>
                <a:cs typeface="Carlito"/>
              </a:rPr>
              <a:t>recognition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tools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personal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professional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use,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students,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professionals,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 anyone </a:t>
            </a:r>
            <a:r>
              <a:rPr sz="1800" dirty="0">
                <a:latin typeface="Carlito"/>
                <a:cs typeface="Carlito"/>
              </a:rPr>
              <a:t>dealing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documents.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25" dirty="0"/>
              <a:t>VALUE</a:t>
            </a:r>
            <a:r>
              <a:rPr sz="3600" spc="-13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Our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solution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utilizes</a:t>
            </a:r>
            <a:r>
              <a:rPr sz="1800" spc="3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Generative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Adversarial</a:t>
            </a:r>
            <a:r>
              <a:rPr sz="1800" spc="3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Networks </a:t>
            </a:r>
            <a:r>
              <a:rPr sz="1800" spc="55" dirty="0">
                <a:latin typeface="Carlito"/>
                <a:cs typeface="Carlito"/>
              </a:rPr>
              <a:t>(GANs)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generate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65" dirty="0">
                <a:latin typeface="Carlito"/>
                <a:cs typeface="Carlito"/>
              </a:rPr>
              <a:t>realistic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handwritten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50" dirty="0">
                <a:latin typeface="Carlito"/>
                <a:cs typeface="Carlito"/>
              </a:rPr>
              <a:t>characters, </a:t>
            </a:r>
            <a:r>
              <a:rPr sz="1800" spc="80" dirty="0">
                <a:latin typeface="Carlito"/>
                <a:cs typeface="Carlito"/>
              </a:rPr>
              <a:t>addressing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the</a:t>
            </a:r>
            <a:r>
              <a:rPr sz="1800" spc="240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scarcity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diverse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datasets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and</a:t>
            </a:r>
            <a:r>
              <a:rPr sz="1800" spc="245" dirty="0">
                <a:latin typeface="Carlito"/>
                <a:cs typeface="Carlito"/>
              </a:rPr>
              <a:t> </a:t>
            </a:r>
            <a:r>
              <a:rPr sz="1800" spc="40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complexity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individual</a:t>
            </a:r>
            <a:r>
              <a:rPr sz="1800" spc="3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writing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styles.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bridging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gap</a:t>
            </a:r>
            <a:r>
              <a:rPr sz="1800" spc="250" dirty="0">
                <a:latin typeface="Carlito"/>
                <a:cs typeface="Carlito"/>
              </a:rPr>
              <a:t> </a:t>
            </a:r>
            <a:r>
              <a:rPr sz="1800" spc="70" dirty="0">
                <a:latin typeface="Carlito"/>
                <a:cs typeface="Carlito"/>
              </a:rPr>
              <a:t>between</a:t>
            </a:r>
            <a:r>
              <a:rPr sz="1800" spc="250" dirty="0">
                <a:latin typeface="Carlito"/>
                <a:cs typeface="Carlito"/>
              </a:rPr>
              <a:t> </a:t>
            </a:r>
            <a:r>
              <a:rPr sz="1800" spc="80" dirty="0">
                <a:latin typeface="Carlito"/>
                <a:cs typeface="Carlito"/>
              </a:rPr>
              <a:t>synthetic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spc="60" dirty="0">
                <a:latin typeface="Carlito"/>
                <a:cs typeface="Carlito"/>
              </a:rPr>
              <a:t>and</a:t>
            </a:r>
            <a:r>
              <a:rPr sz="1800" spc="260" dirty="0">
                <a:latin typeface="Carlito"/>
                <a:cs typeface="Carlito"/>
              </a:rPr>
              <a:t> </a:t>
            </a:r>
            <a:r>
              <a:rPr sz="1800" spc="95" dirty="0">
                <a:latin typeface="Carlito"/>
                <a:cs typeface="Carlito"/>
              </a:rPr>
              <a:t>real-</a:t>
            </a:r>
            <a:r>
              <a:rPr sz="1800" spc="75" dirty="0">
                <a:latin typeface="Carlito"/>
                <a:cs typeface="Carlito"/>
              </a:rPr>
              <a:t>world</a:t>
            </a:r>
            <a:r>
              <a:rPr sz="1800" spc="265" dirty="0">
                <a:latin typeface="Carlito"/>
                <a:cs typeface="Carlito"/>
              </a:rPr>
              <a:t> </a:t>
            </a:r>
            <a:r>
              <a:rPr sz="1800" spc="75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samples,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our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approach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facilitates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augmentation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improved</a:t>
            </a:r>
            <a:r>
              <a:rPr sz="1800" spc="3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  <a:r>
              <a:rPr sz="1800" spc="3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training.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</a:t>
            </a:r>
            <a:r>
              <a:rPr sz="1800" spc="3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proposition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lies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enhancing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robustness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3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recognition</a:t>
            </a:r>
            <a:r>
              <a:rPr sz="1800" spc="3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systems,</a:t>
            </a:r>
            <a:r>
              <a:rPr sz="1800" spc="350" dirty="0">
                <a:latin typeface="Carlito"/>
                <a:cs typeface="Carlito"/>
              </a:rPr>
              <a:t> </a:t>
            </a:r>
            <a:r>
              <a:rPr sz="1800" spc="45" dirty="0">
                <a:latin typeface="Carlito"/>
                <a:cs typeface="Carlito"/>
              </a:rPr>
              <a:t>revolutionizing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spc="35" dirty="0">
                <a:latin typeface="Carlito"/>
                <a:cs typeface="Carlito"/>
              </a:rPr>
              <a:t>handwritten </a:t>
            </a:r>
            <a:r>
              <a:rPr sz="1800" dirty="0">
                <a:latin typeface="Carlito"/>
                <a:cs typeface="Carlito"/>
              </a:rPr>
              <a:t>text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processing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across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various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applications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industries.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5" dirty="0"/>
              <a:t> </a:t>
            </a:r>
            <a:r>
              <a:rPr sz="4250" dirty="0"/>
              <a:t>YOUR</a:t>
            </a:r>
            <a:r>
              <a:rPr sz="4250" spc="-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The</a:t>
            </a:r>
            <a:r>
              <a:rPr spc="285" dirty="0"/>
              <a:t> </a:t>
            </a:r>
            <a:r>
              <a:rPr spc="65" dirty="0"/>
              <a:t>wow</a:t>
            </a:r>
            <a:r>
              <a:rPr spc="285" dirty="0"/>
              <a:t> </a:t>
            </a:r>
            <a:r>
              <a:rPr spc="95" dirty="0"/>
              <a:t>factor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85" dirty="0"/>
              <a:t>our</a:t>
            </a:r>
            <a:r>
              <a:rPr spc="290" dirty="0"/>
              <a:t> </a:t>
            </a:r>
            <a:r>
              <a:rPr spc="114" dirty="0"/>
              <a:t>solution</a:t>
            </a:r>
            <a:r>
              <a:rPr spc="290" dirty="0"/>
              <a:t> </a:t>
            </a:r>
            <a:r>
              <a:rPr spc="100" dirty="0"/>
              <a:t>lies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90" dirty="0"/>
              <a:t>its</a:t>
            </a:r>
            <a:r>
              <a:rPr spc="290" dirty="0"/>
              <a:t> </a:t>
            </a:r>
            <a:r>
              <a:rPr spc="114" dirty="0"/>
              <a:t>innovative</a:t>
            </a:r>
            <a:r>
              <a:rPr spc="300" dirty="0"/>
              <a:t> </a:t>
            </a:r>
            <a:r>
              <a:rPr spc="85" dirty="0"/>
              <a:t>use</a:t>
            </a:r>
            <a:r>
              <a:rPr spc="300" dirty="0"/>
              <a:t> </a:t>
            </a:r>
            <a:r>
              <a:rPr spc="-25" dirty="0"/>
              <a:t>of </a:t>
            </a:r>
            <a:r>
              <a:rPr dirty="0"/>
              <a:t>Generative</a:t>
            </a:r>
            <a:r>
              <a:rPr spc="25" dirty="0"/>
              <a:t> </a:t>
            </a:r>
            <a:r>
              <a:rPr dirty="0"/>
              <a:t>Adversarial</a:t>
            </a:r>
            <a:r>
              <a:rPr spc="30" dirty="0"/>
              <a:t> </a:t>
            </a:r>
            <a:r>
              <a:rPr dirty="0"/>
              <a:t>Networks</a:t>
            </a:r>
            <a:r>
              <a:rPr spc="25" dirty="0"/>
              <a:t> </a:t>
            </a:r>
            <a:r>
              <a:rPr dirty="0"/>
              <a:t>(GANs)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generate</a:t>
            </a:r>
            <a:r>
              <a:rPr spc="30" dirty="0"/>
              <a:t> </a:t>
            </a:r>
            <a:r>
              <a:rPr dirty="0"/>
              <a:t>highly</a:t>
            </a:r>
            <a:r>
              <a:rPr spc="35" dirty="0"/>
              <a:t> </a:t>
            </a:r>
            <a:r>
              <a:rPr spc="-10" dirty="0"/>
              <a:t>realistic </a:t>
            </a:r>
            <a:r>
              <a:rPr spc="60" dirty="0"/>
              <a:t>handwritten</a:t>
            </a:r>
            <a:r>
              <a:rPr spc="190" dirty="0"/>
              <a:t> </a:t>
            </a:r>
            <a:r>
              <a:rPr spc="60" dirty="0"/>
              <a:t>characters.</a:t>
            </a:r>
            <a:r>
              <a:rPr spc="200" dirty="0"/>
              <a:t> </a:t>
            </a:r>
            <a:r>
              <a:rPr spc="60" dirty="0"/>
              <a:t>This</a:t>
            </a:r>
            <a:r>
              <a:rPr spc="200" dirty="0"/>
              <a:t> </a:t>
            </a:r>
            <a:r>
              <a:rPr spc="60" dirty="0"/>
              <a:t>approach</a:t>
            </a:r>
            <a:r>
              <a:rPr spc="204" dirty="0"/>
              <a:t> </a:t>
            </a:r>
            <a:r>
              <a:rPr spc="50" dirty="0"/>
              <a:t>not</a:t>
            </a:r>
            <a:r>
              <a:rPr spc="204" dirty="0"/>
              <a:t> </a:t>
            </a:r>
            <a:r>
              <a:rPr spc="60" dirty="0"/>
              <a:t>only</a:t>
            </a:r>
            <a:r>
              <a:rPr spc="200" dirty="0"/>
              <a:t> </a:t>
            </a:r>
            <a:r>
              <a:rPr spc="65" dirty="0"/>
              <a:t>addresses</a:t>
            </a:r>
            <a:r>
              <a:rPr spc="200" dirty="0"/>
              <a:t> </a:t>
            </a:r>
            <a:r>
              <a:rPr spc="25" dirty="0"/>
              <a:t>the </a:t>
            </a:r>
            <a:r>
              <a:rPr dirty="0"/>
              <a:t>challenges</a:t>
            </a:r>
            <a:r>
              <a:rPr spc="295" dirty="0"/>
              <a:t> </a:t>
            </a:r>
            <a:r>
              <a:rPr dirty="0"/>
              <a:t>of</a:t>
            </a:r>
            <a:r>
              <a:rPr spc="310" dirty="0"/>
              <a:t> </a:t>
            </a:r>
            <a:r>
              <a:rPr dirty="0"/>
              <a:t>limited</a:t>
            </a:r>
            <a:r>
              <a:rPr spc="315" dirty="0"/>
              <a:t> </a:t>
            </a:r>
            <a:r>
              <a:rPr dirty="0"/>
              <a:t>datasets</a:t>
            </a:r>
            <a:r>
              <a:rPr spc="310" dirty="0"/>
              <a:t> </a:t>
            </a:r>
            <a:r>
              <a:rPr dirty="0"/>
              <a:t>and</a:t>
            </a:r>
            <a:r>
              <a:rPr spc="310" dirty="0"/>
              <a:t> </a:t>
            </a:r>
            <a:r>
              <a:rPr dirty="0"/>
              <a:t>diverse</a:t>
            </a:r>
            <a:r>
              <a:rPr spc="310" dirty="0"/>
              <a:t> </a:t>
            </a:r>
            <a:r>
              <a:rPr dirty="0"/>
              <a:t>writing</a:t>
            </a:r>
            <a:r>
              <a:rPr spc="315" dirty="0"/>
              <a:t> </a:t>
            </a:r>
            <a:r>
              <a:rPr dirty="0"/>
              <a:t>styles</a:t>
            </a:r>
            <a:r>
              <a:rPr spc="310" dirty="0"/>
              <a:t> </a:t>
            </a:r>
            <a:r>
              <a:rPr dirty="0"/>
              <a:t>but</a:t>
            </a:r>
            <a:r>
              <a:rPr spc="320" dirty="0"/>
              <a:t> </a:t>
            </a:r>
            <a:r>
              <a:rPr spc="-20" dirty="0"/>
              <a:t>also </a:t>
            </a:r>
            <a:r>
              <a:rPr dirty="0"/>
              <a:t>revolutionizes</a:t>
            </a:r>
            <a:r>
              <a:rPr spc="195" dirty="0"/>
              <a:t> </a:t>
            </a:r>
            <a:r>
              <a:rPr dirty="0"/>
              <a:t>data</a:t>
            </a:r>
            <a:r>
              <a:rPr spc="195" dirty="0"/>
              <a:t> </a:t>
            </a:r>
            <a:r>
              <a:rPr dirty="0"/>
              <a:t>augmentation</a:t>
            </a:r>
            <a:r>
              <a:rPr spc="200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improved</a:t>
            </a:r>
            <a:r>
              <a:rPr spc="200" dirty="0"/>
              <a:t> </a:t>
            </a:r>
            <a:r>
              <a:rPr dirty="0"/>
              <a:t>model</a:t>
            </a:r>
            <a:r>
              <a:rPr spc="200" dirty="0"/>
              <a:t> </a:t>
            </a:r>
            <a:r>
              <a:rPr dirty="0"/>
              <a:t>training.</a:t>
            </a:r>
            <a:r>
              <a:rPr spc="200" dirty="0"/>
              <a:t> </a:t>
            </a:r>
            <a:r>
              <a:rPr spc="-25" dirty="0"/>
              <a:t>By </a:t>
            </a:r>
            <a:r>
              <a:rPr spc="70" dirty="0"/>
              <a:t>seamlessly</a:t>
            </a:r>
            <a:r>
              <a:rPr spc="229" dirty="0"/>
              <a:t> </a:t>
            </a:r>
            <a:r>
              <a:rPr spc="65" dirty="0"/>
              <a:t>bridging</a:t>
            </a:r>
            <a:r>
              <a:rPr spc="229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gap</a:t>
            </a:r>
            <a:r>
              <a:rPr spc="229" dirty="0"/>
              <a:t> </a:t>
            </a:r>
            <a:r>
              <a:rPr spc="60" dirty="0"/>
              <a:t>between</a:t>
            </a:r>
            <a:r>
              <a:rPr spc="240" dirty="0"/>
              <a:t> </a:t>
            </a:r>
            <a:r>
              <a:rPr spc="65" dirty="0"/>
              <a:t>synthetic</a:t>
            </a:r>
            <a:r>
              <a:rPr spc="245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75" dirty="0"/>
              <a:t>real-</a:t>
            </a:r>
            <a:r>
              <a:rPr spc="50" dirty="0"/>
              <a:t>world </a:t>
            </a:r>
            <a:r>
              <a:rPr spc="70" dirty="0"/>
              <a:t>handwritten</a:t>
            </a:r>
            <a:r>
              <a:rPr spc="215" dirty="0"/>
              <a:t> </a:t>
            </a:r>
            <a:r>
              <a:rPr spc="80" dirty="0"/>
              <a:t>samples,</a:t>
            </a:r>
            <a:r>
              <a:rPr spc="220" dirty="0"/>
              <a:t> </a:t>
            </a:r>
            <a:r>
              <a:rPr spc="55" dirty="0"/>
              <a:t>our</a:t>
            </a:r>
            <a:r>
              <a:rPr spc="225" dirty="0"/>
              <a:t> </a:t>
            </a:r>
            <a:r>
              <a:rPr spc="80" dirty="0"/>
              <a:t>solution</a:t>
            </a:r>
            <a:r>
              <a:rPr spc="215" dirty="0"/>
              <a:t> </a:t>
            </a:r>
            <a:r>
              <a:rPr spc="80" dirty="0"/>
              <a:t>significantly</a:t>
            </a:r>
            <a:r>
              <a:rPr spc="220" dirty="0"/>
              <a:t> </a:t>
            </a:r>
            <a:r>
              <a:rPr spc="75" dirty="0"/>
              <a:t>enhances</a:t>
            </a:r>
            <a:r>
              <a:rPr spc="220" dirty="0"/>
              <a:t> </a:t>
            </a:r>
            <a:r>
              <a:rPr spc="30" dirty="0"/>
              <a:t>the </a:t>
            </a:r>
            <a:r>
              <a:rPr dirty="0"/>
              <a:t>accuracy</a:t>
            </a:r>
            <a:r>
              <a:rPr spc="20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robustness</a:t>
            </a:r>
            <a:r>
              <a:rPr spc="215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dirty="0"/>
              <a:t>handwritten</a:t>
            </a:r>
            <a:r>
              <a:rPr spc="215" dirty="0"/>
              <a:t> </a:t>
            </a:r>
            <a:r>
              <a:rPr dirty="0"/>
              <a:t>text</a:t>
            </a:r>
            <a:r>
              <a:rPr spc="220" dirty="0"/>
              <a:t> </a:t>
            </a:r>
            <a:r>
              <a:rPr dirty="0"/>
              <a:t>recognition</a:t>
            </a:r>
            <a:r>
              <a:rPr spc="220" dirty="0"/>
              <a:t> </a:t>
            </a:r>
            <a:r>
              <a:rPr spc="-10" dirty="0"/>
              <a:t>systems. </a:t>
            </a:r>
            <a:r>
              <a:rPr dirty="0"/>
              <a:t>This</a:t>
            </a:r>
            <a:r>
              <a:rPr spc="135" dirty="0"/>
              <a:t> </a:t>
            </a:r>
            <a:r>
              <a:rPr dirty="0"/>
              <a:t>breakthrough</a:t>
            </a:r>
            <a:r>
              <a:rPr spc="140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potential</a:t>
            </a:r>
            <a:r>
              <a:rPr spc="15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transform</a:t>
            </a:r>
            <a:r>
              <a:rPr spc="145" dirty="0"/>
              <a:t> </a:t>
            </a:r>
            <a:r>
              <a:rPr dirty="0"/>
              <a:t>handwritten</a:t>
            </a:r>
            <a:r>
              <a:rPr spc="150" dirty="0"/>
              <a:t> </a:t>
            </a:r>
            <a:r>
              <a:rPr spc="-20" dirty="0"/>
              <a:t>text </a:t>
            </a:r>
            <a:r>
              <a:rPr dirty="0"/>
              <a:t>processing,</a:t>
            </a:r>
            <a:r>
              <a:rPr spc="220" dirty="0"/>
              <a:t> </a:t>
            </a:r>
            <a:r>
              <a:rPr dirty="0"/>
              <a:t>unlocking</a:t>
            </a:r>
            <a:r>
              <a:rPr spc="220" dirty="0"/>
              <a:t> </a:t>
            </a:r>
            <a:r>
              <a:rPr dirty="0"/>
              <a:t>new</a:t>
            </a:r>
            <a:r>
              <a:rPr spc="220" dirty="0"/>
              <a:t> </a:t>
            </a:r>
            <a:r>
              <a:rPr dirty="0"/>
              <a:t>possibilities</a:t>
            </a:r>
            <a:r>
              <a:rPr spc="220" dirty="0"/>
              <a:t> </a:t>
            </a:r>
            <a:r>
              <a:rPr dirty="0"/>
              <a:t>for</a:t>
            </a:r>
            <a:r>
              <a:rPr spc="229" dirty="0"/>
              <a:t> </a:t>
            </a:r>
            <a:r>
              <a:rPr dirty="0"/>
              <a:t>efficiency</a:t>
            </a:r>
            <a:r>
              <a:rPr spc="220" dirty="0"/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10" dirty="0"/>
              <a:t>accuracy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diverse</a:t>
            </a:r>
            <a:r>
              <a:rPr spc="-55" dirty="0"/>
              <a:t> </a:t>
            </a:r>
            <a:r>
              <a:rPr spc="-10" dirty="0"/>
              <a:t>applications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ALWINSANTHOSHRAJ P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description/>
  <cp:lastModifiedBy>Karthickraja M</cp:lastModifiedBy>
  <cp:revision>23</cp:revision>
  <dcterms:created xsi:type="dcterms:W3CDTF">2024-04-03T15:06:06Z</dcterms:created>
  <dcterms:modified xsi:type="dcterms:W3CDTF">2024-04-04T05:28:15Z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SourceModified">
    <vt:lpwstr>D:20240403113210+06'02'</vt:lpwstr>
  </property>
</Properties>
</file>