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varScale="1">
        <p:scale>
          <a:sx n="91" d="100"/>
          <a:sy n="91" d="100"/>
        </p:scale>
        <p:origin x="-984"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4/6/2024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Alwin</a:t>
            </a:r>
            <a:r>
              <a:rPr lang="en-US" sz="1100" dirty="0" smtClean="0">
                <a:solidFill>
                  <a:schemeClr val="tx1"/>
                </a:solidFill>
              </a:rPr>
              <a:t> C T</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720921104012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156</TotalTime>
  <Words>1181</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jct</cp:lastModifiedBy>
  <cp:revision>10</cp:revision>
  <dcterms:modified xsi:type="dcterms:W3CDTF">2024-04-06T08:22:07Z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