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83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pPr/>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pPr/>
              <a:t>‹#›</a:t>
            </a:fld>
            <a:endParaRPr lang="en-US" dirty="0"/>
          </a:p>
        </p:txBody>
      </p:sp>
    </p:spTree>
    <p:extLst>
      <p:ext uri="{BB962C8B-B14F-4D97-AF65-F5344CB8AC3E}">
        <p14:creationId xmlns:p14="http://schemas.microsoft.com/office/powerpoint/2010/main" xmlns=""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xmlns=""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xmlns=""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xmlns=""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xmlns=""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xmlns=""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xmlns=""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xmlns=""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xmlns=""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xmlns=""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xmlns=""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xmlns=""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xmlns=""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xmlns=""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xmlns=""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xmlns=""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xmlns=""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xmlns=""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xmlns=""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xmlns=""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xmlns=""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xmlns=""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xmlns=""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xmlns=""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xmlns=""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xmlns=""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xmlns=""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xmlns=""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xmlns=""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xmlns=""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xmlns=""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xmlns=""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xmlns=""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xmlns=""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xmlns=""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xmlns=""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xmlns=""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xmlns=""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xmlns=""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xmlns=""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xmlns=""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xmlns=""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xmlns=""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xmlns=""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xmlns=""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xmlns=""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xmlns=""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xmlns=""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xmlns=""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xmlns=""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xmlns=""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xmlns=""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xmlns=""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xmlns=""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xmlns=""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xmlns=""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xmlns=""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xmlns=""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xmlns=""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xmlns=""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xmlns=""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xmlns=""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xmlns=""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xmlns=""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xmlns=""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xmlns=""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xmlns=""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xmlns=""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xmlns=""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xmlns=""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xmlns=""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xmlns=""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xmlns=""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xmlns=""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xmlns=""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xmlns=""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xmlns=""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xmlns=""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xmlns=""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xmlns=""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xmlns=""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xmlns=""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xmlns=""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xmlns=""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xmlns=""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xmlns=""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xmlns=""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xmlns=""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xmlns=""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xmlns=""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xmlns=""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xmlns=""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xmlns=""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xmlns=""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xmlns=""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xmlns=""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xmlns=""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xmlns=""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xmlns=""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xmlns=""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xmlns=""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xmlns=""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xmlns=""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xmlns=""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xmlns=""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xmlns=""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xmlns=""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xmlns=""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xmlns=""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xmlns=""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xmlns=""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xmlns=""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xmlns=""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xmlns=""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xmlns=""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xmlns=""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xmlns=""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xmlns=""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xmlns=""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xmlns=""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xmlns=""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xmlns=""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xmlns=""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xmlns=""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xmlns=""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xmlns=""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xmlns=""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xmlns=""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xmlns=""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xmlns=""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xmlns=""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xmlns=""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xmlns=""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xmlns=""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xmlns=""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xmlns=""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xmlns=""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xmlns=""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xmlns=""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xmlns=""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xmlns=""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xmlns=""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xmlns=""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xmlns=""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xmlns=""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xmlns=""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xmlns=""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xmlns=""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xmlns=""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xmlns=""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xmlns=""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xmlns=""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xmlns=""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xmlns="" id="{0847219B-2843-00E2-EE30-884E220C10B5}"/>
              </a:ext>
            </a:extLst>
          </p:cNvPr>
          <p:cNvSpPr>
            <a:spLocks noGrp="1"/>
          </p:cNvSpPr>
          <p:nvPr>
            <p:ph type="body" sz="quarter" idx="22"/>
          </p:nvPr>
        </p:nvSpPr>
        <p:spPr/>
        <p:txBody>
          <a:bodyPr/>
          <a:lstStyle/>
          <a:p>
            <a:pPr>
              <a:lnSpc>
                <a:spcPct val="150000"/>
              </a:lnSpc>
            </a:pPr>
            <a:r>
              <a:rPr lang="en-US" sz="2000" dirty="0" smtClean="0"/>
              <a:t>ALWIN C T</a:t>
            </a:r>
            <a:endParaRPr lang="en-US" sz="2000" dirty="0"/>
          </a:p>
          <a:p>
            <a:pPr>
              <a:lnSpc>
                <a:spcPct val="150000"/>
              </a:lnSpc>
            </a:pPr>
            <a:r>
              <a:rPr lang="en-US" sz="2000" dirty="0" smtClean="0"/>
              <a:t>720921104012</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xmlns=""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xmlns=""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xmlns=""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xmlns=""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xmlns=""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B3B14BB-A930-2C5F-BA26-B6995AD663D2}"/>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4" name="Title 1">
            <a:extLst>
              <a:ext uri="{FF2B5EF4-FFF2-40B4-BE49-F238E27FC236}">
                <a16:creationId xmlns:a16="http://schemas.microsoft.com/office/drawing/2014/main" xmlns=""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xmlns=""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xmlns=""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xmlns=""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xmlns=""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xmlns=""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xmlns=""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xmlns=""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xmlns=""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xmlns=""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xmlns=""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xmlns=""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xmlns=""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xmlns=""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xmlns=""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xmlns=""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xmlns=""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xmlns=""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xmlns=""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xmlns=""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xmlns=""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xmlns=""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xmlns=""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xmlns=""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xmlns=""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xmlns=""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xmlns=""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pPr/>
              <a:t>9</a:t>
            </a:fld>
            <a:endParaRPr lang="en-US" dirty="0"/>
          </a:p>
        </p:txBody>
      </p:sp>
      <p:sp>
        <p:nvSpPr>
          <p:cNvPr id="2" name="Text Placeholder 71">
            <a:extLst>
              <a:ext uri="{FF2B5EF4-FFF2-40B4-BE49-F238E27FC236}">
                <a16:creationId xmlns:a16="http://schemas.microsoft.com/office/drawing/2014/main" xmlns=""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xmlns=""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r>
              <a:rPr lang="en-US" dirty="0"/>
              <a:t/>
            </a:r>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xmlns=""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2.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575</Words>
  <Application>Microsoft Office PowerPoint</Application>
  <PresentationFormat>Custom</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Notes Sharing Web Application</vt:lpstr>
      <vt:lpstr>Slide 2</vt:lpstr>
      <vt:lpstr>Introduction to a Notes Sharing Web Application</vt:lpstr>
      <vt:lpstr>Key Features</vt:lpstr>
      <vt:lpstr>Slide 5</vt:lpstr>
      <vt:lpstr>Slide 6</vt:lpstr>
      <vt:lpstr>Slide 7</vt:lpstr>
      <vt:lpstr>Slide 8</vt:lpstr>
      <vt:lpstr>Use Cases</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2024-04-06T04:59:02Z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