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1"/>
  </p:notesMasterIdLst>
  <p:sldIdLst>
    <p:sldId id="256" r:id="rId2"/>
    <p:sldId id="259" r:id="rId3"/>
    <p:sldId id="258" r:id="rId4"/>
    <p:sldId id="334" r:id="rId5"/>
    <p:sldId id="335" r:id="rId6"/>
    <p:sldId id="269" r:id="rId7"/>
    <p:sldId id="333" r:id="rId8"/>
    <p:sldId id="313" r:id="rId9"/>
    <p:sldId id="314" r:id="rId10"/>
    <p:sldId id="315" r:id="rId11"/>
    <p:sldId id="316" r:id="rId12"/>
    <p:sldId id="332" r:id="rId13"/>
    <p:sldId id="270" r:id="rId14"/>
    <p:sldId id="266" r:id="rId15"/>
    <p:sldId id="317" r:id="rId16"/>
    <p:sldId id="318" r:id="rId17"/>
    <p:sldId id="327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9" r:id="rId27"/>
    <p:sldId id="330" r:id="rId28"/>
    <p:sldId id="331" r:id="rId29"/>
    <p:sldId id="290" r:id="rId30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32"/>
    </p:embeddedFont>
    <p:embeddedFont>
      <p:font typeface="Bebas Neue" panose="020B0606020202050201" pitchFamily="34" charset="0"/>
      <p:regular r:id="rId33"/>
    </p:embeddedFont>
    <p:embeddedFont>
      <p:font typeface="Kalam" panose="020B0604020202020204" charset="0"/>
      <p:regular r:id="rId34"/>
      <p:bold r:id="rId35"/>
    </p:embeddedFont>
    <p:embeddedFont>
      <p:font typeface="Special Elit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BBF4E-7D4A-42B2-8892-4C0EB32EF687}">
  <a:tblStyle styleId="{100BBF4E-7D4A-42B2-8892-4C0EB32EF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7278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1b06bd4b87_3_2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1b06bd4b87_3_2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b06bd4b8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b06bd4b8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340c23162_0_4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340c23162_0_4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340c23162_0_4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340c23162_0_4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1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340c23162_0_4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340c23162_0_4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19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1b06bd4b8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1b06bd4b8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340c23162_0_4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340c23162_0_4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99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2340c23162_0_5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2340c23162_0_5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1b06bd4b8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1b06bd4b8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448116">
            <a:off x="8295066" y="1542438"/>
            <a:ext cx="1748849" cy="10685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57075" y="-224700"/>
            <a:ext cx="1749050" cy="106865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7133060">
            <a:off x="-509593" y="2598405"/>
            <a:ext cx="1749256" cy="1068776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323959">
            <a:off x="8232091" y="4453206"/>
            <a:ext cx="1749115" cy="106869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493134">
            <a:off x="7546111" y="-714458"/>
            <a:ext cx="1749329" cy="106882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220289" y="-1490778"/>
            <a:ext cx="7753988" cy="10833124"/>
            <a:chOff x="6260625" y="2712350"/>
            <a:chExt cx="1146175" cy="1601325"/>
          </a:xfrm>
        </p:grpSpPr>
        <p:sp>
          <p:nvSpPr>
            <p:cNvPr id="15" name="Google Shape;15;p2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67506" y="76192"/>
            <a:ext cx="8571314" cy="12073351"/>
            <a:chOff x="6949425" y="870600"/>
            <a:chExt cx="1155475" cy="1627575"/>
          </a:xfrm>
        </p:grpSpPr>
        <p:sp>
          <p:nvSpPr>
            <p:cNvPr id="19" name="Google Shape;19;p2"/>
            <p:cNvSpPr/>
            <p:nvPr/>
          </p:nvSpPr>
          <p:spPr>
            <a:xfrm>
              <a:off x="6949425" y="870600"/>
              <a:ext cx="1155475" cy="1627575"/>
            </a:xfrm>
            <a:custGeom>
              <a:avLst/>
              <a:gdLst/>
              <a:ahLst/>
              <a:cxnLst/>
              <a:rect l="l" t="t" r="r" b="b"/>
              <a:pathLst>
                <a:path w="46219" h="65103" extrusionOk="0">
                  <a:moveTo>
                    <a:pt x="39569" y="0"/>
                  </a:moveTo>
                  <a:cubicBezTo>
                    <a:pt x="39523" y="0"/>
                    <a:pt x="39477" y="2"/>
                    <a:pt x="39431" y="5"/>
                  </a:cubicBezTo>
                  <a:lnTo>
                    <a:pt x="1787" y="3042"/>
                  </a:lnTo>
                  <a:cubicBezTo>
                    <a:pt x="760" y="3131"/>
                    <a:pt x="1" y="4024"/>
                    <a:pt x="75" y="5051"/>
                  </a:cubicBezTo>
                  <a:lnTo>
                    <a:pt x="4779" y="63385"/>
                  </a:lnTo>
                  <a:cubicBezTo>
                    <a:pt x="4864" y="64366"/>
                    <a:pt x="5682" y="65102"/>
                    <a:pt x="6636" y="65102"/>
                  </a:cubicBezTo>
                  <a:cubicBezTo>
                    <a:pt x="6682" y="65102"/>
                    <a:pt x="6727" y="65101"/>
                    <a:pt x="6773" y="65097"/>
                  </a:cubicBezTo>
                  <a:lnTo>
                    <a:pt x="44432" y="62061"/>
                  </a:lnTo>
                  <a:cubicBezTo>
                    <a:pt x="45459" y="61971"/>
                    <a:pt x="46218" y="61078"/>
                    <a:pt x="46129" y="60051"/>
                  </a:cubicBezTo>
                  <a:lnTo>
                    <a:pt x="41440" y="1717"/>
                  </a:lnTo>
                  <a:cubicBezTo>
                    <a:pt x="41355" y="737"/>
                    <a:pt x="40537" y="0"/>
                    <a:pt x="39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6875" y="942175"/>
              <a:ext cx="139950" cy="1552150"/>
            </a:xfrm>
            <a:custGeom>
              <a:avLst/>
              <a:gdLst/>
              <a:ahLst/>
              <a:cxnLst/>
              <a:rect l="l" t="t" r="r" b="b"/>
              <a:pathLst>
                <a:path w="5598" h="62086" extrusionOk="0">
                  <a:moveTo>
                    <a:pt x="596" y="0"/>
                  </a:moveTo>
                  <a:lnTo>
                    <a:pt x="1" y="45"/>
                  </a:lnTo>
                  <a:lnTo>
                    <a:pt x="5002" y="62085"/>
                  </a:lnTo>
                  <a:lnTo>
                    <a:pt x="5597" y="6204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299200" y="4005325"/>
            <a:ext cx="50028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 rot="-283149">
            <a:off x="2858401" y="1314777"/>
            <a:ext cx="4011098" cy="1973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/>
          <p:nvPr/>
        </p:nvSpPr>
        <p:spPr>
          <a:xfrm rot="8996590">
            <a:off x="-1067434" y="-60085"/>
            <a:ext cx="1749194" cy="1068738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"/>
          <p:cNvSpPr/>
          <p:nvPr/>
        </p:nvSpPr>
        <p:spPr>
          <a:xfrm rot="-1049239">
            <a:off x="7873446" y="4546128"/>
            <a:ext cx="1749080" cy="1068669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"/>
          <p:cNvSpPr/>
          <p:nvPr/>
        </p:nvSpPr>
        <p:spPr>
          <a:xfrm rot="-3705843">
            <a:off x="8331951" y="1340731"/>
            <a:ext cx="1749037" cy="1068642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 rot="10273671">
            <a:off x="217120" y="-293383"/>
            <a:ext cx="9470444" cy="13231373"/>
            <a:chOff x="6260625" y="2712350"/>
            <a:chExt cx="1146175" cy="1601325"/>
          </a:xfrm>
        </p:grpSpPr>
        <p:sp>
          <p:nvSpPr>
            <p:cNvPr id="485" name="Google Shape;485;p36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6"/>
          <p:cNvSpPr/>
          <p:nvPr/>
        </p:nvSpPr>
        <p:spPr>
          <a:xfrm rot="-8803004">
            <a:off x="5686615" y="-728091"/>
            <a:ext cx="1749118" cy="1068691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6"/>
          <p:cNvSpPr/>
          <p:nvPr/>
        </p:nvSpPr>
        <p:spPr>
          <a:xfrm rot="-1954942" flipH="1">
            <a:off x="3196548" y="47507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dk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-8803004">
            <a:off x="4162615" y="-728091"/>
            <a:ext cx="1749118" cy="1068691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7"/>
          <p:cNvSpPr/>
          <p:nvPr/>
        </p:nvSpPr>
        <p:spPr>
          <a:xfrm rot="5665293">
            <a:off x="-789192" y="4062093"/>
            <a:ext cx="1749184" cy="1068732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7"/>
          <p:cNvSpPr/>
          <p:nvPr/>
        </p:nvSpPr>
        <p:spPr>
          <a:xfrm rot="-1049239">
            <a:off x="7873446" y="4165128"/>
            <a:ext cx="1749080" cy="1068669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7"/>
          <p:cNvSpPr/>
          <p:nvPr/>
        </p:nvSpPr>
        <p:spPr>
          <a:xfrm rot="-5400000">
            <a:off x="8255749" y="-107080"/>
            <a:ext cx="1749050" cy="106865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7"/>
          <p:cNvSpPr/>
          <p:nvPr/>
        </p:nvSpPr>
        <p:spPr>
          <a:xfrm rot="-1954942" flipH="1">
            <a:off x="4491948" y="47507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 rot="-393538">
            <a:off x="-522989" y="-7879675"/>
            <a:ext cx="9470363" cy="13231254"/>
            <a:chOff x="6260625" y="2712350"/>
            <a:chExt cx="1146175" cy="1601325"/>
          </a:xfrm>
        </p:grpSpPr>
        <p:sp>
          <p:nvSpPr>
            <p:cNvPr id="497" name="Google Shape;497;p37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693892" y="3909835"/>
            <a:ext cx="1749225" cy="106875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9411470">
            <a:off x="-440193" y="-290510"/>
            <a:ext cx="1748988" cy="1068612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-2001380">
            <a:off x="8330681" y="3909939"/>
            <a:ext cx="1748909" cy="1068564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-5990741">
            <a:off x="8024070" y="-155054"/>
            <a:ext cx="1749100" cy="1068681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470872" y="-485254"/>
            <a:ext cx="9470500" cy="13231428"/>
            <a:chOff x="6260625" y="2712350"/>
            <a:chExt cx="1146175" cy="1601325"/>
          </a:xfrm>
        </p:grpSpPr>
        <p:sp>
          <p:nvSpPr>
            <p:cNvPr id="43" name="Google Shape;43;p4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/>
          <p:nvPr/>
        </p:nvSpPr>
        <p:spPr>
          <a:xfrm rot="-9271741">
            <a:off x="1460861" y="-654848"/>
            <a:ext cx="1749238" cy="106876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1954942">
            <a:off x="4650398" y="47507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1586900" y="2586500"/>
            <a:ext cx="25650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586900" y="1355600"/>
            <a:ext cx="29238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3806404" flipH="1">
            <a:off x="7812646" y="2440776"/>
            <a:ext cx="1748919" cy="106857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4855262">
            <a:off x="-490871" y="4276775"/>
            <a:ext cx="1749100" cy="1068681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rot="-596057">
            <a:off x="-627455" y="-73049"/>
            <a:ext cx="1748861" cy="106853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rot="-5400000">
            <a:off x="8443162" y="-73068"/>
            <a:ext cx="1748875" cy="1068543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 rot="-111189">
            <a:off x="-86487" y="-8102482"/>
            <a:ext cx="9470525" cy="13231463"/>
            <a:chOff x="6260625" y="2712350"/>
            <a:chExt cx="1146175" cy="1601325"/>
          </a:xfrm>
        </p:grpSpPr>
        <p:sp>
          <p:nvSpPr>
            <p:cNvPr id="87" name="Google Shape;87;p8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rot="-8867944">
            <a:off x="2674917" y="-661376"/>
            <a:ext cx="1749082" cy="106867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654944" flipH="1">
            <a:off x="4431334" y="4779561"/>
            <a:ext cx="1748960" cy="106859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rot="4641923">
            <a:off x="8322844" y="-17701"/>
            <a:ext cx="390303" cy="957816"/>
          </a:xfrm>
          <a:custGeom>
            <a:avLst/>
            <a:gdLst/>
            <a:ahLst/>
            <a:cxnLst/>
            <a:rect l="l" t="t" r="r" b="b"/>
            <a:pathLst>
              <a:path w="3052" h="7490" extrusionOk="0">
                <a:moveTo>
                  <a:pt x="1671" y="0"/>
                </a:moveTo>
                <a:cubicBezTo>
                  <a:pt x="1319" y="0"/>
                  <a:pt x="984" y="133"/>
                  <a:pt x="730" y="359"/>
                </a:cubicBezTo>
                <a:cubicBezTo>
                  <a:pt x="670" y="418"/>
                  <a:pt x="626" y="463"/>
                  <a:pt x="581" y="522"/>
                </a:cubicBezTo>
                <a:lnTo>
                  <a:pt x="507" y="627"/>
                </a:lnTo>
                <a:lnTo>
                  <a:pt x="1028" y="761"/>
                </a:lnTo>
                <a:lnTo>
                  <a:pt x="1072" y="731"/>
                </a:lnTo>
                <a:cubicBezTo>
                  <a:pt x="1238" y="593"/>
                  <a:pt x="1442" y="506"/>
                  <a:pt x="1649" y="506"/>
                </a:cubicBezTo>
                <a:cubicBezTo>
                  <a:pt x="1665" y="506"/>
                  <a:pt x="1681" y="506"/>
                  <a:pt x="1697" y="508"/>
                </a:cubicBezTo>
                <a:cubicBezTo>
                  <a:pt x="1742" y="508"/>
                  <a:pt x="1802" y="522"/>
                  <a:pt x="1846" y="522"/>
                </a:cubicBezTo>
                <a:cubicBezTo>
                  <a:pt x="2025" y="567"/>
                  <a:pt x="2189" y="656"/>
                  <a:pt x="2308" y="790"/>
                </a:cubicBezTo>
                <a:cubicBezTo>
                  <a:pt x="2471" y="969"/>
                  <a:pt x="2546" y="1192"/>
                  <a:pt x="2546" y="1430"/>
                </a:cubicBezTo>
                <a:lnTo>
                  <a:pt x="2308" y="6149"/>
                </a:lnTo>
                <a:cubicBezTo>
                  <a:pt x="2279" y="6608"/>
                  <a:pt x="1891" y="6984"/>
                  <a:pt x="1436" y="6984"/>
                </a:cubicBezTo>
                <a:cubicBezTo>
                  <a:pt x="1419" y="6984"/>
                  <a:pt x="1402" y="6984"/>
                  <a:pt x="1385" y="6983"/>
                </a:cubicBezTo>
                <a:cubicBezTo>
                  <a:pt x="1325" y="6983"/>
                  <a:pt x="1281" y="6968"/>
                  <a:pt x="1236" y="6968"/>
                </a:cubicBezTo>
                <a:cubicBezTo>
                  <a:pt x="819" y="6878"/>
                  <a:pt x="522" y="6491"/>
                  <a:pt x="536" y="6060"/>
                </a:cubicBezTo>
                <a:lnTo>
                  <a:pt x="656" y="3767"/>
                </a:lnTo>
                <a:cubicBezTo>
                  <a:pt x="656" y="3633"/>
                  <a:pt x="581" y="3529"/>
                  <a:pt x="462" y="3499"/>
                </a:cubicBezTo>
                <a:lnTo>
                  <a:pt x="417" y="3499"/>
                </a:lnTo>
                <a:cubicBezTo>
                  <a:pt x="358" y="3499"/>
                  <a:pt x="283" y="3514"/>
                  <a:pt x="239" y="3559"/>
                </a:cubicBezTo>
                <a:cubicBezTo>
                  <a:pt x="194" y="3604"/>
                  <a:pt x="164" y="3678"/>
                  <a:pt x="149" y="3738"/>
                </a:cubicBezTo>
                <a:lnTo>
                  <a:pt x="45" y="6030"/>
                </a:lnTo>
                <a:cubicBezTo>
                  <a:pt x="1" y="6700"/>
                  <a:pt x="477" y="7310"/>
                  <a:pt x="1132" y="7459"/>
                </a:cubicBezTo>
                <a:cubicBezTo>
                  <a:pt x="1206" y="7474"/>
                  <a:pt x="1281" y="7474"/>
                  <a:pt x="1355" y="7489"/>
                </a:cubicBezTo>
                <a:cubicBezTo>
                  <a:pt x="1374" y="7489"/>
                  <a:pt x="1393" y="7490"/>
                  <a:pt x="1411" y="7490"/>
                </a:cubicBezTo>
                <a:cubicBezTo>
                  <a:pt x="1762" y="7490"/>
                  <a:pt x="2084" y="7358"/>
                  <a:pt x="2352" y="7131"/>
                </a:cubicBezTo>
                <a:cubicBezTo>
                  <a:pt x="2620" y="6878"/>
                  <a:pt x="2784" y="6536"/>
                  <a:pt x="2799" y="6164"/>
                </a:cubicBezTo>
                <a:lnTo>
                  <a:pt x="3037" y="1460"/>
                </a:lnTo>
                <a:cubicBezTo>
                  <a:pt x="3052" y="1088"/>
                  <a:pt x="2933" y="731"/>
                  <a:pt x="2680" y="463"/>
                </a:cubicBezTo>
                <a:cubicBezTo>
                  <a:pt x="2486" y="240"/>
                  <a:pt x="2233" y="91"/>
                  <a:pt x="1950" y="31"/>
                </a:cubicBezTo>
                <a:cubicBezTo>
                  <a:pt x="1876" y="16"/>
                  <a:pt x="1802" y="16"/>
                  <a:pt x="1727" y="1"/>
                </a:cubicBezTo>
                <a:cubicBezTo>
                  <a:pt x="1708" y="1"/>
                  <a:pt x="1690" y="0"/>
                  <a:pt x="16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9050" dir="1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 rot="258951">
            <a:off x="1942918" y="1151361"/>
            <a:ext cx="5505311" cy="2529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 rot="4708122">
            <a:off x="-420349" y="4144939"/>
            <a:ext cx="1749022" cy="1068633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/>
          <p:nvPr/>
        </p:nvSpPr>
        <p:spPr>
          <a:xfrm rot="9194259">
            <a:off x="-821300" y="166653"/>
            <a:ext cx="1749085" cy="1068672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7955007" y="4562601"/>
            <a:ext cx="1748875" cy="1068543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 rot="-3536633">
            <a:off x="8337458" y="2223975"/>
            <a:ext cx="1749127" cy="106869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 rot="-378169">
            <a:off x="-87121" y="-1214070"/>
            <a:ext cx="9470435" cy="13231336"/>
            <a:chOff x="6260625" y="2712350"/>
            <a:chExt cx="1146175" cy="1601325"/>
          </a:xfrm>
        </p:grpSpPr>
        <p:sp>
          <p:nvSpPr>
            <p:cNvPr id="100" name="Google Shape;100;p9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9"/>
          <p:cNvSpPr/>
          <p:nvPr/>
        </p:nvSpPr>
        <p:spPr>
          <a:xfrm rot="-8843714">
            <a:off x="1265283" y="-668707"/>
            <a:ext cx="1749242" cy="106876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954942">
            <a:off x="5806248" y="47507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1800450" y="1073925"/>
            <a:ext cx="554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2622675" y="2884950"/>
            <a:ext cx="38988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4555491">
            <a:off x="-692850" y="4206409"/>
            <a:ext cx="1749090" cy="106867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1499643">
            <a:off x="7945772" y="4664107"/>
            <a:ext cx="1748950" cy="1068589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-6563828">
            <a:off x="7947921" y="-612129"/>
            <a:ext cx="1748977" cy="106860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1"/>
          <p:cNvGrpSpPr/>
          <p:nvPr/>
        </p:nvGrpSpPr>
        <p:grpSpPr>
          <a:xfrm rot="-411085">
            <a:off x="-410259" y="-8026213"/>
            <a:ext cx="9470506" cy="13231435"/>
            <a:chOff x="6260625" y="2712350"/>
            <a:chExt cx="1146175" cy="1601325"/>
          </a:xfrm>
        </p:grpSpPr>
        <p:sp>
          <p:nvSpPr>
            <p:cNvPr id="119" name="Google Shape;119;p11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1"/>
          <p:cNvSpPr/>
          <p:nvPr/>
        </p:nvSpPr>
        <p:spPr>
          <a:xfrm rot="-8538716">
            <a:off x="2692689" y="-664727"/>
            <a:ext cx="1749158" cy="1068716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 rot="-1954942" flipH="1">
            <a:off x="3011694" y="4699585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 rot="131944">
            <a:off x="2059474" y="1253958"/>
            <a:ext cx="5058425" cy="151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1"/>
          </p:nvPr>
        </p:nvSpPr>
        <p:spPr>
          <a:xfrm rot="132092">
            <a:off x="2689286" y="2916666"/>
            <a:ext cx="3701732" cy="71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1"/>
          <p:cNvSpPr/>
          <p:nvPr/>
        </p:nvSpPr>
        <p:spPr>
          <a:xfrm rot="4342040">
            <a:off x="8243346" y="1729352"/>
            <a:ext cx="390299" cy="957809"/>
          </a:xfrm>
          <a:custGeom>
            <a:avLst/>
            <a:gdLst/>
            <a:ahLst/>
            <a:cxnLst/>
            <a:rect l="l" t="t" r="r" b="b"/>
            <a:pathLst>
              <a:path w="3052" h="7490" extrusionOk="0">
                <a:moveTo>
                  <a:pt x="1671" y="0"/>
                </a:moveTo>
                <a:cubicBezTo>
                  <a:pt x="1319" y="0"/>
                  <a:pt x="984" y="133"/>
                  <a:pt x="730" y="359"/>
                </a:cubicBezTo>
                <a:cubicBezTo>
                  <a:pt x="670" y="418"/>
                  <a:pt x="626" y="463"/>
                  <a:pt x="581" y="522"/>
                </a:cubicBezTo>
                <a:lnTo>
                  <a:pt x="507" y="627"/>
                </a:lnTo>
                <a:lnTo>
                  <a:pt x="1028" y="761"/>
                </a:lnTo>
                <a:lnTo>
                  <a:pt x="1072" y="731"/>
                </a:lnTo>
                <a:cubicBezTo>
                  <a:pt x="1238" y="593"/>
                  <a:pt x="1442" y="506"/>
                  <a:pt x="1649" y="506"/>
                </a:cubicBezTo>
                <a:cubicBezTo>
                  <a:pt x="1665" y="506"/>
                  <a:pt x="1681" y="506"/>
                  <a:pt x="1697" y="508"/>
                </a:cubicBezTo>
                <a:cubicBezTo>
                  <a:pt x="1742" y="508"/>
                  <a:pt x="1802" y="522"/>
                  <a:pt x="1846" y="522"/>
                </a:cubicBezTo>
                <a:cubicBezTo>
                  <a:pt x="2025" y="567"/>
                  <a:pt x="2189" y="656"/>
                  <a:pt x="2308" y="790"/>
                </a:cubicBezTo>
                <a:cubicBezTo>
                  <a:pt x="2471" y="969"/>
                  <a:pt x="2546" y="1192"/>
                  <a:pt x="2546" y="1430"/>
                </a:cubicBezTo>
                <a:lnTo>
                  <a:pt x="2308" y="6149"/>
                </a:lnTo>
                <a:cubicBezTo>
                  <a:pt x="2279" y="6608"/>
                  <a:pt x="1891" y="6984"/>
                  <a:pt x="1436" y="6984"/>
                </a:cubicBezTo>
                <a:cubicBezTo>
                  <a:pt x="1419" y="6984"/>
                  <a:pt x="1402" y="6984"/>
                  <a:pt x="1385" y="6983"/>
                </a:cubicBezTo>
                <a:cubicBezTo>
                  <a:pt x="1325" y="6983"/>
                  <a:pt x="1281" y="6968"/>
                  <a:pt x="1236" y="6968"/>
                </a:cubicBezTo>
                <a:cubicBezTo>
                  <a:pt x="819" y="6878"/>
                  <a:pt x="522" y="6491"/>
                  <a:pt x="536" y="6060"/>
                </a:cubicBezTo>
                <a:lnTo>
                  <a:pt x="656" y="3767"/>
                </a:lnTo>
                <a:cubicBezTo>
                  <a:pt x="656" y="3633"/>
                  <a:pt x="581" y="3529"/>
                  <a:pt x="462" y="3499"/>
                </a:cubicBezTo>
                <a:lnTo>
                  <a:pt x="417" y="3499"/>
                </a:lnTo>
                <a:cubicBezTo>
                  <a:pt x="358" y="3499"/>
                  <a:pt x="283" y="3514"/>
                  <a:pt x="239" y="3559"/>
                </a:cubicBezTo>
                <a:cubicBezTo>
                  <a:pt x="194" y="3604"/>
                  <a:pt x="164" y="3678"/>
                  <a:pt x="149" y="3738"/>
                </a:cubicBezTo>
                <a:lnTo>
                  <a:pt x="45" y="6030"/>
                </a:lnTo>
                <a:cubicBezTo>
                  <a:pt x="1" y="6700"/>
                  <a:pt x="477" y="7310"/>
                  <a:pt x="1132" y="7459"/>
                </a:cubicBezTo>
                <a:cubicBezTo>
                  <a:pt x="1206" y="7474"/>
                  <a:pt x="1281" y="7474"/>
                  <a:pt x="1355" y="7489"/>
                </a:cubicBezTo>
                <a:cubicBezTo>
                  <a:pt x="1374" y="7489"/>
                  <a:pt x="1393" y="7490"/>
                  <a:pt x="1411" y="7490"/>
                </a:cubicBezTo>
                <a:cubicBezTo>
                  <a:pt x="1762" y="7490"/>
                  <a:pt x="2084" y="7358"/>
                  <a:pt x="2352" y="7131"/>
                </a:cubicBezTo>
                <a:cubicBezTo>
                  <a:pt x="2620" y="6878"/>
                  <a:pt x="2784" y="6536"/>
                  <a:pt x="2799" y="6164"/>
                </a:cubicBezTo>
                <a:lnTo>
                  <a:pt x="3037" y="1460"/>
                </a:lnTo>
                <a:cubicBezTo>
                  <a:pt x="3052" y="1088"/>
                  <a:pt x="2933" y="731"/>
                  <a:pt x="2680" y="463"/>
                </a:cubicBezTo>
                <a:cubicBezTo>
                  <a:pt x="2486" y="240"/>
                  <a:pt x="2233" y="91"/>
                  <a:pt x="1950" y="31"/>
                </a:cubicBezTo>
                <a:cubicBezTo>
                  <a:pt x="1876" y="16"/>
                  <a:pt x="1802" y="16"/>
                  <a:pt x="1727" y="1"/>
                </a:cubicBezTo>
                <a:cubicBezTo>
                  <a:pt x="1708" y="1"/>
                  <a:pt x="1690" y="0"/>
                  <a:pt x="1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5725" dist="19050" dir="1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rot="9467850">
            <a:off x="-745159" y="-138138"/>
            <a:ext cx="1749137" cy="1068703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-739684">
            <a:off x="8025889" y="4546111"/>
            <a:ext cx="1748976" cy="1068605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 rot="-3598891">
            <a:off x="8328869" y="-383656"/>
            <a:ext cx="1749122" cy="1068694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-440072" y="-2789117"/>
            <a:ext cx="9470500" cy="13231428"/>
            <a:chOff x="6260625" y="2712350"/>
            <a:chExt cx="1146175" cy="1601325"/>
          </a:xfrm>
        </p:grpSpPr>
        <p:sp>
          <p:nvSpPr>
            <p:cNvPr id="133" name="Google Shape;133;p13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 hasCustomPrompt="1"/>
          </p:nvPr>
        </p:nvSpPr>
        <p:spPr>
          <a:xfrm>
            <a:off x="1590738" y="1215600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2342163" y="1774175"/>
            <a:ext cx="1795800" cy="8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4728584" y="1215600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3"/>
          </p:nvPr>
        </p:nvSpPr>
        <p:spPr>
          <a:xfrm>
            <a:off x="5470063" y="1774175"/>
            <a:ext cx="1795800" cy="8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1590738" y="3005000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2342163" y="3584901"/>
            <a:ext cx="1795800" cy="8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4728584" y="3005000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5470063" y="3584900"/>
            <a:ext cx="1795800" cy="8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2337263" y="1203900"/>
            <a:ext cx="208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9"/>
          </p:nvPr>
        </p:nvSpPr>
        <p:spPr>
          <a:xfrm>
            <a:off x="5470063" y="1203900"/>
            <a:ext cx="208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2337263" y="3010075"/>
            <a:ext cx="208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470063" y="3010075"/>
            <a:ext cx="208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6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/>
          <p:nvPr/>
        </p:nvSpPr>
        <p:spPr>
          <a:xfrm rot="-8538716">
            <a:off x="5904164" y="-651927"/>
            <a:ext cx="1749158" cy="1068716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-1954942" flipH="1">
            <a:off x="5271148" y="46745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 rot="-9010446">
            <a:off x="6933991" y="-569892"/>
            <a:ext cx="1749169" cy="1068723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 rot="4206065">
            <a:off x="-420486" y="4449800"/>
            <a:ext cx="1749246" cy="106877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 rot="9523386">
            <a:off x="-932248" y="-130245"/>
            <a:ext cx="1749167" cy="1068722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 rot="-1299721">
            <a:off x="8102077" y="4088992"/>
            <a:ext cx="1748904" cy="1068561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rot="7309355">
            <a:off x="7788488" y="828445"/>
            <a:ext cx="1749081" cy="1068669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-437032" y="-409065"/>
            <a:ext cx="9470386" cy="13231268"/>
            <a:chOff x="6260625" y="2712350"/>
            <a:chExt cx="1146175" cy="1601325"/>
          </a:xfrm>
        </p:grpSpPr>
        <p:sp>
          <p:nvSpPr>
            <p:cNvPr id="212" name="Google Shape;212;p19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9"/>
          <p:cNvSpPr/>
          <p:nvPr/>
        </p:nvSpPr>
        <p:spPr>
          <a:xfrm rot="1954942">
            <a:off x="3977448" y="4750760"/>
            <a:ext cx="1749012" cy="10686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1810675" y="865175"/>
            <a:ext cx="4154400" cy="16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1"/>
          </p:nvPr>
        </p:nvSpPr>
        <p:spPr>
          <a:xfrm>
            <a:off x="1810675" y="264747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/>
          <p:nvPr/>
        </p:nvSpPr>
        <p:spPr>
          <a:xfrm rot="-3448116">
            <a:off x="8295066" y="1542438"/>
            <a:ext cx="1748849" cy="1068527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-357075" y="-224700"/>
            <a:ext cx="1749050" cy="106865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 rot="-7133060">
            <a:off x="-509593" y="2598405"/>
            <a:ext cx="1749256" cy="1068776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5"/>
          <p:cNvSpPr/>
          <p:nvPr/>
        </p:nvSpPr>
        <p:spPr>
          <a:xfrm rot="-323959">
            <a:off x="8232091" y="4453206"/>
            <a:ext cx="1749115" cy="106869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5"/>
          <p:cNvSpPr/>
          <p:nvPr/>
        </p:nvSpPr>
        <p:spPr>
          <a:xfrm rot="-8493134">
            <a:off x="7546111" y="-714458"/>
            <a:ext cx="1749329" cy="1068820"/>
          </a:xfrm>
          <a:custGeom>
            <a:avLst/>
            <a:gdLst/>
            <a:ahLst/>
            <a:cxnLst/>
            <a:rect l="l" t="t" r="r" b="b"/>
            <a:pathLst>
              <a:path w="69962" h="42746" extrusionOk="0">
                <a:moveTo>
                  <a:pt x="61953" y="1"/>
                </a:moveTo>
                <a:cubicBezTo>
                  <a:pt x="61839" y="1"/>
                  <a:pt x="61752" y="88"/>
                  <a:pt x="61743" y="201"/>
                </a:cubicBezTo>
                <a:cubicBezTo>
                  <a:pt x="61743" y="315"/>
                  <a:pt x="61831" y="410"/>
                  <a:pt x="61944" y="419"/>
                </a:cubicBezTo>
                <a:cubicBezTo>
                  <a:pt x="62493" y="437"/>
                  <a:pt x="63042" y="489"/>
                  <a:pt x="63574" y="567"/>
                </a:cubicBezTo>
                <a:lnTo>
                  <a:pt x="63600" y="567"/>
                </a:lnTo>
                <a:cubicBezTo>
                  <a:pt x="63704" y="567"/>
                  <a:pt x="63791" y="489"/>
                  <a:pt x="63809" y="384"/>
                </a:cubicBezTo>
                <a:cubicBezTo>
                  <a:pt x="63826" y="271"/>
                  <a:pt x="63748" y="166"/>
                  <a:pt x="63635" y="149"/>
                </a:cubicBezTo>
                <a:cubicBezTo>
                  <a:pt x="63086" y="71"/>
                  <a:pt x="62519" y="18"/>
                  <a:pt x="61961" y="1"/>
                </a:cubicBezTo>
                <a:close/>
                <a:moveTo>
                  <a:pt x="60295" y="35"/>
                </a:moveTo>
                <a:cubicBezTo>
                  <a:pt x="60290" y="35"/>
                  <a:pt x="60285" y="35"/>
                  <a:pt x="60279" y="36"/>
                </a:cubicBezTo>
                <a:cubicBezTo>
                  <a:pt x="59722" y="71"/>
                  <a:pt x="59164" y="149"/>
                  <a:pt x="58615" y="245"/>
                </a:cubicBezTo>
                <a:cubicBezTo>
                  <a:pt x="58502" y="262"/>
                  <a:pt x="58423" y="376"/>
                  <a:pt x="58449" y="489"/>
                </a:cubicBezTo>
                <a:cubicBezTo>
                  <a:pt x="58467" y="585"/>
                  <a:pt x="58554" y="654"/>
                  <a:pt x="58650" y="654"/>
                </a:cubicBezTo>
                <a:lnTo>
                  <a:pt x="58685" y="654"/>
                </a:lnTo>
                <a:cubicBezTo>
                  <a:pt x="59225" y="559"/>
                  <a:pt x="59765" y="489"/>
                  <a:pt x="60306" y="445"/>
                </a:cubicBezTo>
                <a:cubicBezTo>
                  <a:pt x="60428" y="437"/>
                  <a:pt x="60506" y="341"/>
                  <a:pt x="60506" y="227"/>
                </a:cubicBezTo>
                <a:cubicBezTo>
                  <a:pt x="60498" y="119"/>
                  <a:pt x="60402" y="35"/>
                  <a:pt x="60295" y="35"/>
                </a:cubicBezTo>
                <a:close/>
                <a:moveTo>
                  <a:pt x="65229" y="483"/>
                </a:moveTo>
                <a:cubicBezTo>
                  <a:pt x="65135" y="483"/>
                  <a:pt x="65051" y="541"/>
                  <a:pt x="65029" y="637"/>
                </a:cubicBezTo>
                <a:cubicBezTo>
                  <a:pt x="64994" y="750"/>
                  <a:pt x="65064" y="864"/>
                  <a:pt x="65177" y="890"/>
                </a:cubicBezTo>
                <a:cubicBezTo>
                  <a:pt x="65700" y="1029"/>
                  <a:pt x="66223" y="1195"/>
                  <a:pt x="66728" y="1395"/>
                </a:cubicBezTo>
                <a:cubicBezTo>
                  <a:pt x="66754" y="1404"/>
                  <a:pt x="66780" y="1404"/>
                  <a:pt x="66807" y="1404"/>
                </a:cubicBezTo>
                <a:cubicBezTo>
                  <a:pt x="66885" y="1404"/>
                  <a:pt x="66963" y="1360"/>
                  <a:pt x="66998" y="1273"/>
                </a:cubicBezTo>
                <a:cubicBezTo>
                  <a:pt x="67042" y="1169"/>
                  <a:pt x="66990" y="1047"/>
                  <a:pt x="66876" y="1003"/>
                </a:cubicBezTo>
                <a:cubicBezTo>
                  <a:pt x="66362" y="803"/>
                  <a:pt x="65822" y="628"/>
                  <a:pt x="65282" y="489"/>
                </a:cubicBezTo>
                <a:cubicBezTo>
                  <a:pt x="65264" y="485"/>
                  <a:pt x="65247" y="483"/>
                  <a:pt x="65229" y="483"/>
                </a:cubicBezTo>
                <a:close/>
                <a:moveTo>
                  <a:pt x="57036" y="628"/>
                </a:moveTo>
                <a:cubicBezTo>
                  <a:pt x="57017" y="628"/>
                  <a:pt x="56997" y="631"/>
                  <a:pt x="56977" y="637"/>
                </a:cubicBezTo>
                <a:cubicBezTo>
                  <a:pt x="56436" y="803"/>
                  <a:pt x="55905" y="994"/>
                  <a:pt x="55399" y="1221"/>
                </a:cubicBezTo>
                <a:cubicBezTo>
                  <a:pt x="55295" y="1264"/>
                  <a:pt x="55251" y="1386"/>
                  <a:pt x="55295" y="1491"/>
                </a:cubicBezTo>
                <a:cubicBezTo>
                  <a:pt x="55330" y="1569"/>
                  <a:pt x="55408" y="1613"/>
                  <a:pt x="55486" y="1613"/>
                </a:cubicBezTo>
                <a:cubicBezTo>
                  <a:pt x="55513" y="1613"/>
                  <a:pt x="55539" y="1613"/>
                  <a:pt x="55565" y="1596"/>
                </a:cubicBezTo>
                <a:cubicBezTo>
                  <a:pt x="56062" y="1386"/>
                  <a:pt x="56576" y="1195"/>
                  <a:pt x="57099" y="1038"/>
                </a:cubicBezTo>
                <a:cubicBezTo>
                  <a:pt x="57212" y="1003"/>
                  <a:pt x="57273" y="890"/>
                  <a:pt x="57238" y="776"/>
                </a:cubicBezTo>
                <a:cubicBezTo>
                  <a:pt x="57209" y="690"/>
                  <a:pt x="57128" y="628"/>
                  <a:pt x="57036" y="628"/>
                </a:cubicBezTo>
                <a:close/>
                <a:moveTo>
                  <a:pt x="68310" y="1685"/>
                </a:moveTo>
                <a:cubicBezTo>
                  <a:pt x="68236" y="1685"/>
                  <a:pt x="68165" y="1724"/>
                  <a:pt x="68123" y="1796"/>
                </a:cubicBezTo>
                <a:cubicBezTo>
                  <a:pt x="68070" y="1892"/>
                  <a:pt x="68114" y="2023"/>
                  <a:pt x="68210" y="2075"/>
                </a:cubicBezTo>
                <a:cubicBezTo>
                  <a:pt x="68689" y="2328"/>
                  <a:pt x="69160" y="2615"/>
                  <a:pt x="69604" y="2929"/>
                </a:cubicBezTo>
                <a:cubicBezTo>
                  <a:pt x="69639" y="2955"/>
                  <a:pt x="69682" y="2964"/>
                  <a:pt x="69726" y="2964"/>
                </a:cubicBezTo>
                <a:cubicBezTo>
                  <a:pt x="69787" y="2964"/>
                  <a:pt x="69848" y="2929"/>
                  <a:pt x="69892" y="2877"/>
                </a:cubicBezTo>
                <a:cubicBezTo>
                  <a:pt x="69961" y="2781"/>
                  <a:pt x="69935" y="2650"/>
                  <a:pt x="69839" y="2589"/>
                </a:cubicBezTo>
                <a:cubicBezTo>
                  <a:pt x="69386" y="2267"/>
                  <a:pt x="68898" y="1970"/>
                  <a:pt x="68410" y="1709"/>
                </a:cubicBezTo>
                <a:cubicBezTo>
                  <a:pt x="68378" y="1693"/>
                  <a:pt x="68344" y="1685"/>
                  <a:pt x="68310" y="1685"/>
                </a:cubicBezTo>
                <a:close/>
                <a:moveTo>
                  <a:pt x="54004" y="1953"/>
                </a:moveTo>
                <a:cubicBezTo>
                  <a:pt x="53968" y="1953"/>
                  <a:pt x="53932" y="1962"/>
                  <a:pt x="53900" y="1979"/>
                </a:cubicBezTo>
                <a:cubicBezTo>
                  <a:pt x="53412" y="2275"/>
                  <a:pt x="52951" y="2589"/>
                  <a:pt x="52515" y="2938"/>
                </a:cubicBezTo>
                <a:cubicBezTo>
                  <a:pt x="52419" y="3007"/>
                  <a:pt x="52410" y="3138"/>
                  <a:pt x="52480" y="3225"/>
                </a:cubicBezTo>
                <a:cubicBezTo>
                  <a:pt x="52515" y="3278"/>
                  <a:pt x="52576" y="3304"/>
                  <a:pt x="52637" y="3304"/>
                </a:cubicBezTo>
                <a:cubicBezTo>
                  <a:pt x="52689" y="3304"/>
                  <a:pt x="52733" y="3295"/>
                  <a:pt x="52768" y="3260"/>
                </a:cubicBezTo>
                <a:cubicBezTo>
                  <a:pt x="53186" y="2929"/>
                  <a:pt x="53639" y="2615"/>
                  <a:pt x="54110" y="2336"/>
                </a:cubicBezTo>
                <a:cubicBezTo>
                  <a:pt x="54214" y="2284"/>
                  <a:pt x="54240" y="2153"/>
                  <a:pt x="54188" y="2058"/>
                </a:cubicBezTo>
                <a:cubicBezTo>
                  <a:pt x="54147" y="1988"/>
                  <a:pt x="54076" y="1953"/>
                  <a:pt x="54004" y="1953"/>
                </a:cubicBezTo>
                <a:close/>
                <a:moveTo>
                  <a:pt x="51421" y="4007"/>
                </a:moveTo>
                <a:cubicBezTo>
                  <a:pt x="51366" y="4007"/>
                  <a:pt x="51310" y="4029"/>
                  <a:pt x="51269" y="4071"/>
                </a:cubicBezTo>
                <a:cubicBezTo>
                  <a:pt x="50876" y="4489"/>
                  <a:pt x="50519" y="4925"/>
                  <a:pt x="50205" y="5386"/>
                </a:cubicBezTo>
                <a:cubicBezTo>
                  <a:pt x="50136" y="5482"/>
                  <a:pt x="50162" y="5613"/>
                  <a:pt x="50258" y="5674"/>
                </a:cubicBezTo>
                <a:cubicBezTo>
                  <a:pt x="50293" y="5700"/>
                  <a:pt x="50336" y="5709"/>
                  <a:pt x="50380" y="5709"/>
                </a:cubicBezTo>
                <a:cubicBezTo>
                  <a:pt x="50441" y="5709"/>
                  <a:pt x="50510" y="5683"/>
                  <a:pt x="50545" y="5622"/>
                </a:cubicBezTo>
                <a:cubicBezTo>
                  <a:pt x="50850" y="5177"/>
                  <a:pt x="51190" y="4750"/>
                  <a:pt x="51565" y="4358"/>
                </a:cubicBezTo>
                <a:cubicBezTo>
                  <a:pt x="51643" y="4271"/>
                  <a:pt x="51643" y="4140"/>
                  <a:pt x="51556" y="4062"/>
                </a:cubicBezTo>
                <a:cubicBezTo>
                  <a:pt x="51519" y="4025"/>
                  <a:pt x="51470" y="4007"/>
                  <a:pt x="51421" y="4007"/>
                </a:cubicBezTo>
                <a:close/>
                <a:moveTo>
                  <a:pt x="49546" y="6732"/>
                </a:moveTo>
                <a:cubicBezTo>
                  <a:pt x="49470" y="6732"/>
                  <a:pt x="49397" y="6776"/>
                  <a:pt x="49360" y="6851"/>
                </a:cubicBezTo>
                <a:cubicBezTo>
                  <a:pt x="49116" y="7373"/>
                  <a:pt x="48846" y="7853"/>
                  <a:pt x="48576" y="8271"/>
                </a:cubicBezTo>
                <a:cubicBezTo>
                  <a:pt x="48515" y="8376"/>
                  <a:pt x="48541" y="8498"/>
                  <a:pt x="48637" y="8559"/>
                </a:cubicBezTo>
                <a:cubicBezTo>
                  <a:pt x="48672" y="8585"/>
                  <a:pt x="48715" y="8593"/>
                  <a:pt x="48750" y="8593"/>
                </a:cubicBezTo>
                <a:cubicBezTo>
                  <a:pt x="48820" y="8593"/>
                  <a:pt x="48890" y="8559"/>
                  <a:pt x="48924" y="8498"/>
                </a:cubicBezTo>
                <a:cubicBezTo>
                  <a:pt x="49203" y="8062"/>
                  <a:pt x="49482" y="7565"/>
                  <a:pt x="49735" y="7025"/>
                </a:cubicBezTo>
                <a:cubicBezTo>
                  <a:pt x="49787" y="6929"/>
                  <a:pt x="49744" y="6798"/>
                  <a:pt x="49639" y="6755"/>
                </a:cubicBezTo>
                <a:cubicBezTo>
                  <a:pt x="49609" y="6740"/>
                  <a:pt x="49577" y="6732"/>
                  <a:pt x="49546" y="6732"/>
                </a:cubicBezTo>
                <a:close/>
                <a:moveTo>
                  <a:pt x="47739" y="9486"/>
                </a:moveTo>
                <a:cubicBezTo>
                  <a:pt x="47685" y="9486"/>
                  <a:pt x="47631" y="9507"/>
                  <a:pt x="47591" y="9552"/>
                </a:cubicBezTo>
                <a:cubicBezTo>
                  <a:pt x="47208" y="9953"/>
                  <a:pt x="46807" y="10284"/>
                  <a:pt x="46362" y="10572"/>
                </a:cubicBezTo>
                <a:cubicBezTo>
                  <a:pt x="46266" y="10633"/>
                  <a:pt x="46232" y="10763"/>
                  <a:pt x="46293" y="10859"/>
                </a:cubicBezTo>
                <a:cubicBezTo>
                  <a:pt x="46336" y="10920"/>
                  <a:pt x="46406" y="10955"/>
                  <a:pt x="46467" y="10955"/>
                </a:cubicBezTo>
                <a:cubicBezTo>
                  <a:pt x="46510" y="10955"/>
                  <a:pt x="46545" y="10946"/>
                  <a:pt x="46580" y="10920"/>
                </a:cubicBezTo>
                <a:cubicBezTo>
                  <a:pt x="47059" y="10615"/>
                  <a:pt x="47487" y="10258"/>
                  <a:pt x="47887" y="9831"/>
                </a:cubicBezTo>
                <a:cubicBezTo>
                  <a:pt x="47966" y="9752"/>
                  <a:pt x="47966" y="9622"/>
                  <a:pt x="47879" y="9543"/>
                </a:cubicBezTo>
                <a:cubicBezTo>
                  <a:pt x="47840" y="9505"/>
                  <a:pt x="47790" y="9486"/>
                  <a:pt x="47739" y="9486"/>
                </a:cubicBezTo>
                <a:close/>
                <a:moveTo>
                  <a:pt x="44982" y="11258"/>
                </a:moveTo>
                <a:cubicBezTo>
                  <a:pt x="44960" y="11258"/>
                  <a:pt x="44937" y="11262"/>
                  <a:pt x="44916" y="11269"/>
                </a:cubicBezTo>
                <a:cubicBezTo>
                  <a:pt x="44445" y="11443"/>
                  <a:pt x="43931" y="11574"/>
                  <a:pt x="43347" y="11678"/>
                </a:cubicBezTo>
                <a:cubicBezTo>
                  <a:pt x="43234" y="11705"/>
                  <a:pt x="43164" y="11809"/>
                  <a:pt x="43182" y="11922"/>
                </a:cubicBezTo>
                <a:cubicBezTo>
                  <a:pt x="43199" y="12018"/>
                  <a:pt x="43286" y="12088"/>
                  <a:pt x="43382" y="12088"/>
                </a:cubicBezTo>
                <a:lnTo>
                  <a:pt x="43426" y="12088"/>
                </a:lnTo>
                <a:cubicBezTo>
                  <a:pt x="44027" y="11975"/>
                  <a:pt x="44558" y="11835"/>
                  <a:pt x="45055" y="11661"/>
                </a:cubicBezTo>
                <a:cubicBezTo>
                  <a:pt x="45160" y="11626"/>
                  <a:pt x="45221" y="11504"/>
                  <a:pt x="45186" y="11400"/>
                </a:cubicBezTo>
                <a:cubicBezTo>
                  <a:pt x="45151" y="11310"/>
                  <a:pt x="45067" y="11258"/>
                  <a:pt x="44982" y="11258"/>
                </a:cubicBezTo>
                <a:close/>
                <a:moveTo>
                  <a:pt x="41742" y="11887"/>
                </a:moveTo>
                <a:cubicBezTo>
                  <a:pt x="41737" y="11887"/>
                  <a:pt x="41731" y="11887"/>
                  <a:pt x="41726" y="11888"/>
                </a:cubicBezTo>
                <a:cubicBezTo>
                  <a:pt x="41247" y="11931"/>
                  <a:pt x="40707" y="11966"/>
                  <a:pt x="40079" y="11992"/>
                </a:cubicBezTo>
                <a:cubicBezTo>
                  <a:pt x="39966" y="12001"/>
                  <a:pt x="39879" y="12097"/>
                  <a:pt x="39879" y="12210"/>
                </a:cubicBezTo>
                <a:cubicBezTo>
                  <a:pt x="39887" y="12323"/>
                  <a:pt x="39983" y="12410"/>
                  <a:pt x="40088" y="12410"/>
                </a:cubicBezTo>
                <a:lnTo>
                  <a:pt x="40097" y="12410"/>
                </a:lnTo>
                <a:cubicBezTo>
                  <a:pt x="40733" y="12384"/>
                  <a:pt x="41282" y="12349"/>
                  <a:pt x="41761" y="12306"/>
                </a:cubicBezTo>
                <a:cubicBezTo>
                  <a:pt x="41874" y="12297"/>
                  <a:pt x="41961" y="12193"/>
                  <a:pt x="41953" y="12079"/>
                </a:cubicBezTo>
                <a:cubicBezTo>
                  <a:pt x="41944" y="11971"/>
                  <a:pt x="41849" y="11887"/>
                  <a:pt x="41742" y="11887"/>
                </a:cubicBezTo>
                <a:close/>
                <a:moveTo>
                  <a:pt x="38423" y="12053"/>
                </a:moveTo>
                <a:lnTo>
                  <a:pt x="37761" y="12071"/>
                </a:lnTo>
                <a:cubicBezTo>
                  <a:pt x="37439" y="12079"/>
                  <a:pt x="37107" y="12088"/>
                  <a:pt x="36768" y="12097"/>
                </a:cubicBezTo>
                <a:cubicBezTo>
                  <a:pt x="36654" y="12097"/>
                  <a:pt x="36567" y="12193"/>
                  <a:pt x="36567" y="12306"/>
                </a:cubicBezTo>
                <a:cubicBezTo>
                  <a:pt x="36567" y="12419"/>
                  <a:pt x="36663" y="12506"/>
                  <a:pt x="36776" y="12506"/>
                </a:cubicBezTo>
                <a:lnTo>
                  <a:pt x="36785" y="12506"/>
                </a:lnTo>
                <a:cubicBezTo>
                  <a:pt x="37116" y="12498"/>
                  <a:pt x="37447" y="12489"/>
                  <a:pt x="37779" y="12480"/>
                </a:cubicBezTo>
                <a:lnTo>
                  <a:pt x="38441" y="12463"/>
                </a:lnTo>
                <a:cubicBezTo>
                  <a:pt x="38554" y="12463"/>
                  <a:pt x="38641" y="12367"/>
                  <a:pt x="38641" y="12254"/>
                </a:cubicBezTo>
                <a:cubicBezTo>
                  <a:pt x="38641" y="12140"/>
                  <a:pt x="38545" y="12053"/>
                  <a:pt x="38432" y="12053"/>
                </a:cubicBezTo>
                <a:close/>
                <a:moveTo>
                  <a:pt x="35127" y="12148"/>
                </a:moveTo>
                <a:cubicBezTo>
                  <a:pt x="35122" y="12148"/>
                  <a:pt x="35117" y="12149"/>
                  <a:pt x="35112" y="12149"/>
                </a:cubicBezTo>
                <a:cubicBezTo>
                  <a:pt x="34528" y="12175"/>
                  <a:pt x="33988" y="12201"/>
                  <a:pt x="33447" y="12227"/>
                </a:cubicBezTo>
                <a:cubicBezTo>
                  <a:pt x="33334" y="12236"/>
                  <a:pt x="33247" y="12332"/>
                  <a:pt x="33256" y="12445"/>
                </a:cubicBezTo>
                <a:cubicBezTo>
                  <a:pt x="33264" y="12559"/>
                  <a:pt x="33352" y="12646"/>
                  <a:pt x="33465" y="12646"/>
                </a:cubicBezTo>
                <a:lnTo>
                  <a:pt x="33474" y="12646"/>
                </a:lnTo>
                <a:cubicBezTo>
                  <a:pt x="34005" y="12611"/>
                  <a:pt x="34545" y="12585"/>
                  <a:pt x="35129" y="12559"/>
                </a:cubicBezTo>
                <a:cubicBezTo>
                  <a:pt x="35243" y="12559"/>
                  <a:pt x="35330" y="12463"/>
                  <a:pt x="35330" y="12349"/>
                </a:cubicBezTo>
                <a:cubicBezTo>
                  <a:pt x="35321" y="12241"/>
                  <a:pt x="35241" y="12148"/>
                  <a:pt x="35127" y="12148"/>
                </a:cubicBezTo>
                <a:close/>
                <a:moveTo>
                  <a:pt x="31807" y="12340"/>
                </a:moveTo>
                <a:cubicBezTo>
                  <a:pt x="31802" y="12340"/>
                  <a:pt x="31797" y="12340"/>
                  <a:pt x="31792" y="12341"/>
                </a:cubicBezTo>
                <a:cubicBezTo>
                  <a:pt x="31234" y="12384"/>
                  <a:pt x="30676" y="12437"/>
                  <a:pt x="30136" y="12498"/>
                </a:cubicBezTo>
                <a:cubicBezTo>
                  <a:pt x="30023" y="12506"/>
                  <a:pt x="29944" y="12611"/>
                  <a:pt x="29953" y="12724"/>
                </a:cubicBezTo>
                <a:cubicBezTo>
                  <a:pt x="29962" y="12829"/>
                  <a:pt x="30049" y="12907"/>
                  <a:pt x="30162" y="12907"/>
                </a:cubicBezTo>
                <a:lnTo>
                  <a:pt x="30179" y="12907"/>
                </a:lnTo>
                <a:cubicBezTo>
                  <a:pt x="30720" y="12846"/>
                  <a:pt x="31277" y="12803"/>
                  <a:pt x="31826" y="12759"/>
                </a:cubicBezTo>
                <a:cubicBezTo>
                  <a:pt x="31940" y="12742"/>
                  <a:pt x="32027" y="12646"/>
                  <a:pt x="32018" y="12532"/>
                </a:cubicBezTo>
                <a:cubicBezTo>
                  <a:pt x="32010" y="12424"/>
                  <a:pt x="31914" y="12340"/>
                  <a:pt x="31807" y="12340"/>
                </a:cubicBezTo>
                <a:close/>
                <a:moveTo>
                  <a:pt x="28512" y="12687"/>
                </a:moveTo>
                <a:cubicBezTo>
                  <a:pt x="28501" y="12687"/>
                  <a:pt x="28491" y="12688"/>
                  <a:pt x="28480" y="12689"/>
                </a:cubicBezTo>
                <a:cubicBezTo>
                  <a:pt x="27914" y="12776"/>
                  <a:pt x="27365" y="12872"/>
                  <a:pt x="26842" y="12986"/>
                </a:cubicBezTo>
                <a:cubicBezTo>
                  <a:pt x="26728" y="13012"/>
                  <a:pt x="26659" y="13125"/>
                  <a:pt x="26676" y="13238"/>
                </a:cubicBezTo>
                <a:cubicBezTo>
                  <a:pt x="26702" y="13334"/>
                  <a:pt x="26789" y="13395"/>
                  <a:pt x="26885" y="13395"/>
                </a:cubicBezTo>
                <a:lnTo>
                  <a:pt x="26929" y="13395"/>
                </a:lnTo>
                <a:cubicBezTo>
                  <a:pt x="27443" y="13282"/>
                  <a:pt x="27983" y="13186"/>
                  <a:pt x="28541" y="13099"/>
                </a:cubicBezTo>
                <a:cubicBezTo>
                  <a:pt x="28654" y="13090"/>
                  <a:pt x="28733" y="12977"/>
                  <a:pt x="28715" y="12864"/>
                </a:cubicBezTo>
                <a:cubicBezTo>
                  <a:pt x="28700" y="12761"/>
                  <a:pt x="28612" y="12687"/>
                  <a:pt x="28512" y="12687"/>
                </a:cubicBezTo>
                <a:close/>
                <a:moveTo>
                  <a:pt x="25282" y="13403"/>
                </a:moveTo>
                <a:cubicBezTo>
                  <a:pt x="25262" y="13403"/>
                  <a:pt x="25241" y="13406"/>
                  <a:pt x="25221" y="13413"/>
                </a:cubicBezTo>
                <a:cubicBezTo>
                  <a:pt x="24672" y="13578"/>
                  <a:pt x="24140" y="13770"/>
                  <a:pt x="23644" y="13979"/>
                </a:cubicBezTo>
                <a:cubicBezTo>
                  <a:pt x="23539" y="14023"/>
                  <a:pt x="23487" y="14145"/>
                  <a:pt x="23530" y="14249"/>
                </a:cubicBezTo>
                <a:cubicBezTo>
                  <a:pt x="23565" y="14336"/>
                  <a:pt x="23644" y="14380"/>
                  <a:pt x="23722" y="14380"/>
                </a:cubicBezTo>
                <a:cubicBezTo>
                  <a:pt x="23748" y="14380"/>
                  <a:pt x="23774" y="14371"/>
                  <a:pt x="23800" y="14362"/>
                </a:cubicBezTo>
                <a:cubicBezTo>
                  <a:pt x="24288" y="14162"/>
                  <a:pt x="24803" y="13970"/>
                  <a:pt x="25343" y="13805"/>
                </a:cubicBezTo>
                <a:cubicBezTo>
                  <a:pt x="25447" y="13770"/>
                  <a:pt x="25508" y="13657"/>
                  <a:pt x="25474" y="13543"/>
                </a:cubicBezTo>
                <a:cubicBezTo>
                  <a:pt x="25452" y="13459"/>
                  <a:pt x="25369" y="13403"/>
                  <a:pt x="25282" y="13403"/>
                </a:cubicBezTo>
                <a:close/>
                <a:moveTo>
                  <a:pt x="22243" y="14702"/>
                </a:moveTo>
                <a:cubicBezTo>
                  <a:pt x="22208" y="14702"/>
                  <a:pt x="22171" y="14711"/>
                  <a:pt x="22136" y="14728"/>
                </a:cubicBezTo>
                <a:cubicBezTo>
                  <a:pt x="21648" y="15016"/>
                  <a:pt x="21177" y="15330"/>
                  <a:pt x="20742" y="15678"/>
                </a:cubicBezTo>
                <a:cubicBezTo>
                  <a:pt x="20654" y="15748"/>
                  <a:pt x="20637" y="15879"/>
                  <a:pt x="20707" y="15966"/>
                </a:cubicBezTo>
                <a:cubicBezTo>
                  <a:pt x="20750" y="16018"/>
                  <a:pt x="20811" y="16044"/>
                  <a:pt x="20872" y="16044"/>
                </a:cubicBezTo>
                <a:cubicBezTo>
                  <a:pt x="20916" y="16044"/>
                  <a:pt x="20959" y="16027"/>
                  <a:pt x="21003" y="16001"/>
                </a:cubicBezTo>
                <a:cubicBezTo>
                  <a:pt x="21421" y="15670"/>
                  <a:pt x="21866" y="15365"/>
                  <a:pt x="22345" y="15086"/>
                </a:cubicBezTo>
                <a:cubicBezTo>
                  <a:pt x="22441" y="15033"/>
                  <a:pt x="22476" y="14903"/>
                  <a:pt x="22423" y="14807"/>
                </a:cubicBezTo>
                <a:cubicBezTo>
                  <a:pt x="22383" y="14737"/>
                  <a:pt x="22315" y="14702"/>
                  <a:pt x="22243" y="14702"/>
                </a:cubicBezTo>
                <a:close/>
                <a:moveTo>
                  <a:pt x="19653" y="16753"/>
                </a:moveTo>
                <a:cubicBezTo>
                  <a:pt x="19598" y="16753"/>
                  <a:pt x="19544" y="16775"/>
                  <a:pt x="19504" y="16820"/>
                </a:cubicBezTo>
                <a:cubicBezTo>
                  <a:pt x="19129" y="17221"/>
                  <a:pt x="18772" y="17665"/>
                  <a:pt x="18458" y="18136"/>
                </a:cubicBezTo>
                <a:cubicBezTo>
                  <a:pt x="18389" y="18232"/>
                  <a:pt x="18415" y="18362"/>
                  <a:pt x="18511" y="18423"/>
                </a:cubicBezTo>
                <a:cubicBezTo>
                  <a:pt x="18546" y="18450"/>
                  <a:pt x="18589" y="18458"/>
                  <a:pt x="18624" y="18458"/>
                </a:cubicBezTo>
                <a:cubicBezTo>
                  <a:pt x="18694" y="18458"/>
                  <a:pt x="18755" y="18432"/>
                  <a:pt x="18798" y="18371"/>
                </a:cubicBezTo>
                <a:cubicBezTo>
                  <a:pt x="19103" y="17918"/>
                  <a:pt x="19443" y="17491"/>
                  <a:pt x="19809" y="17099"/>
                </a:cubicBezTo>
                <a:cubicBezTo>
                  <a:pt x="19888" y="17012"/>
                  <a:pt x="19879" y="16881"/>
                  <a:pt x="19800" y="16811"/>
                </a:cubicBezTo>
                <a:cubicBezTo>
                  <a:pt x="19758" y="16773"/>
                  <a:pt x="19705" y="16753"/>
                  <a:pt x="19653" y="16753"/>
                </a:cubicBezTo>
                <a:close/>
                <a:moveTo>
                  <a:pt x="17791" y="19473"/>
                </a:moveTo>
                <a:cubicBezTo>
                  <a:pt x="17714" y="19473"/>
                  <a:pt x="17642" y="19517"/>
                  <a:pt x="17604" y="19591"/>
                </a:cubicBezTo>
                <a:cubicBezTo>
                  <a:pt x="17369" y="20070"/>
                  <a:pt x="17142" y="20593"/>
                  <a:pt x="16942" y="21134"/>
                </a:cubicBezTo>
                <a:cubicBezTo>
                  <a:pt x="16907" y="21238"/>
                  <a:pt x="16959" y="21360"/>
                  <a:pt x="17064" y="21404"/>
                </a:cubicBezTo>
                <a:cubicBezTo>
                  <a:pt x="17090" y="21413"/>
                  <a:pt x="17116" y="21413"/>
                  <a:pt x="17142" y="21413"/>
                </a:cubicBezTo>
                <a:cubicBezTo>
                  <a:pt x="17221" y="21413"/>
                  <a:pt x="17299" y="21360"/>
                  <a:pt x="17334" y="21273"/>
                </a:cubicBezTo>
                <a:cubicBezTo>
                  <a:pt x="17526" y="20750"/>
                  <a:pt x="17744" y="20245"/>
                  <a:pt x="17979" y="19774"/>
                </a:cubicBezTo>
                <a:cubicBezTo>
                  <a:pt x="18031" y="19670"/>
                  <a:pt x="17988" y="19548"/>
                  <a:pt x="17883" y="19495"/>
                </a:cubicBezTo>
                <a:cubicBezTo>
                  <a:pt x="17853" y="19480"/>
                  <a:pt x="17822" y="19473"/>
                  <a:pt x="17791" y="19473"/>
                </a:cubicBezTo>
                <a:close/>
                <a:moveTo>
                  <a:pt x="16638" y="22580"/>
                </a:moveTo>
                <a:cubicBezTo>
                  <a:pt x="16547" y="22580"/>
                  <a:pt x="16465" y="22642"/>
                  <a:pt x="16437" y="22728"/>
                </a:cubicBezTo>
                <a:cubicBezTo>
                  <a:pt x="16306" y="23243"/>
                  <a:pt x="16175" y="23792"/>
                  <a:pt x="16062" y="24358"/>
                </a:cubicBezTo>
                <a:cubicBezTo>
                  <a:pt x="16036" y="24471"/>
                  <a:pt x="16114" y="24585"/>
                  <a:pt x="16219" y="24602"/>
                </a:cubicBezTo>
                <a:cubicBezTo>
                  <a:pt x="16236" y="24611"/>
                  <a:pt x="16254" y="24611"/>
                  <a:pt x="16262" y="24611"/>
                </a:cubicBezTo>
                <a:cubicBezTo>
                  <a:pt x="16358" y="24611"/>
                  <a:pt x="16445" y="24541"/>
                  <a:pt x="16463" y="24445"/>
                </a:cubicBezTo>
                <a:cubicBezTo>
                  <a:pt x="16576" y="23879"/>
                  <a:pt x="16707" y="23338"/>
                  <a:pt x="16837" y="22842"/>
                </a:cubicBezTo>
                <a:cubicBezTo>
                  <a:pt x="16872" y="22728"/>
                  <a:pt x="16803" y="22615"/>
                  <a:pt x="16698" y="22589"/>
                </a:cubicBezTo>
                <a:cubicBezTo>
                  <a:pt x="16678" y="22583"/>
                  <a:pt x="16658" y="22580"/>
                  <a:pt x="16638" y="22580"/>
                </a:cubicBezTo>
                <a:close/>
                <a:moveTo>
                  <a:pt x="15978" y="25828"/>
                </a:moveTo>
                <a:cubicBezTo>
                  <a:pt x="15877" y="25828"/>
                  <a:pt x="15790" y="25902"/>
                  <a:pt x="15774" y="26005"/>
                </a:cubicBezTo>
                <a:cubicBezTo>
                  <a:pt x="15696" y="26519"/>
                  <a:pt x="15617" y="27060"/>
                  <a:pt x="15548" y="27652"/>
                </a:cubicBezTo>
                <a:cubicBezTo>
                  <a:pt x="15530" y="27765"/>
                  <a:pt x="15609" y="27870"/>
                  <a:pt x="15731" y="27887"/>
                </a:cubicBezTo>
                <a:lnTo>
                  <a:pt x="15748" y="27887"/>
                </a:lnTo>
                <a:cubicBezTo>
                  <a:pt x="15853" y="27887"/>
                  <a:pt x="15949" y="27809"/>
                  <a:pt x="15957" y="27704"/>
                </a:cubicBezTo>
                <a:cubicBezTo>
                  <a:pt x="16027" y="27112"/>
                  <a:pt x="16105" y="26572"/>
                  <a:pt x="16184" y="26066"/>
                </a:cubicBezTo>
                <a:cubicBezTo>
                  <a:pt x="16201" y="25953"/>
                  <a:pt x="16123" y="25848"/>
                  <a:pt x="16010" y="25831"/>
                </a:cubicBezTo>
                <a:cubicBezTo>
                  <a:pt x="15999" y="25829"/>
                  <a:pt x="15988" y="25828"/>
                  <a:pt x="15978" y="25828"/>
                </a:cubicBezTo>
                <a:close/>
                <a:moveTo>
                  <a:pt x="15560" y="29123"/>
                </a:moveTo>
                <a:cubicBezTo>
                  <a:pt x="15453" y="29123"/>
                  <a:pt x="15373" y="29204"/>
                  <a:pt x="15365" y="29308"/>
                </a:cubicBezTo>
                <a:cubicBezTo>
                  <a:pt x="15330" y="29595"/>
                  <a:pt x="15304" y="29892"/>
                  <a:pt x="15269" y="30197"/>
                </a:cubicBezTo>
                <a:cubicBezTo>
                  <a:pt x="15251" y="30441"/>
                  <a:pt x="15208" y="30685"/>
                  <a:pt x="15164" y="30929"/>
                </a:cubicBezTo>
                <a:cubicBezTo>
                  <a:pt x="15138" y="31042"/>
                  <a:pt x="15217" y="31155"/>
                  <a:pt x="15330" y="31173"/>
                </a:cubicBezTo>
                <a:cubicBezTo>
                  <a:pt x="15339" y="31182"/>
                  <a:pt x="15356" y="31182"/>
                  <a:pt x="15365" y="31182"/>
                </a:cubicBezTo>
                <a:cubicBezTo>
                  <a:pt x="15469" y="31182"/>
                  <a:pt x="15548" y="31112"/>
                  <a:pt x="15574" y="31016"/>
                </a:cubicBezTo>
                <a:cubicBezTo>
                  <a:pt x="15617" y="30755"/>
                  <a:pt x="15661" y="30493"/>
                  <a:pt x="15687" y="30232"/>
                </a:cubicBezTo>
                <a:cubicBezTo>
                  <a:pt x="15713" y="29935"/>
                  <a:pt x="15739" y="29639"/>
                  <a:pt x="15774" y="29351"/>
                </a:cubicBezTo>
                <a:cubicBezTo>
                  <a:pt x="15783" y="29238"/>
                  <a:pt x="15705" y="29134"/>
                  <a:pt x="15591" y="29125"/>
                </a:cubicBezTo>
                <a:cubicBezTo>
                  <a:pt x="15581" y="29123"/>
                  <a:pt x="15570" y="29123"/>
                  <a:pt x="15560" y="29123"/>
                </a:cubicBezTo>
                <a:close/>
                <a:moveTo>
                  <a:pt x="14891" y="32343"/>
                </a:moveTo>
                <a:cubicBezTo>
                  <a:pt x="14805" y="32343"/>
                  <a:pt x="14727" y="32392"/>
                  <a:pt x="14694" y="32471"/>
                </a:cubicBezTo>
                <a:cubicBezTo>
                  <a:pt x="14502" y="32959"/>
                  <a:pt x="14249" y="33439"/>
                  <a:pt x="13944" y="33909"/>
                </a:cubicBezTo>
                <a:cubicBezTo>
                  <a:pt x="13883" y="34005"/>
                  <a:pt x="13918" y="34136"/>
                  <a:pt x="14014" y="34197"/>
                </a:cubicBezTo>
                <a:cubicBezTo>
                  <a:pt x="14049" y="34214"/>
                  <a:pt x="14084" y="34223"/>
                  <a:pt x="14119" y="34223"/>
                </a:cubicBezTo>
                <a:cubicBezTo>
                  <a:pt x="14188" y="34223"/>
                  <a:pt x="14258" y="34197"/>
                  <a:pt x="14302" y="34127"/>
                </a:cubicBezTo>
                <a:cubicBezTo>
                  <a:pt x="14607" y="33639"/>
                  <a:pt x="14868" y="33142"/>
                  <a:pt x="15077" y="32637"/>
                </a:cubicBezTo>
                <a:cubicBezTo>
                  <a:pt x="15121" y="32524"/>
                  <a:pt x="15077" y="32402"/>
                  <a:pt x="14973" y="32358"/>
                </a:cubicBezTo>
                <a:cubicBezTo>
                  <a:pt x="14945" y="32348"/>
                  <a:pt x="14918" y="32343"/>
                  <a:pt x="14891" y="32343"/>
                </a:cubicBezTo>
                <a:close/>
                <a:moveTo>
                  <a:pt x="13131" y="35139"/>
                </a:moveTo>
                <a:cubicBezTo>
                  <a:pt x="13073" y="35139"/>
                  <a:pt x="13016" y="35164"/>
                  <a:pt x="12977" y="35208"/>
                </a:cubicBezTo>
                <a:cubicBezTo>
                  <a:pt x="12637" y="35609"/>
                  <a:pt x="12254" y="36001"/>
                  <a:pt x="11835" y="36384"/>
                </a:cubicBezTo>
                <a:cubicBezTo>
                  <a:pt x="11748" y="36463"/>
                  <a:pt x="11748" y="36593"/>
                  <a:pt x="11827" y="36680"/>
                </a:cubicBezTo>
                <a:cubicBezTo>
                  <a:pt x="11861" y="36724"/>
                  <a:pt x="11922" y="36741"/>
                  <a:pt x="11975" y="36741"/>
                </a:cubicBezTo>
                <a:cubicBezTo>
                  <a:pt x="12027" y="36741"/>
                  <a:pt x="12079" y="36724"/>
                  <a:pt x="12114" y="36689"/>
                </a:cubicBezTo>
                <a:cubicBezTo>
                  <a:pt x="12541" y="36297"/>
                  <a:pt x="12933" y="35887"/>
                  <a:pt x="13291" y="35487"/>
                </a:cubicBezTo>
                <a:cubicBezTo>
                  <a:pt x="13360" y="35399"/>
                  <a:pt x="13352" y="35269"/>
                  <a:pt x="13265" y="35190"/>
                </a:cubicBezTo>
                <a:cubicBezTo>
                  <a:pt x="13226" y="35155"/>
                  <a:pt x="13178" y="35139"/>
                  <a:pt x="13131" y="35139"/>
                </a:cubicBezTo>
                <a:close/>
                <a:moveTo>
                  <a:pt x="10700" y="37387"/>
                </a:moveTo>
                <a:cubicBezTo>
                  <a:pt x="10656" y="37387"/>
                  <a:pt x="10611" y="37401"/>
                  <a:pt x="10572" y="37430"/>
                </a:cubicBezTo>
                <a:cubicBezTo>
                  <a:pt x="10153" y="37752"/>
                  <a:pt x="9700" y="38075"/>
                  <a:pt x="9230" y="38380"/>
                </a:cubicBezTo>
                <a:cubicBezTo>
                  <a:pt x="9134" y="38441"/>
                  <a:pt x="9108" y="38563"/>
                  <a:pt x="9169" y="38667"/>
                </a:cubicBezTo>
                <a:cubicBezTo>
                  <a:pt x="9204" y="38728"/>
                  <a:pt x="9273" y="38754"/>
                  <a:pt x="9343" y="38754"/>
                </a:cubicBezTo>
                <a:cubicBezTo>
                  <a:pt x="9378" y="38754"/>
                  <a:pt x="9421" y="38746"/>
                  <a:pt x="9456" y="38728"/>
                </a:cubicBezTo>
                <a:cubicBezTo>
                  <a:pt x="9936" y="38415"/>
                  <a:pt x="10397" y="38092"/>
                  <a:pt x="10824" y="37761"/>
                </a:cubicBezTo>
                <a:cubicBezTo>
                  <a:pt x="10920" y="37691"/>
                  <a:pt x="10938" y="37561"/>
                  <a:pt x="10868" y="37473"/>
                </a:cubicBezTo>
                <a:cubicBezTo>
                  <a:pt x="10827" y="37417"/>
                  <a:pt x="10764" y="37387"/>
                  <a:pt x="10700" y="37387"/>
                </a:cubicBezTo>
                <a:close/>
                <a:moveTo>
                  <a:pt x="7915" y="39201"/>
                </a:moveTo>
                <a:cubicBezTo>
                  <a:pt x="7882" y="39201"/>
                  <a:pt x="7848" y="39209"/>
                  <a:pt x="7818" y="39225"/>
                </a:cubicBezTo>
                <a:cubicBezTo>
                  <a:pt x="7347" y="39486"/>
                  <a:pt x="6859" y="39739"/>
                  <a:pt x="6354" y="39992"/>
                </a:cubicBezTo>
                <a:cubicBezTo>
                  <a:pt x="6249" y="40044"/>
                  <a:pt x="6206" y="40166"/>
                  <a:pt x="6258" y="40271"/>
                </a:cubicBezTo>
                <a:cubicBezTo>
                  <a:pt x="6293" y="40341"/>
                  <a:pt x="6371" y="40384"/>
                  <a:pt x="6450" y="40384"/>
                </a:cubicBezTo>
                <a:cubicBezTo>
                  <a:pt x="6476" y="40384"/>
                  <a:pt x="6511" y="40375"/>
                  <a:pt x="6537" y="40367"/>
                </a:cubicBezTo>
                <a:cubicBezTo>
                  <a:pt x="7051" y="40114"/>
                  <a:pt x="7548" y="39852"/>
                  <a:pt x="8018" y="39591"/>
                </a:cubicBezTo>
                <a:cubicBezTo>
                  <a:pt x="8123" y="39530"/>
                  <a:pt x="8158" y="39408"/>
                  <a:pt x="8097" y="39303"/>
                </a:cubicBezTo>
                <a:cubicBezTo>
                  <a:pt x="8061" y="39238"/>
                  <a:pt x="7988" y="39201"/>
                  <a:pt x="7915" y="39201"/>
                </a:cubicBezTo>
                <a:close/>
                <a:moveTo>
                  <a:pt x="4938" y="40664"/>
                </a:moveTo>
                <a:cubicBezTo>
                  <a:pt x="4911" y="40664"/>
                  <a:pt x="4882" y="40669"/>
                  <a:pt x="4855" y="40680"/>
                </a:cubicBezTo>
                <a:cubicBezTo>
                  <a:pt x="4358" y="40898"/>
                  <a:pt x="3844" y="41107"/>
                  <a:pt x="3321" y="41299"/>
                </a:cubicBezTo>
                <a:cubicBezTo>
                  <a:pt x="3217" y="41343"/>
                  <a:pt x="3164" y="41465"/>
                  <a:pt x="3208" y="41569"/>
                </a:cubicBezTo>
                <a:cubicBezTo>
                  <a:pt x="3234" y="41656"/>
                  <a:pt x="3313" y="41700"/>
                  <a:pt x="3400" y="41700"/>
                </a:cubicBezTo>
                <a:cubicBezTo>
                  <a:pt x="3426" y="41700"/>
                  <a:pt x="3443" y="41700"/>
                  <a:pt x="3469" y="41691"/>
                </a:cubicBezTo>
                <a:cubicBezTo>
                  <a:pt x="3992" y="41491"/>
                  <a:pt x="4515" y="41282"/>
                  <a:pt x="5021" y="41064"/>
                </a:cubicBezTo>
                <a:cubicBezTo>
                  <a:pt x="5125" y="41020"/>
                  <a:pt x="5169" y="40898"/>
                  <a:pt x="5125" y="40785"/>
                </a:cubicBezTo>
                <a:cubicBezTo>
                  <a:pt x="5093" y="40708"/>
                  <a:pt x="5018" y="40664"/>
                  <a:pt x="4938" y="40664"/>
                </a:cubicBezTo>
                <a:close/>
                <a:moveTo>
                  <a:pt x="1831" y="41847"/>
                </a:moveTo>
                <a:cubicBezTo>
                  <a:pt x="1810" y="41847"/>
                  <a:pt x="1790" y="41850"/>
                  <a:pt x="1770" y="41857"/>
                </a:cubicBezTo>
                <a:cubicBezTo>
                  <a:pt x="803" y="42179"/>
                  <a:pt x="193" y="42336"/>
                  <a:pt x="184" y="42336"/>
                </a:cubicBezTo>
                <a:cubicBezTo>
                  <a:pt x="71" y="42371"/>
                  <a:pt x="1" y="42484"/>
                  <a:pt x="36" y="42589"/>
                </a:cubicBezTo>
                <a:cubicBezTo>
                  <a:pt x="53" y="42685"/>
                  <a:pt x="140" y="42746"/>
                  <a:pt x="236" y="42746"/>
                </a:cubicBezTo>
                <a:cubicBezTo>
                  <a:pt x="254" y="42746"/>
                  <a:pt x="271" y="42746"/>
                  <a:pt x="289" y="42737"/>
                </a:cubicBezTo>
                <a:cubicBezTo>
                  <a:pt x="315" y="42737"/>
                  <a:pt x="916" y="42580"/>
                  <a:pt x="1901" y="42249"/>
                </a:cubicBezTo>
                <a:cubicBezTo>
                  <a:pt x="2005" y="42214"/>
                  <a:pt x="2066" y="42101"/>
                  <a:pt x="2031" y="41988"/>
                </a:cubicBezTo>
                <a:cubicBezTo>
                  <a:pt x="1996" y="41903"/>
                  <a:pt x="1916" y="41847"/>
                  <a:pt x="1831" y="418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35"/>
          <p:cNvGrpSpPr/>
          <p:nvPr/>
        </p:nvGrpSpPr>
        <p:grpSpPr>
          <a:xfrm rot="-400934">
            <a:off x="84239" y="-1490912"/>
            <a:ext cx="7753939" cy="10833054"/>
            <a:chOff x="6260625" y="2712350"/>
            <a:chExt cx="1146175" cy="1601325"/>
          </a:xfrm>
        </p:grpSpPr>
        <p:sp>
          <p:nvSpPr>
            <p:cNvPr id="471" name="Google Shape;471;p35"/>
            <p:cNvSpPr/>
            <p:nvPr/>
          </p:nvSpPr>
          <p:spPr>
            <a:xfrm>
              <a:off x="6260625" y="2712350"/>
              <a:ext cx="1146175" cy="1601325"/>
            </a:xfrm>
            <a:custGeom>
              <a:avLst/>
              <a:gdLst/>
              <a:ahLst/>
              <a:cxnLst/>
              <a:rect l="l" t="t" r="r" b="b"/>
              <a:pathLst>
                <a:path w="45847" h="64053" extrusionOk="0">
                  <a:moveTo>
                    <a:pt x="4734" y="1"/>
                  </a:moveTo>
                  <a:lnTo>
                    <a:pt x="4362" y="2338"/>
                  </a:lnTo>
                  <a:lnTo>
                    <a:pt x="5895" y="2457"/>
                  </a:lnTo>
                  <a:cubicBezTo>
                    <a:pt x="5955" y="2132"/>
                    <a:pt x="6317" y="2060"/>
                    <a:pt x="6673" y="2060"/>
                  </a:cubicBezTo>
                  <a:cubicBezTo>
                    <a:pt x="6758" y="2060"/>
                    <a:pt x="6842" y="2064"/>
                    <a:pt x="6922" y="2070"/>
                  </a:cubicBezTo>
                  <a:cubicBezTo>
                    <a:pt x="7369" y="2100"/>
                    <a:pt x="7696" y="2487"/>
                    <a:pt x="7667" y="2933"/>
                  </a:cubicBezTo>
                  <a:cubicBezTo>
                    <a:pt x="7638" y="3362"/>
                    <a:pt x="7267" y="3694"/>
                    <a:pt x="6843" y="3694"/>
                  </a:cubicBezTo>
                  <a:cubicBezTo>
                    <a:pt x="6825" y="3694"/>
                    <a:pt x="6806" y="3694"/>
                    <a:pt x="6788" y="3692"/>
                  </a:cubicBezTo>
                  <a:cubicBezTo>
                    <a:pt x="6372" y="3663"/>
                    <a:pt x="5895" y="3037"/>
                    <a:pt x="5880" y="2621"/>
                  </a:cubicBezTo>
                  <a:lnTo>
                    <a:pt x="4005" y="2308"/>
                  </a:lnTo>
                  <a:lnTo>
                    <a:pt x="4005" y="2308"/>
                  </a:lnTo>
                  <a:lnTo>
                    <a:pt x="4392" y="5568"/>
                  </a:lnTo>
                  <a:lnTo>
                    <a:pt x="5985" y="6044"/>
                  </a:lnTo>
                  <a:cubicBezTo>
                    <a:pt x="6052" y="5681"/>
                    <a:pt x="6204" y="5549"/>
                    <a:pt x="6541" y="5549"/>
                  </a:cubicBezTo>
                  <a:cubicBezTo>
                    <a:pt x="6577" y="5549"/>
                    <a:pt x="6614" y="5550"/>
                    <a:pt x="6654" y="5553"/>
                  </a:cubicBezTo>
                  <a:cubicBezTo>
                    <a:pt x="7101" y="5583"/>
                    <a:pt x="7443" y="5985"/>
                    <a:pt x="7399" y="6431"/>
                  </a:cubicBezTo>
                  <a:cubicBezTo>
                    <a:pt x="7370" y="6845"/>
                    <a:pt x="7013" y="7177"/>
                    <a:pt x="6589" y="7177"/>
                  </a:cubicBezTo>
                  <a:cubicBezTo>
                    <a:pt x="6572" y="7177"/>
                    <a:pt x="6553" y="7177"/>
                    <a:pt x="6535" y="7175"/>
                  </a:cubicBezTo>
                  <a:cubicBezTo>
                    <a:pt x="6119" y="7146"/>
                    <a:pt x="6044" y="6699"/>
                    <a:pt x="6029" y="6282"/>
                  </a:cubicBezTo>
                  <a:lnTo>
                    <a:pt x="4258" y="6282"/>
                  </a:lnTo>
                  <a:lnTo>
                    <a:pt x="4258" y="9423"/>
                  </a:lnTo>
                  <a:lnTo>
                    <a:pt x="5538" y="9706"/>
                  </a:lnTo>
                  <a:cubicBezTo>
                    <a:pt x="5609" y="9323"/>
                    <a:pt x="5951" y="9034"/>
                    <a:pt x="6344" y="9034"/>
                  </a:cubicBezTo>
                  <a:cubicBezTo>
                    <a:pt x="6363" y="9034"/>
                    <a:pt x="6382" y="9035"/>
                    <a:pt x="6401" y="9036"/>
                  </a:cubicBezTo>
                  <a:cubicBezTo>
                    <a:pt x="6848" y="9081"/>
                    <a:pt x="7175" y="9468"/>
                    <a:pt x="7146" y="9914"/>
                  </a:cubicBezTo>
                  <a:cubicBezTo>
                    <a:pt x="7117" y="10342"/>
                    <a:pt x="6761" y="10660"/>
                    <a:pt x="6339" y="10660"/>
                  </a:cubicBezTo>
                  <a:cubicBezTo>
                    <a:pt x="6320" y="10660"/>
                    <a:pt x="6301" y="10660"/>
                    <a:pt x="6282" y="10658"/>
                  </a:cubicBezTo>
                  <a:cubicBezTo>
                    <a:pt x="5866" y="10629"/>
                    <a:pt x="5538" y="10286"/>
                    <a:pt x="5523" y="9870"/>
                  </a:cubicBezTo>
                  <a:lnTo>
                    <a:pt x="4005" y="9765"/>
                  </a:lnTo>
                  <a:lnTo>
                    <a:pt x="3767" y="13115"/>
                  </a:lnTo>
                  <a:lnTo>
                    <a:pt x="5374" y="13382"/>
                  </a:lnTo>
                  <a:cubicBezTo>
                    <a:pt x="5446" y="12998"/>
                    <a:pt x="5694" y="12531"/>
                    <a:pt x="6081" y="12531"/>
                  </a:cubicBezTo>
                  <a:cubicBezTo>
                    <a:pt x="6098" y="12531"/>
                    <a:pt x="6116" y="12532"/>
                    <a:pt x="6133" y="12534"/>
                  </a:cubicBezTo>
                  <a:cubicBezTo>
                    <a:pt x="6580" y="12564"/>
                    <a:pt x="6922" y="12951"/>
                    <a:pt x="6878" y="13397"/>
                  </a:cubicBezTo>
                  <a:cubicBezTo>
                    <a:pt x="6849" y="13825"/>
                    <a:pt x="6493" y="14143"/>
                    <a:pt x="6071" y="14143"/>
                  </a:cubicBezTo>
                  <a:cubicBezTo>
                    <a:pt x="6052" y="14143"/>
                    <a:pt x="6033" y="14143"/>
                    <a:pt x="6014" y="14142"/>
                  </a:cubicBezTo>
                  <a:cubicBezTo>
                    <a:pt x="5598" y="14112"/>
                    <a:pt x="5404" y="13933"/>
                    <a:pt x="5404" y="13516"/>
                  </a:cubicBezTo>
                  <a:lnTo>
                    <a:pt x="3439" y="13695"/>
                  </a:lnTo>
                  <a:lnTo>
                    <a:pt x="3573" y="15898"/>
                  </a:lnTo>
                  <a:lnTo>
                    <a:pt x="5106" y="16196"/>
                  </a:lnTo>
                  <a:cubicBezTo>
                    <a:pt x="5176" y="15818"/>
                    <a:pt x="5773" y="15598"/>
                    <a:pt x="6203" y="15598"/>
                  </a:cubicBezTo>
                  <a:cubicBezTo>
                    <a:pt x="6230" y="15598"/>
                    <a:pt x="6257" y="15599"/>
                    <a:pt x="6282" y="15600"/>
                  </a:cubicBezTo>
                  <a:cubicBezTo>
                    <a:pt x="6714" y="15645"/>
                    <a:pt x="6654" y="16434"/>
                    <a:pt x="6625" y="16880"/>
                  </a:cubicBezTo>
                  <a:cubicBezTo>
                    <a:pt x="6596" y="17308"/>
                    <a:pt x="6240" y="17627"/>
                    <a:pt x="5818" y="17627"/>
                  </a:cubicBezTo>
                  <a:cubicBezTo>
                    <a:pt x="5799" y="17627"/>
                    <a:pt x="5780" y="17626"/>
                    <a:pt x="5761" y="17625"/>
                  </a:cubicBezTo>
                  <a:cubicBezTo>
                    <a:pt x="5345" y="17595"/>
                    <a:pt x="5017" y="17253"/>
                    <a:pt x="5002" y="16851"/>
                  </a:cubicBezTo>
                  <a:lnTo>
                    <a:pt x="3558" y="16062"/>
                  </a:lnTo>
                  <a:lnTo>
                    <a:pt x="3514" y="20229"/>
                  </a:lnTo>
                  <a:lnTo>
                    <a:pt x="4764" y="20155"/>
                  </a:lnTo>
                  <a:cubicBezTo>
                    <a:pt x="4835" y="19773"/>
                    <a:pt x="5162" y="19498"/>
                    <a:pt x="5552" y="19498"/>
                  </a:cubicBezTo>
                  <a:cubicBezTo>
                    <a:pt x="5572" y="19498"/>
                    <a:pt x="5592" y="19499"/>
                    <a:pt x="5612" y="19500"/>
                  </a:cubicBezTo>
                  <a:cubicBezTo>
                    <a:pt x="6059" y="19530"/>
                    <a:pt x="6401" y="19917"/>
                    <a:pt x="6372" y="20363"/>
                  </a:cubicBezTo>
                  <a:cubicBezTo>
                    <a:pt x="6328" y="20794"/>
                    <a:pt x="6272" y="21184"/>
                    <a:pt x="5866" y="21184"/>
                  </a:cubicBezTo>
                  <a:cubicBezTo>
                    <a:pt x="5852" y="21184"/>
                    <a:pt x="5836" y="21183"/>
                    <a:pt x="5821" y="21182"/>
                  </a:cubicBezTo>
                  <a:cubicBezTo>
                    <a:pt x="5404" y="21152"/>
                    <a:pt x="5077" y="20810"/>
                    <a:pt x="5077" y="20393"/>
                  </a:cubicBezTo>
                  <a:lnTo>
                    <a:pt x="3543" y="20289"/>
                  </a:lnTo>
                  <a:lnTo>
                    <a:pt x="2978" y="23534"/>
                  </a:lnTo>
                  <a:lnTo>
                    <a:pt x="4496" y="23638"/>
                  </a:lnTo>
                  <a:cubicBezTo>
                    <a:pt x="4567" y="23256"/>
                    <a:pt x="4907" y="22981"/>
                    <a:pt x="5299" y="22981"/>
                  </a:cubicBezTo>
                  <a:cubicBezTo>
                    <a:pt x="5319" y="22981"/>
                    <a:pt x="5339" y="22982"/>
                    <a:pt x="5359" y="22983"/>
                  </a:cubicBezTo>
                  <a:cubicBezTo>
                    <a:pt x="5806" y="23013"/>
                    <a:pt x="6133" y="23400"/>
                    <a:pt x="6104" y="23847"/>
                  </a:cubicBezTo>
                  <a:cubicBezTo>
                    <a:pt x="6075" y="24275"/>
                    <a:pt x="5718" y="24607"/>
                    <a:pt x="5294" y="24607"/>
                  </a:cubicBezTo>
                  <a:cubicBezTo>
                    <a:pt x="5276" y="24607"/>
                    <a:pt x="5258" y="24607"/>
                    <a:pt x="5240" y="24606"/>
                  </a:cubicBezTo>
                  <a:cubicBezTo>
                    <a:pt x="4824" y="24561"/>
                    <a:pt x="4496" y="24219"/>
                    <a:pt x="4496" y="23817"/>
                  </a:cubicBezTo>
                  <a:lnTo>
                    <a:pt x="2963" y="23698"/>
                  </a:lnTo>
                  <a:lnTo>
                    <a:pt x="2710" y="27017"/>
                  </a:lnTo>
                  <a:lnTo>
                    <a:pt x="4347" y="26764"/>
                  </a:lnTo>
                  <a:cubicBezTo>
                    <a:pt x="4396" y="26499"/>
                    <a:pt x="4523" y="26441"/>
                    <a:pt x="4728" y="26441"/>
                  </a:cubicBezTo>
                  <a:cubicBezTo>
                    <a:pt x="4834" y="26441"/>
                    <a:pt x="4960" y="26456"/>
                    <a:pt x="5106" y="26466"/>
                  </a:cubicBezTo>
                  <a:cubicBezTo>
                    <a:pt x="5538" y="26496"/>
                    <a:pt x="5880" y="26883"/>
                    <a:pt x="5851" y="27330"/>
                  </a:cubicBezTo>
                  <a:cubicBezTo>
                    <a:pt x="5822" y="27758"/>
                    <a:pt x="5451" y="28091"/>
                    <a:pt x="5027" y="28091"/>
                  </a:cubicBezTo>
                  <a:cubicBezTo>
                    <a:pt x="5009" y="28091"/>
                    <a:pt x="4991" y="28090"/>
                    <a:pt x="4972" y="28089"/>
                  </a:cubicBezTo>
                  <a:cubicBezTo>
                    <a:pt x="4556" y="28059"/>
                    <a:pt x="4526" y="27627"/>
                    <a:pt x="4526" y="27225"/>
                  </a:cubicBezTo>
                  <a:lnTo>
                    <a:pt x="2710" y="27181"/>
                  </a:lnTo>
                  <a:lnTo>
                    <a:pt x="2710" y="27181"/>
                  </a:lnTo>
                  <a:lnTo>
                    <a:pt x="2814" y="30426"/>
                  </a:lnTo>
                  <a:lnTo>
                    <a:pt x="4184" y="30441"/>
                  </a:lnTo>
                  <a:cubicBezTo>
                    <a:pt x="4255" y="30057"/>
                    <a:pt x="4705" y="29769"/>
                    <a:pt x="5108" y="29769"/>
                  </a:cubicBezTo>
                  <a:cubicBezTo>
                    <a:pt x="5127" y="29769"/>
                    <a:pt x="5147" y="29769"/>
                    <a:pt x="5166" y="29771"/>
                  </a:cubicBezTo>
                  <a:cubicBezTo>
                    <a:pt x="5612" y="29815"/>
                    <a:pt x="5627" y="30381"/>
                    <a:pt x="5583" y="30828"/>
                  </a:cubicBezTo>
                  <a:cubicBezTo>
                    <a:pt x="5554" y="31255"/>
                    <a:pt x="5198" y="31574"/>
                    <a:pt x="4776" y="31574"/>
                  </a:cubicBezTo>
                  <a:cubicBezTo>
                    <a:pt x="4757" y="31574"/>
                    <a:pt x="4738" y="31573"/>
                    <a:pt x="4719" y="31572"/>
                  </a:cubicBezTo>
                  <a:cubicBezTo>
                    <a:pt x="4303" y="31542"/>
                    <a:pt x="4139" y="31259"/>
                    <a:pt x="4139" y="30857"/>
                  </a:cubicBezTo>
                  <a:lnTo>
                    <a:pt x="2442" y="30679"/>
                  </a:lnTo>
                  <a:lnTo>
                    <a:pt x="2382" y="34206"/>
                  </a:lnTo>
                  <a:lnTo>
                    <a:pt x="3916" y="34326"/>
                  </a:lnTo>
                  <a:cubicBezTo>
                    <a:pt x="3987" y="33942"/>
                    <a:pt x="4315" y="33654"/>
                    <a:pt x="4707" y="33654"/>
                  </a:cubicBezTo>
                  <a:cubicBezTo>
                    <a:pt x="4726" y="33654"/>
                    <a:pt x="4745" y="33654"/>
                    <a:pt x="4764" y="33656"/>
                  </a:cubicBezTo>
                  <a:cubicBezTo>
                    <a:pt x="5211" y="33685"/>
                    <a:pt x="5553" y="33656"/>
                    <a:pt x="5523" y="34102"/>
                  </a:cubicBezTo>
                  <a:cubicBezTo>
                    <a:pt x="5494" y="34540"/>
                    <a:pt x="5107" y="35279"/>
                    <a:pt x="4671" y="35279"/>
                  </a:cubicBezTo>
                  <a:cubicBezTo>
                    <a:pt x="4662" y="35279"/>
                    <a:pt x="4653" y="35279"/>
                    <a:pt x="4645" y="35278"/>
                  </a:cubicBezTo>
                  <a:cubicBezTo>
                    <a:pt x="4228" y="35234"/>
                    <a:pt x="4035" y="35070"/>
                    <a:pt x="4020" y="34668"/>
                  </a:cubicBezTo>
                  <a:lnTo>
                    <a:pt x="2502" y="34549"/>
                  </a:lnTo>
                  <a:lnTo>
                    <a:pt x="1936" y="37466"/>
                  </a:lnTo>
                  <a:lnTo>
                    <a:pt x="3469" y="37585"/>
                  </a:lnTo>
                  <a:cubicBezTo>
                    <a:pt x="3540" y="37203"/>
                    <a:pt x="3867" y="36928"/>
                    <a:pt x="4257" y="36928"/>
                  </a:cubicBezTo>
                  <a:cubicBezTo>
                    <a:pt x="4277" y="36928"/>
                    <a:pt x="4297" y="36929"/>
                    <a:pt x="4317" y="36930"/>
                  </a:cubicBezTo>
                  <a:cubicBezTo>
                    <a:pt x="4764" y="36960"/>
                    <a:pt x="5225" y="37020"/>
                    <a:pt x="5181" y="37466"/>
                  </a:cubicBezTo>
                  <a:cubicBezTo>
                    <a:pt x="5152" y="37903"/>
                    <a:pt x="4667" y="38539"/>
                    <a:pt x="4228" y="38539"/>
                  </a:cubicBezTo>
                  <a:cubicBezTo>
                    <a:pt x="4218" y="38539"/>
                    <a:pt x="4208" y="38539"/>
                    <a:pt x="4198" y="38538"/>
                  </a:cubicBezTo>
                  <a:cubicBezTo>
                    <a:pt x="3782" y="38508"/>
                    <a:pt x="3454" y="38359"/>
                    <a:pt x="3439" y="37943"/>
                  </a:cubicBezTo>
                  <a:lnTo>
                    <a:pt x="1921" y="37645"/>
                  </a:lnTo>
                  <a:lnTo>
                    <a:pt x="1683" y="40964"/>
                  </a:lnTo>
                  <a:lnTo>
                    <a:pt x="3261" y="40875"/>
                  </a:lnTo>
                  <a:cubicBezTo>
                    <a:pt x="3327" y="40519"/>
                    <a:pt x="3579" y="40408"/>
                    <a:pt x="3926" y="40408"/>
                  </a:cubicBezTo>
                  <a:cubicBezTo>
                    <a:pt x="3970" y="40408"/>
                    <a:pt x="4017" y="40410"/>
                    <a:pt x="4064" y="40413"/>
                  </a:cubicBezTo>
                  <a:cubicBezTo>
                    <a:pt x="4511" y="40443"/>
                    <a:pt x="4838" y="40830"/>
                    <a:pt x="4809" y="41277"/>
                  </a:cubicBezTo>
                  <a:cubicBezTo>
                    <a:pt x="4780" y="41704"/>
                    <a:pt x="4424" y="42023"/>
                    <a:pt x="4002" y="42023"/>
                  </a:cubicBezTo>
                  <a:cubicBezTo>
                    <a:pt x="3983" y="42023"/>
                    <a:pt x="3964" y="42022"/>
                    <a:pt x="3945" y="42021"/>
                  </a:cubicBezTo>
                  <a:cubicBezTo>
                    <a:pt x="3529" y="41991"/>
                    <a:pt x="3201" y="41649"/>
                    <a:pt x="3186" y="41247"/>
                  </a:cubicBezTo>
                  <a:lnTo>
                    <a:pt x="1668" y="41128"/>
                  </a:lnTo>
                  <a:lnTo>
                    <a:pt x="1415" y="44447"/>
                  </a:lnTo>
                  <a:lnTo>
                    <a:pt x="1415" y="44447"/>
                  </a:lnTo>
                  <a:lnTo>
                    <a:pt x="2889" y="44298"/>
                  </a:lnTo>
                  <a:cubicBezTo>
                    <a:pt x="2950" y="43966"/>
                    <a:pt x="3246" y="43888"/>
                    <a:pt x="3583" y="43888"/>
                  </a:cubicBezTo>
                  <a:cubicBezTo>
                    <a:pt x="3653" y="43888"/>
                    <a:pt x="3725" y="43891"/>
                    <a:pt x="3797" y="43897"/>
                  </a:cubicBezTo>
                  <a:cubicBezTo>
                    <a:pt x="4243" y="43926"/>
                    <a:pt x="4585" y="44313"/>
                    <a:pt x="4556" y="44760"/>
                  </a:cubicBezTo>
                  <a:cubicBezTo>
                    <a:pt x="4516" y="45156"/>
                    <a:pt x="4523" y="45271"/>
                    <a:pt x="4213" y="45271"/>
                  </a:cubicBezTo>
                  <a:cubicBezTo>
                    <a:pt x="4174" y="45271"/>
                    <a:pt x="4130" y="45269"/>
                    <a:pt x="4079" y="45266"/>
                  </a:cubicBezTo>
                  <a:cubicBezTo>
                    <a:pt x="3663" y="45236"/>
                    <a:pt x="2948" y="45132"/>
                    <a:pt x="2933" y="44730"/>
                  </a:cubicBezTo>
                  <a:lnTo>
                    <a:pt x="1400" y="44611"/>
                  </a:lnTo>
                  <a:lnTo>
                    <a:pt x="1564" y="47677"/>
                  </a:lnTo>
                  <a:lnTo>
                    <a:pt x="3082" y="47796"/>
                  </a:lnTo>
                  <a:cubicBezTo>
                    <a:pt x="3151" y="47421"/>
                    <a:pt x="3480" y="47137"/>
                    <a:pt x="3863" y="47137"/>
                  </a:cubicBezTo>
                  <a:cubicBezTo>
                    <a:pt x="3890" y="47137"/>
                    <a:pt x="3918" y="47138"/>
                    <a:pt x="3945" y="47141"/>
                  </a:cubicBezTo>
                  <a:cubicBezTo>
                    <a:pt x="4392" y="47171"/>
                    <a:pt x="4317" y="47796"/>
                    <a:pt x="4288" y="48243"/>
                  </a:cubicBezTo>
                  <a:cubicBezTo>
                    <a:pt x="4265" y="48588"/>
                    <a:pt x="4028" y="48658"/>
                    <a:pt x="3716" y="48658"/>
                  </a:cubicBezTo>
                  <a:cubicBezTo>
                    <a:pt x="3624" y="48658"/>
                    <a:pt x="3526" y="48652"/>
                    <a:pt x="3424" y="48645"/>
                  </a:cubicBezTo>
                  <a:cubicBezTo>
                    <a:pt x="3008" y="48615"/>
                    <a:pt x="3082" y="48377"/>
                    <a:pt x="3067" y="47975"/>
                  </a:cubicBezTo>
                  <a:lnTo>
                    <a:pt x="1549" y="47856"/>
                  </a:lnTo>
                  <a:lnTo>
                    <a:pt x="1162" y="51131"/>
                  </a:lnTo>
                  <a:lnTo>
                    <a:pt x="2427" y="51533"/>
                  </a:lnTo>
                  <a:cubicBezTo>
                    <a:pt x="2498" y="51149"/>
                    <a:pt x="2826" y="50861"/>
                    <a:pt x="3218" y="50861"/>
                  </a:cubicBezTo>
                  <a:cubicBezTo>
                    <a:pt x="3237" y="50861"/>
                    <a:pt x="3256" y="50861"/>
                    <a:pt x="3276" y="50863"/>
                  </a:cubicBezTo>
                  <a:cubicBezTo>
                    <a:pt x="3722" y="50892"/>
                    <a:pt x="4064" y="51294"/>
                    <a:pt x="4035" y="51726"/>
                  </a:cubicBezTo>
                  <a:cubicBezTo>
                    <a:pt x="3992" y="52154"/>
                    <a:pt x="3634" y="52487"/>
                    <a:pt x="3211" y="52487"/>
                  </a:cubicBezTo>
                  <a:cubicBezTo>
                    <a:pt x="3193" y="52487"/>
                    <a:pt x="3175" y="52486"/>
                    <a:pt x="3156" y="52485"/>
                  </a:cubicBezTo>
                  <a:cubicBezTo>
                    <a:pt x="2740" y="52455"/>
                    <a:pt x="2427" y="52113"/>
                    <a:pt x="2412" y="51696"/>
                  </a:cubicBezTo>
                  <a:lnTo>
                    <a:pt x="983" y="51399"/>
                  </a:lnTo>
                  <a:lnTo>
                    <a:pt x="641" y="54896"/>
                  </a:lnTo>
                  <a:lnTo>
                    <a:pt x="2159" y="55016"/>
                  </a:lnTo>
                  <a:cubicBezTo>
                    <a:pt x="2230" y="54632"/>
                    <a:pt x="2572" y="54344"/>
                    <a:pt x="2965" y="54344"/>
                  </a:cubicBezTo>
                  <a:cubicBezTo>
                    <a:pt x="2984" y="54344"/>
                    <a:pt x="3003" y="54344"/>
                    <a:pt x="3023" y="54346"/>
                  </a:cubicBezTo>
                  <a:cubicBezTo>
                    <a:pt x="3469" y="54390"/>
                    <a:pt x="4213" y="54569"/>
                    <a:pt x="4184" y="55016"/>
                  </a:cubicBezTo>
                  <a:cubicBezTo>
                    <a:pt x="4155" y="55451"/>
                    <a:pt x="3574" y="55999"/>
                    <a:pt x="3131" y="55999"/>
                  </a:cubicBezTo>
                  <a:cubicBezTo>
                    <a:pt x="3120" y="55999"/>
                    <a:pt x="3108" y="55999"/>
                    <a:pt x="3097" y="55998"/>
                  </a:cubicBezTo>
                  <a:cubicBezTo>
                    <a:pt x="2680" y="55953"/>
                    <a:pt x="2516" y="55745"/>
                    <a:pt x="2516" y="55343"/>
                  </a:cubicBezTo>
                  <a:lnTo>
                    <a:pt x="924" y="55417"/>
                  </a:lnTo>
                  <a:lnTo>
                    <a:pt x="492" y="56936"/>
                  </a:lnTo>
                  <a:lnTo>
                    <a:pt x="1995" y="58231"/>
                  </a:lnTo>
                  <a:cubicBezTo>
                    <a:pt x="2068" y="57840"/>
                    <a:pt x="2436" y="57322"/>
                    <a:pt x="2840" y="57322"/>
                  </a:cubicBezTo>
                  <a:cubicBezTo>
                    <a:pt x="2851" y="57322"/>
                    <a:pt x="2863" y="57322"/>
                    <a:pt x="2874" y="57323"/>
                  </a:cubicBezTo>
                  <a:cubicBezTo>
                    <a:pt x="3469" y="57367"/>
                    <a:pt x="3588" y="57963"/>
                    <a:pt x="3514" y="58707"/>
                  </a:cubicBezTo>
                  <a:cubicBezTo>
                    <a:pt x="3471" y="59135"/>
                    <a:pt x="3128" y="59453"/>
                    <a:pt x="2707" y="59453"/>
                  </a:cubicBezTo>
                  <a:cubicBezTo>
                    <a:pt x="2688" y="59453"/>
                    <a:pt x="2669" y="59453"/>
                    <a:pt x="2650" y="59451"/>
                  </a:cubicBezTo>
                  <a:cubicBezTo>
                    <a:pt x="2234" y="59422"/>
                    <a:pt x="1876" y="59228"/>
                    <a:pt x="1861" y="58811"/>
                  </a:cubicBezTo>
                  <a:lnTo>
                    <a:pt x="447" y="58216"/>
                  </a:lnTo>
                  <a:lnTo>
                    <a:pt x="1" y="60344"/>
                  </a:lnTo>
                  <a:lnTo>
                    <a:pt x="39163" y="64036"/>
                  </a:lnTo>
                  <a:lnTo>
                    <a:pt x="39431" y="64051"/>
                  </a:lnTo>
                  <a:cubicBezTo>
                    <a:pt x="39459" y="64052"/>
                    <a:pt x="39487" y="64052"/>
                    <a:pt x="39515" y="64052"/>
                  </a:cubicBezTo>
                  <a:cubicBezTo>
                    <a:pt x="40579" y="64052"/>
                    <a:pt x="41457" y="63234"/>
                    <a:pt x="41544" y="62175"/>
                  </a:cubicBezTo>
                  <a:lnTo>
                    <a:pt x="41544" y="62116"/>
                  </a:lnTo>
                  <a:lnTo>
                    <a:pt x="45787" y="5077"/>
                  </a:lnTo>
                  <a:lnTo>
                    <a:pt x="45787" y="5062"/>
                  </a:lnTo>
                  <a:cubicBezTo>
                    <a:pt x="45846" y="3960"/>
                    <a:pt x="45027" y="3023"/>
                    <a:pt x="43926" y="2918"/>
                  </a:cubicBezTo>
                  <a:lnTo>
                    <a:pt x="43852" y="2918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378975" y="27209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0" y="0"/>
                  </a:moveTo>
                  <a:lnTo>
                    <a:pt x="0" y="60418"/>
                  </a:lnTo>
                  <a:lnTo>
                    <a:pt x="164" y="60433"/>
                  </a:lnTo>
                  <a:lnTo>
                    <a:pt x="4674" y="15"/>
                  </a:lnTo>
                  <a:lnTo>
                    <a:pt x="4510" y="0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393850" y="2722025"/>
              <a:ext cx="116875" cy="1510850"/>
            </a:xfrm>
            <a:custGeom>
              <a:avLst/>
              <a:gdLst/>
              <a:ahLst/>
              <a:cxnLst/>
              <a:rect l="l" t="t" r="r" b="b"/>
              <a:pathLst>
                <a:path w="4675" h="60434" extrusionOk="0">
                  <a:moveTo>
                    <a:pt x="4511" y="1"/>
                  </a:moveTo>
                  <a:lnTo>
                    <a:pt x="1" y="60419"/>
                  </a:lnTo>
                  <a:lnTo>
                    <a:pt x="164" y="60434"/>
                  </a:lnTo>
                  <a:lnTo>
                    <a:pt x="4674" y="16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5"/>
          <p:cNvGrpSpPr/>
          <p:nvPr/>
        </p:nvGrpSpPr>
        <p:grpSpPr>
          <a:xfrm rot="460823">
            <a:off x="639485" y="-711"/>
            <a:ext cx="8571368" cy="12073428"/>
            <a:chOff x="6949425" y="870600"/>
            <a:chExt cx="1155475" cy="1627575"/>
          </a:xfrm>
        </p:grpSpPr>
        <p:sp>
          <p:nvSpPr>
            <p:cNvPr id="475" name="Google Shape;475;p35"/>
            <p:cNvSpPr/>
            <p:nvPr/>
          </p:nvSpPr>
          <p:spPr>
            <a:xfrm>
              <a:off x="6949425" y="870600"/>
              <a:ext cx="1155475" cy="1627575"/>
            </a:xfrm>
            <a:custGeom>
              <a:avLst/>
              <a:gdLst/>
              <a:ahLst/>
              <a:cxnLst/>
              <a:rect l="l" t="t" r="r" b="b"/>
              <a:pathLst>
                <a:path w="46219" h="65103" extrusionOk="0">
                  <a:moveTo>
                    <a:pt x="39569" y="0"/>
                  </a:moveTo>
                  <a:cubicBezTo>
                    <a:pt x="39523" y="0"/>
                    <a:pt x="39477" y="2"/>
                    <a:pt x="39431" y="5"/>
                  </a:cubicBezTo>
                  <a:lnTo>
                    <a:pt x="1787" y="3042"/>
                  </a:lnTo>
                  <a:cubicBezTo>
                    <a:pt x="760" y="3131"/>
                    <a:pt x="1" y="4024"/>
                    <a:pt x="75" y="5051"/>
                  </a:cubicBezTo>
                  <a:lnTo>
                    <a:pt x="4779" y="63385"/>
                  </a:lnTo>
                  <a:cubicBezTo>
                    <a:pt x="4864" y="64366"/>
                    <a:pt x="5682" y="65102"/>
                    <a:pt x="6636" y="65102"/>
                  </a:cubicBezTo>
                  <a:cubicBezTo>
                    <a:pt x="6682" y="65102"/>
                    <a:pt x="6727" y="65101"/>
                    <a:pt x="6773" y="65097"/>
                  </a:cubicBezTo>
                  <a:lnTo>
                    <a:pt x="44432" y="62061"/>
                  </a:lnTo>
                  <a:cubicBezTo>
                    <a:pt x="45459" y="61971"/>
                    <a:pt x="46218" y="61078"/>
                    <a:pt x="46129" y="60051"/>
                  </a:cubicBezTo>
                  <a:lnTo>
                    <a:pt x="41440" y="1717"/>
                  </a:lnTo>
                  <a:cubicBezTo>
                    <a:pt x="41355" y="737"/>
                    <a:pt x="40537" y="0"/>
                    <a:pt x="39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dir="18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7036875" y="942175"/>
              <a:ext cx="139950" cy="1552150"/>
            </a:xfrm>
            <a:custGeom>
              <a:avLst/>
              <a:gdLst/>
              <a:ahLst/>
              <a:cxnLst/>
              <a:rect l="l" t="t" r="r" b="b"/>
              <a:pathLst>
                <a:path w="5598" h="62086" extrusionOk="0">
                  <a:moveTo>
                    <a:pt x="596" y="0"/>
                  </a:moveTo>
                  <a:lnTo>
                    <a:pt x="1" y="45"/>
                  </a:lnTo>
                  <a:lnTo>
                    <a:pt x="5002" y="62085"/>
                  </a:lnTo>
                  <a:lnTo>
                    <a:pt x="5597" y="6204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5"/>
          <p:cNvSpPr txBox="1">
            <a:spLocks noGrp="1"/>
          </p:cNvSpPr>
          <p:nvPr>
            <p:ph type="ctrTitle"/>
          </p:nvPr>
        </p:nvSpPr>
        <p:spPr>
          <a:xfrm rot="209237">
            <a:off x="3734054" y="888447"/>
            <a:ext cx="3274864" cy="690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1"/>
          </p:nvPr>
        </p:nvSpPr>
        <p:spPr>
          <a:xfrm rot="209466">
            <a:off x="3537381" y="1620421"/>
            <a:ext cx="3522537" cy="1413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2726825" y="3482857"/>
            <a:ext cx="4610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ecial Elite"/>
                <a:ea typeface="Special Elite"/>
                <a:cs typeface="Special Elite"/>
                <a:sym typeface="Special Elite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Special Elite"/>
                <a:ea typeface="Special Elite"/>
                <a:cs typeface="Special Elite"/>
                <a:sym typeface="Special Elit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Special Elite"/>
                <a:ea typeface="Special Elite"/>
                <a:cs typeface="Special Elite"/>
                <a:sym typeface="Special Elite"/>
              </a:rPr>
              <a:t>, including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Special Elite"/>
                <a:ea typeface="Special Elite"/>
                <a:cs typeface="Special Elite"/>
                <a:sym typeface="Special Elit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1"/>
                </a:solidFill>
                <a:latin typeface="Special Elite"/>
                <a:ea typeface="Special Elite"/>
                <a:cs typeface="Special Elite"/>
                <a:sym typeface="Special Elite"/>
              </a:rPr>
              <a:t> </a:t>
            </a:r>
            <a:r>
              <a:rPr lang="en" sz="1000">
                <a:solidFill>
                  <a:schemeClr val="accent1"/>
                </a:solidFill>
                <a:latin typeface="Special Elite"/>
                <a:ea typeface="Special Elite"/>
                <a:cs typeface="Special Elite"/>
                <a:sym typeface="Special Elite"/>
              </a:rPr>
              <a:t>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Special Elite"/>
                <a:ea typeface="Special Elite"/>
                <a:cs typeface="Special Elite"/>
                <a:sym typeface="Special Elit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●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○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■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●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○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■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●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Char char="○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pecial Elite"/>
              <a:buChar char="■"/>
              <a:defRPr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5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Foto_transistor" TargetMode="External"/><Relationship Id="rId2" Type="http://schemas.openxmlformats.org/officeDocument/2006/relationships/hyperlink" Target="https://id.wikipedia.org/wiki/Diode_cahay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id.wikipedia.org/w/index.php?title=Foto_diode&amp;action=edit&amp;redlink=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1"/>
          <p:cNvGrpSpPr/>
          <p:nvPr/>
        </p:nvGrpSpPr>
        <p:grpSpPr>
          <a:xfrm rot="-760393">
            <a:off x="2457501" y="659143"/>
            <a:ext cx="4821173" cy="3295457"/>
            <a:chOff x="8224325" y="1877325"/>
            <a:chExt cx="449175" cy="307025"/>
          </a:xfrm>
        </p:grpSpPr>
        <p:sp>
          <p:nvSpPr>
            <p:cNvPr id="511" name="Google Shape;511;p41"/>
            <p:cNvSpPr/>
            <p:nvPr/>
          </p:nvSpPr>
          <p:spPr>
            <a:xfrm>
              <a:off x="8224325" y="1877325"/>
              <a:ext cx="449175" cy="307025"/>
            </a:xfrm>
            <a:custGeom>
              <a:avLst/>
              <a:gdLst/>
              <a:ahLst/>
              <a:cxnLst/>
              <a:rect l="l" t="t" r="r" b="b"/>
              <a:pathLst>
                <a:path w="17967" h="12281" extrusionOk="0">
                  <a:moveTo>
                    <a:pt x="3111" y="0"/>
                  </a:moveTo>
                  <a:lnTo>
                    <a:pt x="938" y="1652"/>
                  </a:lnTo>
                  <a:lnTo>
                    <a:pt x="0" y="8246"/>
                  </a:lnTo>
                  <a:lnTo>
                    <a:pt x="1652" y="10434"/>
                  </a:lnTo>
                  <a:lnTo>
                    <a:pt x="14870" y="12280"/>
                  </a:lnTo>
                  <a:lnTo>
                    <a:pt x="17043" y="10643"/>
                  </a:lnTo>
                  <a:lnTo>
                    <a:pt x="17966" y="4034"/>
                  </a:lnTo>
                  <a:lnTo>
                    <a:pt x="16329" y="1861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8231375" y="1886625"/>
              <a:ext cx="435050" cy="288775"/>
            </a:xfrm>
            <a:custGeom>
              <a:avLst/>
              <a:gdLst/>
              <a:ahLst/>
              <a:cxnLst/>
              <a:rect l="l" t="t" r="r" b="b"/>
              <a:pathLst>
                <a:path w="17402" h="11551" fill="none" extrusionOk="0">
                  <a:moveTo>
                    <a:pt x="1445" y="9705"/>
                  </a:moveTo>
                  <a:lnTo>
                    <a:pt x="1" y="7800"/>
                  </a:lnTo>
                  <a:lnTo>
                    <a:pt x="894" y="1429"/>
                  </a:lnTo>
                  <a:lnTo>
                    <a:pt x="2799" y="0"/>
                  </a:lnTo>
                  <a:lnTo>
                    <a:pt x="15972" y="1846"/>
                  </a:lnTo>
                  <a:lnTo>
                    <a:pt x="17401" y="3751"/>
                  </a:lnTo>
                  <a:lnTo>
                    <a:pt x="16508" y="10122"/>
                  </a:lnTo>
                  <a:lnTo>
                    <a:pt x="14618" y="1155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48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8254075" y="1907075"/>
              <a:ext cx="389650" cy="247500"/>
            </a:xfrm>
            <a:custGeom>
              <a:avLst/>
              <a:gdLst/>
              <a:ahLst/>
              <a:cxnLst/>
              <a:rect l="l" t="t" r="r" b="b"/>
              <a:pathLst>
                <a:path w="15586" h="9900" extrusionOk="0">
                  <a:moveTo>
                    <a:pt x="2234" y="1"/>
                  </a:moveTo>
                  <a:lnTo>
                    <a:pt x="805" y="1088"/>
                  </a:lnTo>
                  <a:lnTo>
                    <a:pt x="1" y="6759"/>
                  </a:lnTo>
                  <a:lnTo>
                    <a:pt x="1088" y="8173"/>
                  </a:lnTo>
                  <a:lnTo>
                    <a:pt x="13368" y="9899"/>
                  </a:lnTo>
                  <a:lnTo>
                    <a:pt x="14796" y="8828"/>
                  </a:lnTo>
                  <a:lnTo>
                    <a:pt x="15585" y="3157"/>
                  </a:lnTo>
                  <a:lnTo>
                    <a:pt x="14514" y="1728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515" name="Google Shape;515;p41"/>
          <p:cNvSpPr txBox="1">
            <a:spLocks noGrp="1"/>
          </p:cNvSpPr>
          <p:nvPr>
            <p:ph type="ctrTitle"/>
          </p:nvPr>
        </p:nvSpPr>
        <p:spPr>
          <a:xfrm rot="-283149">
            <a:off x="2858905" y="1413145"/>
            <a:ext cx="4011098" cy="1973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PRESENTAASI PEMBACAAN INTENSITAS CAHAYA MENGGUNAKAN SENSOR PHOTODIODA </a:t>
            </a:r>
            <a:endParaRPr sz="2800" dirty="0"/>
          </a:p>
        </p:txBody>
      </p:sp>
      <p:grpSp>
        <p:nvGrpSpPr>
          <p:cNvPr id="516" name="Google Shape;516;p41"/>
          <p:cNvGrpSpPr/>
          <p:nvPr/>
        </p:nvGrpSpPr>
        <p:grpSpPr>
          <a:xfrm rot="316242">
            <a:off x="6540591" y="2346277"/>
            <a:ext cx="1881417" cy="1895665"/>
            <a:chOff x="1479150" y="3312575"/>
            <a:chExt cx="760025" cy="765750"/>
          </a:xfrm>
        </p:grpSpPr>
        <p:sp>
          <p:nvSpPr>
            <p:cNvPr id="517" name="Google Shape;517;p41"/>
            <p:cNvSpPr/>
            <p:nvPr/>
          </p:nvSpPr>
          <p:spPr>
            <a:xfrm>
              <a:off x="1479150" y="3312575"/>
              <a:ext cx="760025" cy="765750"/>
            </a:xfrm>
            <a:custGeom>
              <a:avLst/>
              <a:gdLst/>
              <a:ahLst/>
              <a:cxnLst/>
              <a:rect l="l" t="t" r="r" b="b"/>
              <a:pathLst>
                <a:path w="30401" h="30630" extrusionOk="0">
                  <a:moveTo>
                    <a:pt x="15205" y="1"/>
                  </a:moveTo>
                  <a:cubicBezTo>
                    <a:pt x="11683" y="1"/>
                    <a:pt x="8257" y="1231"/>
                    <a:pt x="5543" y="3462"/>
                  </a:cubicBezTo>
                  <a:cubicBezTo>
                    <a:pt x="2021" y="6360"/>
                    <a:pt x="0" y="10638"/>
                    <a:pt x="0" y="15197"/>
                  </a:cubicBezTo>
                  <a:lnTo>
                    <a:pt x="0" y="29733"/>
                  </a:lnTo>
                  <a:cubicBezTo>
                    <a:pt x="0" y="30225"/>
                    <a:pt x="404" y="30629"/>
                    <a:pt x="896" y="30629"/>
                  </a:cubicBezTo>
                  <a:lnTo>
                    <a:pt x="29504" y="30629"/>
                  </a:lnTo>
                  <a:cubicBezTo>
                    <a:pt x="29996" y="30629"/>
                    <a:pt x="30400" y="30225"/>
                    <a:pt x="30400" y="29733"/>
                  </a:cubicBezTo>
                  <a:lnTo>
                    <a:pt x="30400" y="15197"/>
                  </a:lnTo>
                  <a:cubicBezTo>
                    <a:pt x="30400" y="12421"/>
                    <a:pt x="29645" y="9698"/>
                    <a:pt x="28213" y="7335"/>
                  </a:cubicBezTo>
                  <a:cubicBezTo>
                    <a:pt x="27572" y="6290"/>
                    <a:pt x="26817" y="5315"/>
                    <a:pt x="25947" y="4454"/>
                  </a:cubicBezTo>
                  <a:cubicBezTo>
                    <a:pt x="24410" y="2917"/>
                    <a:pt x="22521" y="1705"/>
                    <a:pt x="20501" y="950"/>
                  </a:cubicBezTo>
                  <a:cubicBezTo>
                    <a:pt x="18806" y="317"/>
                    <a:pt x="17023" y="1"/>
                    <a:pt x="15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1498900" y="3334975"/>
              <a:ext cx="715025" cy="720950"/>
            </a:xfrm>
            <a:custGeom>
              <a:avLst/>
              <a:gdLst/>
              <a:ahLst/>
              <a:cxnLst/>
              <a:rect l="l" t="t" r="r" b="b"/>
              <a:pathLst>
                <a:path w="28601" h="28838" extrusionOk="0">
                  <a:moveTo>
                    <a:pt x="14301" y="1"/>
                  </a:moveTo>
                  <a:cubicBezTo>
                    <a:pt x="10849" y="1"/>
                    <a:pt x="7687" y="1222"/>
                    <a:pt x="5218" y="3260"/>
                  </a:cubicBezTo>
                  <a:cubicBezTo>
                    <a:pt x="2030" y="5877"/>
                    <a:pt x="1" y="9856"/>
                    <a:pt x="1" y="14301"/>
                  </a:cubicBezTo>
                  <a:lnTo>
                    <a:pt x="1" y="28837"/>
                  </a:lnTo>
                  <a:lnTo>
                    <a:pt x="28600" y="28837"/>
                  </a:lnTo>
                  <a:lnTo>
                    <a:pt x="28600" y="14301"/>
                  </a:lnTo>
                  <a:cubicBezTo>
                    <a:pt x="28600" y="11595"/>
                    <a:pt x="27854" y="9066"/>
                    <a:pt x="26545" y="6905"/>
                  </a:cubicBezTo>
                  <a:cubicBezTo>
                    <a:pt x="25948" y="5912"/>
                    <a:pt x="25227" y="5008"/>
                    <a:pt x="24410" y="4191"/>
                  </a:cubicBezTo>
                  <a:cubicBezTo>
                    <a:pt x="22970" y="2750"/>
                    <a:pt x="21231" y="1617"/>
                    <a:pt x="19281" y="897"/>
                  </a:cubicBezTo>
                  <a:cubicBezTo>
                    <a:pt x="17735" y="317"/>
                    <a:pt x="16057" y="1"/>
                    <a:pt x="14301" y="1"/>
                  </a:cubicBezTo>
                  <a:close/>
                </a:path>
              </a:pathLst>
            </a:custGeom>
            <a:solidFill>
              <a:srgbClr val="B6D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1498900" y="3334975"/>
              <a:ext cx="715025" cy="720950"/>
            </a:xfrm>
            <a:custGeom>
              <a:avLst/>
              <a:gdLst/>
              <a:ahLst/>
              <a:cxnLst/>
              <a:rect l="l" t="t" r="r" b="b"/>
              <a:pathLst>
                <a:path w="28601" h="28838" extrusionOk="0">
                  <a:moveTo>
                    <a:pt x="14301" y="1"/>
                  </a:moveTo>
                  <a:cubicBezTo>
                    <a:pt x="10849" y="1"/>
                    <a:pt x="7687" y="1222"/>
                    <a:pt x="5218" y="3260"/>
                  </a:cubicBezTo>
                  <a:cubicBezTo>
                    <a:pt x="2030" y="5877"/>
                    <a:pt x="1" y="9856"/>
                    <a:pt x="1" y="14301"/>
                  </a:cubicBezTo>
                  <a:lnTo>
                    <a:pt x="1" y="28837"/>
                  </a:lnTo>
                  <a:lnTo>
                    <a:pt x="28600" y="28837"/>
                  </a:lnTo>
                  <a:lnTo>
                    <a:pt x="28600" y="14301"/>
                  </a:lnTo>
                  <a:cubicBezTo>
                    <a:pt x="28600" y="11595"/>
                    <a:pt x="27854" y="9066"/>
                    <a:pt x="26545" y="6905"/>
                  </a:cubicBezTo>
                  <a:cubicBezTo>
                    <a:pt x="25948" y="5912"/>
                    <a:pt x="25227" y="5008"/>
                    <a:pt x="24410" y="4191"/>
                  </a:cubicBezTo>
                  <a:cubicBezTo>
                    <a:pt x="22970" y="2750"/>
                    <a:pt x="21231" y="1617"/>
                    <a:pt x="19281" y="897"/>
                  </a:cubicBezTo>
                  <a:cubicBezTo>
                    <a:pt x="17735" y="317"/>
                    <a:pt x="16057" y="1"/>
                    <a:pt x="14301" y="1"/>
                  </a:cubicBezTo>
                  <a:close/>
                </a:path>
              </a:pathLst>
            </a:custGeom>
            <a:solidFill>
              <a:srgbClr val="033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1795125" y="3445000"/>
              <a:ext cx="139925" cy="139900"/>
            </a:xfrm>
            <a:custGeom>
              <a:avLst/>
              <a:gdLst/>
              <a:ahLst/>
              <a:cxnLst/>
              <a:rect l="l" t="t" r="r" b="b"/>
              <a:pathLst>
                <a:path w="5597" h="5596" extrusionOk="0">
                  <a:moveTo>
                    <a:pt x="2794" y="0"/>
                  </a:moveTo>
                  <a:cubicBezTo>
                    <a:pt x="1248" y="0"/>
                    <a:pt x="1" y="1248"/>
                    <a:pt x="1" y="2794"/>
                  </a:cubicBezTo>
                  <a:cubicBezTo>
                    <a:pt x="1" y="4340"/>
                    <a:pt x="1248" y="5596"/>
                    <a:pt x="2794" y="5596"/>
                  </a:cubicBezTo>
                  <a:cubicBezTo>
                    <a:pt x="4340" y="5596"/>
                    <a:pt x="5596" y="4340"/>
                    <a:pt x="5596" y="2794"/>
                  </a:cubicBezTo>
                  <a:cubicBezTo>
                    <a:pt x="5596" y="1248"/>
                    <a:pt x="4340" y="0"/>
                    <a:pt x="2794" y="0"/>
                  </a:cubicBezTo>
                  <a:close/>
                </a:path>
              </a:pathLst>
            </a:custGeom>
            <a:solidFill>
              <a:srgbClr val="FAB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1812475" y="3357375"/>
              <a:ext cx="401450" cy="547900"/>
            </a:xfrm>
            <a:custGeom>
              <a:avLst/>
              <a:gdLst/>
              <a:ahLst/>
              <a:cxnLst/>
              <a:rect l="l" t="t" r="r" b="b"/>
              <a:pathLst>
                <a:path w="16058" h="21916" extrusionOk="0">
                  <a:moveTo>
                    <a:pt x="6738" y="1"/>
                  </a:moveTo>
                  <a:lnTo>
                    <a:pt x="6369" y="4331"/>
                  </a:lnTo>
                  <a:lnTo>
                    <a:pt x="6360" y="4331"/>
                  </a:lnTo>
                  <a:lnTo>
                    <a:pt x="6088" y="4437"/>
                  </a:lnTo>
                  <a:lnTo>
                    <a:pt x="4278" y="5104"/>
                  </a:lnTo>
                  <a:cubicBezTo>
                    <a:pt x="4217" y="5122"/>
                    <a:pt x="4164" y="5157"/>
                    <a:pt x="4120" y="5183"/>
                  </a:cubicBezTo>
                  <a:cubicBezTo>
                    <a:pt x="4094" y="5201"/>
                    <a:pt x="4068" y="5218"/>
                    <a:pt x="4050" y="5245"/>
                  </a:cubicBezTo>
                  <a:cubicBezTo>
                    <a:pt x="4033" y="5253"/>
                    <a:pt x="4024" y="5271"/>
                    <a:pt x="4006" y="5280"/>
                  </a:cubicBezTo>
                  <a:cubicBezTo>
                    <a:pt x="3980" y="5306"/>
                    <a:pt x="3953" y="5341"/>
                    <a:pt x="3936" y="5376"/>
                  </a:cubicBezTo>
                  <a:cubicBezTo>
                    <a:pt x="3918" y="5394"/>
                    <a:pt x="3901" y="5420"/>
                    <a:pt x="3892" y="5447"/>
                  </a:cubicBezTo>
                  <a:cubicBezTo>
                    <a:pt x="3883" y="5473"/>
                    <a:pt x="3866" y="5491"/>
                    <a:pt x="3857" y="5517"/>
                  </a:cubicBezTo>
                  <a:cubicBezTo>
                    <a:pt x="3857" y="5526"/>
                    <a:pt x="3857" y="5534"/>
                    <a:pt x="3848" y="5543"/>
                  </a:cubicBezTo>
                  <a:cubicBezTo>
                    <a:pt x="3839" y="5570"/>
                    <a:pt x="3839" y="5587"/>
                    <a:pt x="3830" y="5614"/>
                  </a:cubicBezTo>
                  <a:cubicBezTo>
                    <a:pt x="3830" y="5622"/>
                    <a:pt x="3830" y="5640"/>
                    <a:pt x="3822" y="5649"/>
                  </a:cubicBezTo>
                  <a:lnTo>
                    <a:pt x="3523" y="7397"/>
                  </a:lnTo>
                  <a:lnTo>
                    <a:pt x="3242" y="9022"/>
                  </a:lnTo>
                  <a:lnTo>
                    <a:pt x="3233" y="9022"/>
                  </a:lnTo>
                  <a:lnTo>
                    <a:pt x="2917" y="9136"/>
                  </a:lnTo>
                  <a:lnTo>
                    <a:pt x="1784" y="9540"/>
                  </a:lnTo>
                  <a:cubicBezTo>
                    <a:pt x="1556" y="9619"/>
                    <a:pt x="1380" y="9812"/>
                    <a:pt x="1327" y="10049"/>
                  </a:cubicBezTo>
                  <a:lnTo>
                    <a:pt x="914" y="11894"/>
                  </a:lnTo>
                  <a:lnTo>
                    <a:pt x="686" y="12886"/>
                  </a:lnTo>
                  <a:lnTo>
                    <a:pt x="589" y="13326"/>
                  </a:lnTo>
                  <a:lnTo>
                    <a:pt x="194" y="15082"/>
                  </a:lnTo>
                  <a:lnTo>
                    <a:pt x="124" y="17603"/>
                  </a:lnTo>
                  <a:lnTo>
                    <a:pt x="115" y="17919"/>
                  </a:lnTo>
                  <a:lnTo>
                    <a:pt x="97" y="18534"/>
                  </a:lnTo>
                  <a:lnTo>
                    <a:pt x="1" y="21916"/>
                  </a:lnTo>
                  <a:lnTo>
                    <a:pt x="16057" y="21573"/>
                  </a:lnTo>
                  <a:lnTo>
                    <a:pt x="16057" y="13405"/>
                  </a:lnTo>
                  <a:cubicBezTo>
                    <a:pt x="16057" y="13290"/>
                    <a:pt x="16057" y="13167"/>
                    <a:pt x="16057" y="13053"/>
                  </a:cubicBezTo>
                  <a:cubicBezTo>
                    <a:pt x="16057" y="12965"/>
                    <a:pt x="16048" y="12878"/>
                    <a:pt x="16048" y="12790"/>
                  </a:cubicBezTo>
                  <a:cubicBezTo>
                    <a:pt x="16040" y="12632"/>
                    <a:pt x="16031" y="12482"/>
                    <a:pt x="16022" y="12324"/>
                  </a:cubicBezTo>
                  <a:cubicBezTo>
                    <a:pt x="16013" y="12219"/>
                    <a:pt x="16005" y="12113"/>
                    <a:pt x="15996" y="12017"/>
                  </a:cubicBezTo>
                  <a:cubicBezTo>
                    <a:pt x="15987" y="11938"/>
                    <a:pt x="15978" y="11867"/>
                    <a:pt x="15969" y="11788"/>
                  </a:cubicBezTo>
                  <a:cubicBezTo>
                    <a:pt x="15961" y="11744"/>
                    <a:pt x="15961" y="11701"/>
                    <a:pt x="15952" y="11657"/>
                  </a:cubicBezTo>
                  <a:cubicBezTo>
                    <a:pt x="15952" y="11630"/>
                    <a:pt x="15943" y="11604"/>
                    <a:pt x="15943" y="11586"/>
                  </a:cubicBezTo>
                  <a:cubicBezTo>
                    <a:pt x="15934" y="11516"/>
                    <a:pt x="15925" y="11455"/>
                    <a:pt x="15917" y="11393"/>
                  </a:cubicBezTo>
                  <a:cubicBezTo>
                    <a:pt x="15908" y="11305"/>
                    <a:pt x="15899" y="11226"/>
                    <a:pt x="15882" y="11147"/>
                  </a:cubicBezTo>
                  <a:cubicBezTo>
                    <a:pt x="15882" y="11138"/>
                    <a:pt x="15882" y="11130"/>
                    <a:pt x="15873" y="11121"/>
                  </a:cubicBezTo>
                  <a:cubicBezTo>
                    <a:pt x="15864" y="11059"/>
                    <a:pt x="15855" y="10998"/>
                    <a:pt x="15846" y="10936"/>
                  </a:cubicBezTo>
                  <a:cubicBezTo>
                    <a:pt x="15846" y="10919"/>
                    <a:pt x="15838" y="10901"/>
                    <a:pt x="15838" y="10884"/>
                  </a:cubicBezTo>
                  <a:cubicBezTo>
                    <a:pt x="15829" y="10822"/>
                    <a:pt x="15820" y="10770"/>
                    <a:pt x="15802" y="10708"/>
                  </a:cubicBezTo>
                  <a:cubicBezTo>
                    <a:pt x="15794" y="10664"/>
                    <a:pt x="15785" y="10620"/>
                    <a:pt x="15776" y="10585"/>
                  </a:cubicBezTo>
                  <a:cubicBezTo>
                    <a:pt x="15759" y="10488"/>
                    <a:pt x="15741" y="10401"/>
                    <a:pt x="15723" y="10304"/>
                  </a:cubicBezTo>
                  <a:cubicBezTo>
                    <a:pt x="15697" y="10190"/>
                    <a:pt x="15671" y="10084"/>
                    <a:pt x="15644" y="9970"/>
                  </a:cubicBezTo>
                  <a:cubicBezTo>
                    <a:pt x="15609" y="9830"/>
                    <a:pt x="15574" y="9698"/>
                    <a:pt x="15539" y="9566"/>
                  </a:cubicBezTo>
                  <a:cubicBezTo>
                    <a:pt x="15504" y="9461"/>
                    <a:pt x="15477" y="9355"/>
                    <a:pt x="15451" y="9259"/>
                  </a:cubicBezTo>
                  <a:cubicBezTo>
                    <a:pt x="15416" y="9136"/>
                    <a:pt x="15372" y="9022"/>
                    <a:pt x="15337" y="8907"/>
                  </a:cubicBezTo>
                  <a:cubicBezTo>
                    <a:pt x="15311" y="8820"/>
                    <a:pt x="15275" y="8732"/>
                    <a:pt x="15249" y="8644"/>
                  </a:cubicBezTo>
                  <a:cubicBezTo>
                    <a:pt x="15232" y="8591"/>
                    <a:pt x="15205" y="8538"/>
                    <a:pt x="15188" y="8486"/>
                  </a:cubicBezTo>
                  <a:cubicBezTo>
                    <a:pt x="15021" y="8029"/>
                    <a:pt x="14836" y="7581"/>
                    <a:pt x="14625" y="7151"/>
                  </a:cubicBezTo>
                  <a:cubicBezTo>
                    <a:pt x="14582" y="7072"/>
                    <a:pt x="14538" y="6984"/>
                    <a:pt x="14494" y="6905"/>
                  </a:cubicBezTo>
                  <a:cubicBezTo>
                    <a:pt x="14450" y="6799"/>
                    <a:pt x="14397" y="6703"/>
                    <a:pt x="14344" y="6606"/>
                  </a:cubicBezTo>
                  <a:cubicBezTo>
                    <a:pt x="14292" y="6518"/>
                    <a:pt x="14248" y="6430"/>
                    <a:pt x="14195" y="6343"/>
                  </a:cubicBezTo>
                  <a:cubicBezTo>
                    <a:pt x="14134" y="6228"/>
                    <a:pt x="14063" y="6123"/>
                    <a:pt x="14002" y="6009"/>
                  </a:cubicBezTo>
                  <a:cubicBezTo>
                    <a:pt x="14002" y="6009"/>
                    <a:pt x="13993" y="6009"/>
                    <a:pt x="13993" y="6000"/>
                  </a:cubicBezTo>
                  <a:cubicBezTo>
                    <a:pt x="13932" y="5895"/>
                    <a:pt x="13861" y="5789"/>
                    <a:pt x="13800" y="5684"/>
                  </a:cubicBezTo>
                  <a:cubicBezTo>
                    <a:pt x="13642" y="5447"/>
                    <a:pt x="13484" y="5210"/>
                    <a:pt x="13308" y="4981"/>
                  </a:cubicBezTo>
                  <a:cubicBezTo>
                    <a:pt x="13264" y="4911"/>
                    <a:pt x="13211" y="4841"/>
                    <a:pt x="13159" y="4770"/>
                  </a:cubicBezTo>
                  <a:cubicBezTo>
                    <a:pt x="13141" y="4753"/>
                    <a:pt x="13124" y="4726"/>
                    <a:pt x="13106" y="4700"/>
                  </a:cubicBezTo>
                  <a:cubicBezTo>
                    <a:pt x="13053" y="4630"/>
                    <a:pt x="12992" y="4560"/>
                    <a:pt x="12939" y="4489"/>
                  </a:cubicBezTo>
                  <a:cubicBezTo>
                    <a:pt x="12816" y="4331"/>
                    <a:pt x="12684" y="4173"/>
                    <a:pt x="12544" y="4015"/>
                  </a:cubicBezTo>
                  <a:cubicBezTo>
                    <a:pt x="12535" y="4006"/>
                    <a:pt x="12526" y="3997"/>
                    <a:pt x="12517" y="3980"/>
                  </a:cubicBezTo>
                  <a:cubicBezTo>
                    <a:pt x="12474" y="3936"/>
                    <a:pt x="12430" y="3883"/>
                    <a:pt x="12386" y="3830"/>
                  </a:cubicBezTo>
                  <a:cubicBezTo>
                    <a:pt x="12342" y="3787"/>
                    <a:pt x="12307" y="3751"/>
                    <a:pt x="12271" y="3708"/>
                  </a:cubicBezTo>
                  <a:cubicBezTo>
                    <a:pt x="12228" y="3664"/>
                    <a:pt x="12184" y="3620"/>
                    <a:pt x="12140" y="3567"/>
                  </a:cubicBezTo>
                  <a:cubicBezTo>
                    <a:pt x="12052" y="3479"/>
                    <a:pt x="11964" y="3383"/>
                    <a:pt x="11867" y="3295"/>
                  </a:cubicBezTo>
                  <a:cubicBezTo>
                    <a:pt x="11384" y="2812"/>
                    <a:pt x="10866" y="2355"/>
                    <a:pt x="10313" y="1951"/>
                  </a:cubicBezTo>
                  <a:cubicBezTo>
                    <a:pt x="10155" y="1828"/>
                    <a:pt x="9988" y="1705"/>
                    <a:pt x="9821" y="1591"/>
                  </a:cubicBezTo>
                  <a:cubicBezTo>
                    <a:pt x="8863" y="941"/>
                    <a:pt x="7836" y="405"/>
                    <a:pt x="6738" y="1"/>
                  </a:cubicBez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1812475" y="3357375"/>
              <a:ext cx="401450" cy="547900"/>
            </a:xfrm>
            <a:custGeom>
              <a:avLst/>
              <a:gdLst/>
              <a:ahLst/>
              <a:cxnLst/>
              <a:rect l="l" t="t" r="r" b="b"/>
              <a:pathLst>
                <a:path w="16058" h="21916" extrusionOk="0">
                  <a:moveTo>
                    <a:pt x="6738" y="1"/>
                  </a:moveTo>
                  <a:lnTo>
                    <a:pt x="6369" y="4331"/>
                  </a:lnTo>
                  <a:lnTo>
                    <a:pt x="6360" y="4331"/>
                  </a:lnTo>
                  <a:lnTo>
                    <a:pt x="6088" y="4437"/>
                  </a:lnTo>
                  <a:lnTo>
                    <a:pt x="4278" y="5104"/>
                  </a:lnTo>
                  <a:cubicBezTo>
                    <a:pt x="4217" y="5122"/>
                    <a:pt x="4164" y="5157"/>
                    <a:pt x="4120" y="5183"/>
                  </a:cubicBezTo>
                  <a:cubicBezTo>
                    <a:pt x="4094" y="5201"/>
                    <a:pt x="4068" y="5218"/>
                    <a:pt x="4050" y="5245"/>
                  </a:cubicBezTo>
                  <a:cubicBezTo>
                    <a:pt x="4033" y="5253"/>
                    <a:pt x="4024" y="5271"/>
                    <a:pt x="4006" y="5280"/>
                  </a:cubicBezTo>
                  <a:cubicBezTo>
                    <a:pt x="3980" y="5306"/>
                    <a:pt x="3953" y="5341"/>
                    <a:pt x="3936" y="5376"/>
                  </a:cubicBezTo>
                  <a:cubicBezTo>
                    <a:pt x="3918" y="5394"/>
                    <a:pt x="3901" y="5420"/>
                    <a:pt x="3892" y="5447"/>
                  </a:cubicBezTo>
                  <a:cubicBezTo>
                    <a:pt x="3883" y="5473"/>
                    <a:pt x="3866" y="5491"/>
                    <a:pt x="3857" y="5517"/>
                  </a:cubicBezTo>
                  <a:cubicBezTo>
                    <a:pt x="3857" y="5526"/>
                    <a:pt x="3857" y="5534"/>
                    <a:pt x="3848" y="5543"/>
                  </a:cubicBezTo>
                  <a:cubicBezTo>
                    <a:pt x="3839" y="5570"/>
                    <a:pt x="3839" y="5587"/>
                    <a:pt x="3830" y="5614"/>
                  </a:cubicBezTo>
                  <a:cubicBezTo>
                    <a:pt x="3830" y="5622"/>
                    <a:pt x="3830" y="5640"/>
                    <a:pt x="3822" y="5649"/>
                  </a:cubicBezTo>
                  <a:lnTo>
                    <a:pt x="3523" y="7397"/>
                  </a:lnTo>
                  <a:lnTo>
                    <a:pt x="3242" y="9022"/>
                  </a:lnTo>
                  <a:lnTo>
                    <a:pt x="3233" y="9022"/>
                  </a:lnTo>
                  <a:lnTo>
                    <a:pt x="2917" y="9136"/>
                  </a:lnTo>
                  <a:lnTo>
                    <a:pt x="1784" y="9540"/>
                  </a:lnTo>
                  <a:cubicBezTo>
                    <a:pt x="1556" y="9619"/>
                    <a:pt x="1380" y="9812"/>
                    <a:pt x="1327" y="10049"/>
                  </a:cubicBezTo>
                  <a:lnTo>
                    <a:pt x="914" y="11894"/>
                  </a:lnTo>
                  <a:lnTo>
                    <a:pt x="686" y="12886"/>
                  </a:lnTo>
                  <a:lnTo>
                    <a:pt x="589" y="13326"/>
                  </a:lnTo>
                  <a:lnTo>
                    <a:pt x="194" y="15082"/>
                  </a:lnTo>
                  <a:lnTo>
                    <a:pt x="124" y="17603"/>
                  </a:lnTo>
                  <a:lnTo>
                    <a:pt x="115" y="17919"/>
                  </a:lnTo>
                  <a:lnTo>
                    <a:pt x="97" y="18534"/>
                  </a:lnTo>
                  <a:lnTo>
                    <a:pt x="1" y="21916"/>
                  </a:lnTo>
                  <a:lnTo>
                    <a:pt x="16057" y="21573"/>
                  </a:lnTo>
                  <a:lnTo>
                    <a:pt x="16057" y="13405"/>
                  </a:lnTo>
                  <a:cubicBezTo>
                    <a:pt x="16057" y="13290"/>
                    <a:pt x="16057" y="13167"/>
                    <a:pt x="16057" y="13053"/>
                  </a:cubicBezTo>
                  <a:cubicBezTo>
                    <a:pt x="16057" y="12965"/>
                    <a:pt x="16048" y="12878"/>
                    <a:pt x="16048" y="12790"/>
                  </a:cubicBezTo>
                  <a:cubicBezTo>
                    <a:pt x="16040" y="12632"/>
                    <a:pt x="16031" y="12482"/>
                    <a:pt x="16022" y="12324"/>
                  </a:cubicBezTo>
                  <a:cubicBezTo>
                    <a:pt x="16013" y="12219"/>
                    <a:pt x="16005" y="12113"/>
                    <a:pt x="15996" y="12017"/>
                  </a:cubicBezTo>
                  <a:cubicBezTo>
                    <a:pt x="15987" y="11938"/>
                    <a:pt x="15978" y="11867"/>
                    <a:pt x="15969" y="11788"/>
                  </a:cubicBezTo>
                  <a:cubicBezTo>
                    <a:pt x="15961" y="11744"/>
                    <a:pt x="15961" y="11701"/>
                    <a:pt x="15952" y="11657"/>
                  </a:cubicBezTo>
                  <a:cubicBezTo>
                    <a:pt x="15952" y="11630"/>
                    <a:pt x="15943" y="11604"/>
                    <a:pt x="15943" y="11586"/>
                  </a:cubicBezTo>
                  <a:cubicBezTo>
                    <a:pt x="15934" y="11516"/>
                    <a:pt x="15925" y="11455"/>
                    <a:pt x="15917" y="11393"/>
                  </a:cubicBezTo>
                  <a:cubicBezTo>
                    <a:pt x="15908" y="11305"/>
                    <a:pt x="15899" y="11226"/>
                    <a:pt x="15882" y="11147"/>
                  </a:cubicBezTo>
                  <a:cubicBezTo>
                    <a:pt x="15882" y="11138"/>
                    <a:pt x="15882" y="11130"/>
                    <a:pt x="15873" y="11121"/>
                  </a:cubicBezTo>
                  <a:cubicBezTo>
                    <a:pt x="15864" y="11059"/>
                    <a:pt x="15855" y="10998"/>
                    <a:pt x="15846" y="10936"/>
                  </a:cubicBezTo>
                  <a:cubicBezTo>
                    <a:pt x="15846" y="10919"/>
                    <a:pt x="15838" y="10901"/>
                    <a:pt x="15838" y="10884"/>
                  </a:cubicBezTo>
                  <a:cubicBezTo>
                    <a:pt x="15829" y="10822"/>
                    <a:pt x="15820" y="10770"/>
                    <a:pt x="15802" y="10708"/>
                  </a:cubicBezTo>
                  <a:cubicBezTo>
                    <a:pt x="15794" y="10664"/>
                    <a:pt x="15785" y="10620"/>
                    <a:pt x="15776" y="10585"/>
                  </a:cubicBezTo>
                  <a:cubicBezTo>
                    <a:pt x="15759" y="10488"/>
                    <a:pt x="15741" y="10401"/>
                    <a:pt x="15723" y="10304"/>
                  </a:cubicBezTo>
                  <a:cubicBezTo>
                    <a:pt x="15697" y="10190"/>
                    <a:pt x="15671" y="10084"/>
                    <a:pt x="15644" y="9970"/>
                  </a:cubicBezTo>
                  <a:cubicBezTo>
                    <a:pt x="15609" y="9830"/>
                    <a:pt x="15574" y="9698"/>
                    <a:pt x="15539" y="9566"/>
                  </a:cubicBezTo>
                  <a:cubicBezTo>
                    <a:pt x="15504" y="9461"/>
                    <a:pt x="15477" y="9355"/>
                    <a:pt x="15451" y="9259"/>
                  </a:cubicBezTo>
                  <a:cubicBezTo>
                    <a:pt x="15416" y="9136"/>
                    <a:pt x="15372" y="9022"/>
                    <a:pt x="15337" y="8907"/>
                  </a:cubicBezTo>
                  <a:cubicBezTo>
                    <a:pt x="15311" y="8820"/>
                    <a:pt x="15275" y="8732"/>
                    <a:pt x="15249" y="8644"/>
                  </a:cubicBezTo>
                  <a:cubicBezTo>
                    <a:pt x="15232" y="8591"/>
                    <a:pt x="15205" y="8538"/>
                    <a:pt x="15188" y="8486"/>
                  </a:cubicBezTo>
                  <a:cubicBezTo>
                    <a:pt x="15021" y="8029"/>
                    <a:pt x="14836" y="7581"/>
                    <a:pt x="14625" y="7151"/>
                  </a:cubicBezTo>
                  <a:cubicBezTo>
                    <a:pt x="14582" y="7072"/>
                    <a:pt x="14538" y="6984"/>
                    <a:pt x="14494" y="6905"/>
                  </a:cubicBezTo>
                  <a:cubicBezTo>
                    <a:pt x="14450" y="6799"/>
                    <a:pt x="14397" y="6703"/>
                    <a:pt x="14344" y="6606"/>
                  </a:cubicBezTo>
                  <a:cubicBezTo>
                    <a:pt x="14292" y="6518"/>
                    <a:pt x="14248" y="6430"/>
                    <a:pt x="14195" y="6343"/>
                  </a:cubicBezTo>
                  <a:cubicBezTo>
                    <a:pt x="14134" y="6228"/>
                    <a:pt x="14063" y="6123"/>
                    <a:pt x="14002" y="6009"/>
                  </a:cubicBezTo>
                  <a:cubicBezTo>
                    <a:pt x="14002" y="6009"/>
                    <a:pt x="13993" y="6009"/>
                    <a:pt x="13993" y="6000"/>
                  </a:cubicBezTo>
                  <a:cubicBezTo>
                    <a:pt x="13932" y="5895"/>
                    <a:pt x="13861" y="5789"/>
                    <a:pt x="13800" y="5684"/>
                  </a:cubicBezTo>
                  <a:cubicBezTo>
                    <a:pt x="13642" y="5447"/>
                    <a:pt x="13484" y="5210"/>
                    <a:pt x="13308" y="4981"/>
                  </a:cubicBezTo>
                  <a:cubicBezTo>
                    <a:pt x="13264" y="4911"/>
                    <a:pt x="13211" y="4841"/>
                    <a:pt x="13159" y="4770"/>
                  </a:cubicBezTo>
                  <a:cubicBezTo>
                    <a:pt x="13141" y="4753"/>
                    <a:pt x="13124" y="4726"/>
                    <a:pt x="13106" y="4700"/>
                  </a:cubicBezTo>
                  <a:cubicBezTo>
                    <a:pt x="13053" y="4630"/>
                    <a:pt x="12992" y="4560"/>
                    <a:pt x="12939" y="4489"/>
                  </a:cubicBezTo>
                  <a:cubicBezTo>
                    <a:pt x="12816" y="4331"/>
                    <a:pt x="12684" y="4173"/>
                    <a:pt x="12544" y="4015"/>
                  </a:cubicBezTo>
                  <a:cubicBezTo>
                    <a:pt x="12535" y="4006"/>
                    <a:pt x="12526" y="3997"/>
                    <a:pt x="12517" y="3980"/>
                  </a:cubicBezTo>
                  <a:cubicBezTo>
                    <a:pt x="12474" y="3936"/>
                    <a:pt x="12430" y="3883"/>
                    <a:pt x="12386" y="3830"/>
                  </a:cubicBezTo>
                  <a:cubicBezTo>
                    <a:pt x="12342" y="3787"/>
                    <a:pt x="12307" y="3751"/>
                    <a:pt x="12271" y="3708"/>
                  </a:cubicBezTo>
                  <a:cubicBezTo>
                    <a:pt x="12228" y="3664"/>
                    <a:pt x="12184" y="3620"/>
                    <a:pt x="12140" y="3567"/>
                  </a:cubicBezTo>
                  <a:cubicBezTo>
                    <a:pt x="12052" y="3479"/>
                    <a:pt x="11964" y="3383"/>
                    <a:pt x="11867" y="3295"/>
                  </a:cubicBezTo>
                  <a:cubicBezTo>
                    <a:pt x="11384" y="2812"/>
                    <a:pt x="10866" y="2355"/>
                    <a:pt x="10313" y="1951"/>
                  </a:cubicBezTo>
                  <a:cubicBezTo>
                    <a:pt x="10155" y="1828"/>
                    <a:pt x="9988" y="1705"/>
                    <a:pt x="9821" y="1591"/>
                  </a:cubicBezTo>
                  <a:cubicBezTo>
                    <a:pt x="8863" y="941"/>
                    <a:pt x="7836" y="405"/>
                    <a:pt x="6738" y="1"/>
                  </a:cubicBez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1908225" y="3357375"/>
              <a:ext cx="217850" cy="140350"/>
            </a:xfrm>
            <a:custGeom>
              <a:avLst/>
              <a:gdLst/>
              <a:ahLst/>
              <a:cxnLst/>
              <a:rect l="l" t="t" r="r" b="b"/>
              <a:pathLst>
                <a:path w="8714" h="5614" extrusionOk="0">
                  <a:moveTo>
                    <a:pt x="2908" y="1"/>
                  </a:moveTo>
                  <a:lnTo>
                    <a:pt x="2539" y="4331"/>
                  </a:lnTo>
                  <a:lnTo>
                    <a:pt x="2530" y="4331"/>
                  </a:lnTo>
                  <a:lnTo>
                    <a:pt x="2258" y="4437"/>
                  </a:lnTo>
                  <a:lnTo>
                    <a:pt x="448" y="5104"/>
                  </a:lnTo>
                  <a:cubicBezTo>
                    <a:pt x="220" y="5192"/>
                    <a:pt x="53" y="5376"/>
                    <a:pt x="0" y="5614"/>
                  </a:cubicBezTo>
                  <a:cubicBezTo>
                    <a:pt x="2258" y="5139"/>
                    <a:pt x="4524" y="4709"/>
                    <a:pt x="6799" y="4322"/>
                  </a:cubicBezTo>
                  <a:cubicBezTo>
                    <a:pt x="7431" y="4217"/>
                    <a:pt x="8073" y="4112"/>
                    <a:pt x="8714" y="4015"/>
                  </a:cubicBezTo>
                  <a:cubicBezTo>
                    <a:pt x="8503" y="3769"/>
                    <a:pt x="8275" y="3523"/>
                    <a:pt x="8037" y="3295"/>
                  </a:cubicBezTo>
                  <a:cubicBezTo>
                    <a:pt x="7554" y="2812"/>
                    <a:pt x="7036" y="2355"/>
                    <a:pt x="6483" y="1951"/>
                  </a:cubicBezTo>
                  <a:cubicBezTo>
                    <a:pt x="6325" y="1828"/>
                    <a:pt x="6158" y="1705"/>
                    <a:pt x="5991" y="1591"/>
                  </a:cubicBezTo>
                  <a:cubicBezTo>
                    <a:pt x="5033" y="941"/>
                    <a:pt x="4006" y="405"/>
                    <a:pt x="2908" y="1"/>
                  </a:cubicBezTo>
                  <a:close/>
                </a:path>
              </a:pathLst>
            </a:custGeom>
            <a:solidFill>
              <a:srgbClr val="FAB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1835325" y="3507375"/>
              <a:ext cx="375075" cy="147350"/>
            </a:xfrm>
            <a:custGeom>
              <a:avLst/>
              <a:gdLst/>
              <a:ahLst/>
              <a:cxnLst/>
              <a:rect l="l" t="t" r="r" b="b"/>
              <a:pathLst>
                <a:path w="15003" h="5894" extrusionOk="0">
                  <a:moveTo>
                    <a:pt x="13079" y="0"/>
                  </a:moveTo>
                  <a:cubicBezTo>
                    <a:pt x="9768" y="413"/>
                    <a:pt x="6474" y="1036"/>
                    <a:pt x="3154" y="1353"/>
                  </a:cubicBezTo>
                  <a:cubicBezTo>
                    <a:pt x="2969" y="1370"/>
                    <a:pt x="2794" y="1379"/>
                    <a:pt x="2609" y="1397"/>
                  </a:cubicBezTo>
                  <a:lnTo>
                    <a:pt x="2328" y="3022"/>
                  </a:lnTo>
                  <a:lnTo>
                    <a:pt x="2319" y="3022"/>
                  </a:lnTo>
                  <a:lnTo>
                    <a:pt x="2003" y="3136"/>
                  </a:lnTo>
                  <a:lnTo>
                    <a:pt x="870" y="3540"/>
                  </a:lnTo>
                  <a:cubicBezTo>
                    <a:pt x="642" y="3619"/>
                    <a:pt x="466" y="3812"/>
                    <a:pt x="413" y="4049"/>
                  </a:cubicBezTo>
                  <a:lnTo>
                    <a:pt x="0" y="5894"/>
                  </a:lnTo>
                  <a:cubicBezTo>
                    <a:pt x="2047" y="5604"/>
                    <a:pt x="4137" y="5516"/>
                    <a:pt x="6210" y="5499"/>
                  </a:cubicBezTo>
                  <a:cubicBezTo>
                    <a:pt x="6614" y="5495"/>
                    <a:pt x="7017" y="5494"/>
                    <a:pt x="7421" y="5494"/>
                  </a:cubicBezTo>
                  <a:cubicBezTo>
                    <a:pt x="8439" y="5494"/>
                    <a:pt x="9457" y="5502"/>
                    <a:pt x="10475" y="5502"/>
                  </a:cubicBezTo>
                  <a:cubicBezTo>
                    <a:pt x="11986" y="5502"/>
                    <a:pt x="13495" y="5484"/>
                    <a:pt x="15003" y="5393"/>
                  </a:cubicBezTo>
                  <a:cubicBezTo>
                    <a:pt x="14730" y="3443"/>
                    <a:pt x="14063" y="1625"/>
                    <a:pt x="13088" y="9"/>
                  </a:cubicBezTo>
                  <a:cubicBezTo>
                    <a:pt x="13088" y="9"/>
                    <a:pt x="13079" y="9"/>
                    <a:pt x="13079" y="0"/>
                  </a:cubicBez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1815350" y="3647025"/>
              <a:ext cx="398575" cy="158350"/>
            </a:xfrm>
            <a:custGeom>
              <a:avLst/>
              <a:gdLst/>
              <a:ahLst/>
              <a:cxnLst/>
              <a:rect l="l" t="t" r="r" b="b"/>
              <a:pathLst>
                <a:path w="15943" h="6334" extrusionOk="0">
                  <a:moveTo>
                    <a:pt x="15828" y="0"/>
                  </a:moveTo>
                  <a:cubicBezTo>
                    <a:pt x="14625" y="106"/>
                    <a:pt x="13641" y="194"/>
                    <a:pt x="13413" y="211"/>
                  </a:cubicBezTo>
                  <a:cubicBezTo>
                    <a:pt x="9135" y="571"/>
                    <a:pt x="4857" y="940"/>
                    <a:pt x="571" y="1300"/>
                  </a:cubicBezTo>
                  <a:lnTo>
                    <a:pt x="474" y="1740"/>
                  </a:lnTo>
                  <a:lnTo>
                    <a:pt x="79" y="3496"/>
                  </a:lnTo>
                  <a:lnTo>
                    <a:pt x="9" y="6017"/>
                  </a:lnTo>
                  <a:lnTo>
                    <a:pt x="0" y="6333"/>
                  </a:lnTo>
                  <a:cubicBezTo>
                    <a:pt x="2776" y="5877"/>
                    <a:pt x="5551" y="5437"/>
                    <a:pt x="8353" y="5253"/>
                  </a:cubicBezTo>
                  <a:cubicBezTo>
                    <a:pt x="9960" y="5152"/>
                    <a:pt x="11574" y="5137"/>
                    <a:pt x="13188" y="5137"/>
                  </a:cubicBezTo>
                  <a:cubicBezTo>
                    <a:pt x="13881" y="5137"/>
                    <a:pt x="14574" y="5140"/>
                    <a:pt x="15267" y="5140"/>
                  </a:cubicBezTo>
                  <a:cubicBezTo>
                    <a:pt x="15492" y="5140"/>
                    <a:pt x="15717" y="5140"/>
                    <a:pt x="15942" y="5139"/>
                  </a:cubicBezTo>
                  <a:lnTo>
                    <a:pt x="15942" y="1819"/>
                  </a:lnTo>
                  <a:cubicBezTo>
                    <a:pt x="15942" y="1704"/>
                    <a:pt x="15942" y="1581"/>
                    <a:pt x="15942" y="1467"/>
                  </a:cubicBezTo>
                  <a:cubicBezTo>
                    <a:pt x="15942" y="1379"/>
                    <a:pt x="15933" y="1292"/>
                    <a:pt x="15933" y="1204"/>
                  </a:cubicBezTo>
                  <a:cubicBezTo>
                    <a:pt x="15925" y="1046"/>
                    <a:pt x="15916" y="896"/>
                    <a:pt x="15907" y="738"/>
                  </a:cubicBezTo>
                  <a:cubicBezTo>
                    <a:pt x="15898" y="633"/>
                    <a:pt x="15890" y="527"/>
                    <a:pt x="15881" y="431"/>
                  </a:cubicBezTo>
                  <a:cubicBezTo>
                    <a:pt x="15872" y="352"/>
                    <a:pt x="15863" y="281"/>
                    <a:pt x="15854" y="202"/>
                  </a:cubicBezTo>
                  <a:cubicBezTo>
                    <a:pt x="15846" y="158"/>
                    <a:pt x="15846" y="115"/>
                    <a:pt x="15837" y="71"/>
                  </a:cubicBezTo>
                  <a:cubicBezTo>
                    <a:pt x="15837" y="44"/>
                    <a:pt x="15828" y="18"/>
                    <a:pt x="15828" y="0"/>
                  </a:cubicBez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1812475" y="3806000"/>
              <a:ext cx="401450" cy="99275"/>
            </a:xfrm>
            <a:custGeom>
              <a:avLst/>
              <a:gdLst/>
              <a:ahLst/>
              <a:cxnLst/>
              <a:rect l="l" t="t" r="r" b="b"/>
              <a:pathLst>
                <a:path w="16058" h="3971" extrusionOk="0">
                  <a:moveTo>
                    <a:pt x="16057" y="1"/>
                  </a:moveTo>
                  <a:cubicBezTo>
                    <a:pt x="13633" y="36"/>
                    <a:pt x="11217" y="80"/>
                    <a:pt x="8793" y="115"/>
                  </a:cubicBezTo>
                  <a:cubicBezTo>
                    <a:pt x="6527" y="150"/>
                    <a:pt x="4261" y="194"/>
                    <a:pt x="2012" y="387"/>
                  </a:cubicBezTo>
                  <a:cubicBezTo>
                    <a:pt x="1371" y="440"/>
                    <a:pt x="730" y="510"/>
                    <a:pt x="97" y="589"/>
                  </a:cubicBezTo>
                  <a:lnTo>
                    <a:pt x="1" y="3971"/>
                  </a:lnTo>
                  <a:lnTo>
                    <a:pt x="16057" y="3628"/>
                  </a:lnTo>
                  <a:lnTo>
                    <a:pt x="160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1885400" y="3582900"/>
              <a:ext cx="11000" cy="140125"/>
            </a:xfrm>
            <a:custGeom>
              <a:avLst/>
              <a:gdLst/>
              <a:ahLst/>
              <a:cxnLst/>
              <a:rect l="l" t="t" r="r" b="b"/>
              <a:pathLst>
                <a:path w="440" h="5605" extrusionOk="0">
                  <a:moveTo>
                    <a:pt x="316" y="1"/>
                  </a:moveTo>
                  <a:lnTo>
                    <a:pt x="0" y="115"/>
                  </a:lnTo>
                  <a:lnTo>
                    <a:pt x="439" y="560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1964650" y="3465650"/>
              <a:ext cx="6850" cy="198300"/>
            </a:xfrm>
            <a:custGeom>
              <a:avLst/>
              <a:gdLst/>
              <a:ahLst/>
              <a:cxnLst/>
              <a:rect l="l" t="t" r="r" b="b"/>
              <a:pathLst>
                <a:path w="274" h="7932" extrusionOk="0">
                  <a:moveTo>
                    <a:pt x="273" y="0"/>
                  </a:moveTo>
                  <a:lnTo>
                    <a:pt x="1" y="106"/>
                  </a:lnTo>
                  <a:lnTo>
                    <a:pt x="212" y="7932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2048100" y="3397125"/>
              <a:ext cx="27700" cy="353575"/>
            </a:xfrm>
            <a:custGeom>
              <a:avLst/>
              <a:gdLst/>
              <a:ahLst/>
              <a:cxnLst/>
              <a:rect l="l" t="t" r="r" b="b"/>
              <a:pathLst>
                <a:path w="1108" h="14143" extrusionOk="0">
                  <a:moveTo>
                    <a:pt x="396" y="1"/>
                  </a:moveTo>
                  <a:lnTo>
                    <a:pt x="457" y="6861"/>
                  </a:lnTo>
                  <a:lnTo>
                    <a:pt x="1" y="7388"/>
                  </a:lnTo>
                  <a:lnTo>
                    <a:pt x="115" y="14142"/>
                  </a:lnTo>
                  <a:lnTo>
                    <a:pt x="264" y="7625"/>
                  </a:lnTo>
                  <a:lnTo>
                    <a:pt x="1107" y="6896"/>
                  </a:lnTo>
                  <a:lnTo>
                    <a:pt x="888" y="361"/>
                  </a:lnTo>
                  <a:cubicBezTo>
                    <a:pt x="730" y="238"/>
                    <a:pt x="563" y="115"/>
                    <a:pt x="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1498900" y="3416450"/>
              <a:ext cx="397925" cy="483575"/>
            </a:xfrm>
            <a:custGeom>
              <a:avLst/>
              <a:gdLst/>
              <a:ahLst/>
              <a:cxnLst/>
              <a:rect l="l" t="t" r="r" b="b"/>
              <a:pathLst>
                <a:path w="15917" h="19343" extrusionOk="0">
                  <a:moveTo>
                    <a:pt x="5218" y="1"/>
                  </a:moveTo>
                  <a:cubicBezTo>
                    <a:pt x="4709" y="413"/>
                    <a:pt x="4226" y="870"/>
                    <a:pt x="3778" y="1353"/>
                  </a:cubicBezTo>
                  <a:cubicBezTo>
                    <a:pt x="3752" y="1388"/>
                    <a:pt x="3725" y="1415"/>
                    <a:pt x="3699" y="1450"/>
                  </a:cubicBezTo>
                  <a:cubicBezTo>
                    <a:pt x="3330" y="1854"/>
                    <a:pt x="2987" y="2276"/>
                    <a:pt x="2671" y="2724"/>
                  </a:cubicBezTo>
                  <a:cubicBezTo>
                    <a:pt x="2548" y="2882"/>
                    <a:pt x="2434" y="3049"/>
                    <a:pt x="2329" y="3215"/>
                  </a:cubicBezTo>
                  <a:cubicBezTo>
                    <a:pt x="1196" y="4937"/>
                    <a:pt x="431" y="6922"/>
                    <a:pt x="133" y="9057"/>
                  </a:cubicBezTo>
                  <a:cubicBezTo>
                    <a:pt x="89" y="9381"/>
                    <a:pt x="54" y="9715"/>
                    <a:pt x="36" y="10049"/>
                  </a:cubicBezTo>
                  <a:cubicBezTo>
                    <a:pt x="10" y="10383"/>
                    <a:pt x="1" y="10708"/>
                    <a:pt x="1" y="11042"/>
                  </a:cubicBezTo>
                  <a:lnTo>
                    <a:pt x="1" y="17603"/>
                  </a:lnTo>
                  <a:lnTo>
                    <a:pt x="5508" y="18209"/>
                  </a:lnTo>
                  <a:lnTo>
                    <a:pt x="5587" y="18218"/>
                  </a:lnTo>
                  <a:lnTo>
                    <a:pt x="8539" y="18543"/>
                  </a:lnTo>
                  <a:lnTo>
                    <a:pt x="8618" y="18543"/>
                  </a:lnTo>
                  <a:lnTo>
                    <a:pt x="12052" y="18920"/>
                  </a:lnTo>
                  <a:lnTo>
                    <a:pt x="12131" y="18929"/>
                  </a:lnTo>
                  <a:lnTo>
                    <a:pt x="13001" y="19026"/>
                  </a:lnTo>
                  <a:lnTo>
                    <a:pt x="13080" y="19035"/>
                  </a:lnTo>
                  <a:lnTo>
                    <a:pt x="15293" y="19281"/>
                  </a:lnTo>
                  <a:lnTo>
                    <a:pt x="15363" y="19289"/>
                  </a:lnTo>
                  <a:lnTo>
                    <a:pt x="15917" y="19342"/>
                  </a:lnTo>
                  <a:lnTo>
                    <a:pt x="15846" y="18473"/>
                  </a:lnTo>
                  <a:cubicBezTo>
                    <a:pt x="15829" y="18191"/>
                    <a:pt x="15662" y="17954"/>
                    <a:pt x="15407" y="17849"/>
                  </a:cubicBezTo>
                  <a:cubicBezTo>
                    <a:pt x="15390" y="17840"/>
                    <a:pt x="15363" y="17831"/>
                    <a:pt x="15337" y="17823"/>
                  </a:cubicBezTo>
                  <a:lnTo>
                    <a:pt x="14274" y="17480"/>
                  </a:lnTo>
                  <a:lnTo>
                    <a:pt x="13791" y="17331"/>
                  </a:lnTo>
                  <a:lnTo>
                    <a:pt x="13730" y="17313"/>
                  </a:lnTo>
                  <a:lnTo>
                    <a:pt x="13870" y="14748"/>
                  </a:lnTo>
                  <a:lnTo>
                    <a:pt x="13940" y="13440"/>
                  </a:lnTo>
                  <a:lnTo>
                    <a:pt x="14055" y="11314"/>
                  </a:lnTo>
                  <a:cubicBezTo>
                    <a:pt x="14072" y="10980"/>
                    <a:pt x="13861" y="10681"/>
                    <a:pt x="13545" y="10576"/>
                  </a:cubicBezTo>
                  <a:lnTo>
                    <a:pt x="12034" y="10093"/>
                  </a:lnTo>
                  <a:lnTo>
                    <a:pt x="11920" y="10049"/>
                  </a:lnTo>
                  <a:lnTo>
                    <a:pt x="11147" y="9803"/>
                  </a:lnTo>
                  <a:lnTo>
                    <a:pt x="10629" y="9636"/>
                  </a:lnTo>
                  <a:lnTo>
                    <a:pt x="10761" y="6465"/>
                  </a:lnTo>
                  <a:lnTo>
                    <a:pt x="10822" y="5121"/>
                  </a:lnTo>
                  <a:lnTo>
                    <a:pt x="10857" y="4296"/>
                  </a:lnTo>
                  <a:cubicBezTo>
                    <a:pt x="10875" y="3962"/>
                    <a:pt x="10664" y="3663"/>
                    <a:pt x="10348" y="3558"/>
                  </a:cubicBezTo>
                  <a:lnTo>
                    <a:pt x="9610" y="3321"/>
                  </a:lnTo>
                  <a:lnTo>
                    <a:pt x="9153" y="3171"/>
                  </a:lnTo>
                  <a:lnTo>
                    <a:pt x="9153" y="2047"/>
                  </a:lnTo>
                  <a:cubicBezTo>
                    <a:pt x="9153" y="1749"/>
                    <a:pt x="8969" y="1476"/>
                    <a:pt x="8688" y="1362"/>
                  </a:cubicBezTo>
                  <a:lnTo>
                    <a:pt x="6817" y="624"/>
                  </a:lnTo>
                  <a:lnTo>
                    <a:pt x="6747" y="598"/>
                  </a:lnTo>
                  <a:lnTo>
                    <a:pt x="5218" y="1"/>
                  </a:lnTo>
                  <a:close/>
                </a:path>
              </a:pathLst>
            </a:custGeom>
            <a:solidFill>
              <a:srgbClr val="EF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1565675" y="3416450"/>
              <a:ext cx="205100" cy="128050"/>
            </a:xfrm>
            <a:custGeom>
              <a:avLst/>
              <a:gdLst/>
              <a:ahLst/>
              <a:cxnLst/>
              <a:rect l="l" t="t" r="r" b="b"/>
              <a:pathLst>
                <a:path w="8204" h="5122" extrusionOk="0">
                  <a:moveTo>
                    <a:pt x="2547" y="1"/>
                  </a:moveTo>
                  <a:cubicBezTo>
                    <a:pt x="2038" y="413"/>
                    <a:pt x="1555" y="870"/>
                    <a:pt x="1107" y="1353"/>
                  </a:cubicBezTo>
                  <a:cubicBezTo>
                    <a:pt x="1081" y="1388"/>
                    <a:pt x="1054" y="1415"/>
                    <a:pt x="1028" y="1450"/>
                  </a:cubicBezTo>
                  <a:cubicBezTo>
                    <a:pt x="659" y="1854"/>
                    <a:pt x="316" y="2276"/>
                    <a:pt x="0" y="2724"/>
                  </a:cubicBezTo>
                  <a:cubicBezTo>
                    <a:pt x="299" y="2803"/>
                    <a:pt x="597" y="2882"/>
                    <a:pt x="896" y="2961"/>
                  </a:cubicBezTo>
                  <a:cubicBezTo>
                    <a:pt x="922" y="2961"/>
                    <a:pt x="949" y="2969"/>
                    <a:pt x="966" y="2978"/>
                  </a:cubicBezTo>
                  <a:cubicBezTo>
                    <a:pt x="1968" y="3242"/>
                    <a:pt x="2951" y="3514"/>
                    <a:pt x="3944" y="3804"/>
                  </a:cubicBezTo>
                  <a:cubicBezTo>
                    <a:pt x="3962" y="3804"/>
                    <a:pt x="3988" y="3813"/>
                    <a:pt x="4014" y="3821"/>
                  </a:cubicBezTo>
                  <a:cubicBezTo>
                    <a:pt x="4831" y="4059"/>
                    <a:pt x="5639" y="4305"/>
                    <a:pt x="6447" y="4559"/>
                  </a:cubicBezTo>
                  <a:cubicBezTo>
                    <a:pt x="6544" y="4586"/>
                    <a:pt x="6632" y="4621"/>
                    <a:pt x="6728" y="4647"/>
                  </a:cubicBezTo>
                  <a:cubicBezTo>
                    <a:pt x="6737" y="4656"/>
                    <a:pt x="6755" y="4656"/>
                    <a:pt x="6772" y="4665"/>
                  </a:cubicBezTo>
                  <a:cubicBezTo>
                    <a:pt x="7238" y="4814"/>
                    <a:pt x="7695" y="4963"/>
                    <a:pt x="8151" y="5121"/>
                  </a:cubicBezTo>
                  <a:lnTo>
                    <a:pt x="8186" y="4296"/>
                  </a:lnTo>
                  <a:cubicBezTo>
                    <a:pt x="8204" y="3962"/>
                    <a:pt x="7993" y="3663"/>
                    <a:pt x="7677" y="3558"/>
                  </a:cubicBezTo>
                  <a:lnTo>
                    <a:pt x="6939" y="3321"/>
                  </a:lnTo>
                  <a:lnTo>
                    <a:pt x="6482" y="3171"/>
                  </a:lnTo>
                  <a:lnTo>
                    <a:pt x="6482" y="2047"/>
                  </a:lnTo>
                  <a:cubicBezTo>
                    <a:pt x="6482" y="1749"/>
                    <a:pt x="6298" y="1476"/>
                    <a:pt x="6017" y="1362"/>
                  </a:cubicBezTo>
                  <a:lnTo>
                    <a:pt x="4146" y="624"/>
                  </a:lnTo>
                  <a:lnTo>
                    <a:pt x="4076" y="598"/>
                  </a:lnTo>
                  <a:lnTo>
                    <a:pt x="2547" y="1"/>
                  </a:ln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1502200" y="3496825"/>
              <a:ext cx="348525" cy="255625"/>
            </a:xfrm>
            <a:custGeom>
              <a:avLst/>
              <a:gdLst/>
              <a:ahLst/>
              <a:cxnLst/>
              <a:rect l="l" t="t" r="r" b="b"/>
              <a:pathLst>
                <a:path w="13941" h="10225" extrusionOk="0">
                  <a:moveTo>
                    <a:pt x="2197" y="0"/>
                  </a:moveTo>
                  <a:cubicBezTo>
                    <a:pt x="1064" y="1722"/>
                    <a:pt x="299" y="3707"/>
                    <a:pt x="1" y="5842"/>
                  </a:cubicBezTo>
                  <a:cubicBezTo>
                    <a:pt x="967" y="5912"/>
                    <a:pt x="1933" y="6035"/>
                    <a:pt x="2882" y="6228"/>
                  </a:cubicBezTo>
                  <a:cubicBezTo>
                    <a:pt x="2908" y="6237"/>
                    <a:pt x="2926" y="6237"/>
                    <a:pt x="2952" y="6246"/>
                  </a:cubicBezTo>
                  <a:cubicBezTo>
                    <a:pt x="2996" y="6254"/>
                    <a:pt x="3040" y="6263"/>
                    <a:pt x="3084" y="6272"/>
                  </a:cubicBezTo>
                  <a:cubicBezTo>
                    <a:pt x="4094" y="6482"/>
                    <a:pt x="5104" y="6765"/>
                    <a:pt x="6137" y="6765"/>
                  </a:cubicBezTo>
                  <a:cubicBezTo>
                    <a:pt x="6182" y="6765"/>
                    <a:pt x="6227" y="6765"/>
                    <a:pt x="6272" y="6764"/>
                  </a:cubicBezTo>
                  <a:cubicBezTo>
                    <a:pt x="6386" y="6764"/>
                    <a:pt x="6518" y="6764"/>
                    <a:pt x="6588" y="6860"/>
                  </a:cubicBezTo>
                  <a:cubicBezTo>
                    <a:pt x="6632" y="6904"/>
                    <a:pt x="6641" y="6966"/>
                    <a:pt x="6650" y="7019"/>
                  </a:cubicBezTo>
                  <a:cubicBezTo>
                    <a:pt x="6773" y="7633"/>
                    <a:pt x="6896" y="8239"/>
                    <a:pt x="7010" y="8854"/>
                  </a:cubicBezTo>
                  <a:cubicBezTo>
                    <a:pt x="7063" y="8863"/>
                    <a:pt x="7107" y="8872"/>
                    <a:pt x="7151" y="8881"/>
                  </a:cubicBezTo>
                  <a:cubicBezTo>
                    <a:pt x="7177" y="8881"/>
                    <a:pt x="7203" y="8889"/>
                    <a:pt x="7230" y="8889"/>
                  </a:cubicBezTo>
                  <a:cubicBezTo>
                    <a:pt x="8284" y="9109"/>
                    <a:pt x="9346" y="9320"/>
                    <a:pt x="10409" y="9539"/>
                  </a:cubicBezTo>
                  <a:cubicBezTo>
                    <a:pt x="10479" y="9548"/>
                    <a:pt x="10550" y="9566"/>
                    <a:pt x="10620" y="9575"/>
                  </a:cubicBezTo>
                  <a:cubicBezTo>
                    <a:pt x="10954" y="9645"/>
                    <a:pt x="11288" y="9715"/>
                    <a:pt x="11621" y="9777"/>
                  </a:cubicBezTo>
                  <a:cubicBezTo>
                    <a:pt x="11648" y="9785"/>
                    <a:pt x="11674" y="9794"/>
                    <a:pt x="11700" y="9794"/>
                  </a:cubicBezTo>
                  <a:cubicBezTo>
                    <a:pt x="11779" y="9812"/>
                    <a:pt x="11859" y="9829"/>
                    <a:pt x="11946" y="9847"/>
                  </a:cubicBezTo>
                  <a:cubicBezTo>
                    <a:pt x="11973" y="9847"/>
                    <a:pt x="11990" y="9856"/>
                    <a:pt x="12017" y="9856"/>
                  </a:cubicBezTo>
                  <a:cubicBezTo>
                    <a:pt x="12614" y="9979"/>
                    <a:pt x="13211" y="10102"/>
                    <a:pt x="13808" y="10225"/>
                  </a:cubicBezTo>
                  <a:lnTo>
                    <a:pt x="13923" y="8099"/>
                  </a:lnTo>
                  <a:cubicBezTo>
                    <a:pt x="13940" y="7765"/>
                    <a:pt x="13729" y="7466"/>
                    <a:pt x="13413" y="7361"/>
                  </a:cubicBezTo>
                  <a:lnTo>
                    <a:pt x="11902" y="6878"/>
                  </a:lnTo>
                  <a:lnTo>
                    <a:pt x="11788" y="6834"/>
                  </a:lnTo>
                  <a:lnTo>
                    <a:pt x="11015" y="6588"/>
                  </a:lnTo>
                  <a:lnTo>
                    <a:pt x="10497" y="6421"/>
                  </a:lnTo>
                  <a:lnTo>
                    <a:pt x="10629" y="3250"/>
                  </a:lnTo>
                  <a:cubicBezTo>
                    <a:pt x="10313" y="3119"/>
                    <a:pt x="9988" y="2996"/>
                    <a:pt x="9671" y="2864"/>
                  </a:cubicBezTo>
                  <a:cubicBezTo>
                    <a:pt x="9496" y="2802"/>
                    <a:pt x="9329" y="2732"/>
                    <a:pt x="9162" y="2662"/>
                  </a:cubicBezTo>
                  <a:cubicBezTo>
                    <a:pt x="9092" y="2635"/>
                    <a:pt x="9030" y="2609"/>
                    <a:pt x="8960" y="2583"/>
                  </a:cubicBezTo>
                  <a:cubicBezTo>
                    <a:pt x="8143" y="2258"/>
                    <a:pt x="7326" y="1942"/>
                    <a:pt x="6509" y="1617"/>
                  </a:cubicBezTo>
                  <a:cubicBezTo>
                    <a:pt x="6492" y="1608"/>
                    <a:pt x="6465" y="1599"/>
                    <a:pt x="6439" y="1590"/>
                  </a:cubicBezTo>
                  <a:cubicBezTo>
                    <a:pt x="6044" y="1432"/>
                    <a:pt x="5657" y="1283"/>
                    <a:pt x="5262" y="1125"/>
                  </a:cubicBezTo>
                  <a:cubicBezTo>
                    <a:pt x="4682" y="896"/>
                    <a:pt x="4067" y="694"/>
                    <a:pt x="3444" y="484"/>
                  </a:cubicBezTo>
                  <a:cubicBezTo>
                    <a:pt x="3426" y="475"/>
                    <a:pt x="3400" y="466"/>
                    <a:pt x="3374" y="457"/>
                  </a:cubicBezTo>
                  <a:cubicBezTo>
                    <a:pt x="2978" y="317"/>
                    <a:pt x="2583" y="167"/>
                    <a:pt x="2197" y="0"/>
                  </a:cubicBez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1498900" y="3667675"/>
              <a:ext cx="397925" cy="232350"/>
            </a:xfrm>
            <a:custGeom>
              <a:avLst/>
              <a:gdLst/>
              <a:ahLst/>
              <a:cxnLst/>
              <a:rect l="l" t="t" r="r" b="b"/>
              <a:pathLst>
                <a:path w="15917" h="9294" extrusionOk="0">
                  <a:moveTo>
                    <a:pt x="36" y="0"/>
                  </a:moveTo>
                  <a:cubicBezTo>
                    <a:pt x="10" y="334"/>
                    <a:pt x="1" y="659"/>
                    <a:pt x="1" y="993"/>
                  </a:cubicBezTo>
                  <a:lnTo>
                    <a:pt x="1" y="7554"/>
                  </a:lnTo>
                  <a:lnTo>
                    <a:pt x="5508" y="8160"/>
                  </a:lnTo>
                  <a:lnTo>
                    <a:pt x="5587" y="8169"/>
                  </a:lnTo>
                  <a:lnTo>
                    <a:pt x="8539" y="8494"/>
                  </a:lnTo>
                  <a:lnTo>
                    <a:pt x="8618" y="8494"/>
                  </a:lnTo>
                  <a:lnTo>
                    <a:pt x="12052" y="8871"/>
                  </a:lnTo>
                  <a:lnTo>
                    <a:pt x="12131" y="8880"/>
                  </a:lnTo>
                  <a:lnTo>
                    <a:pt x="13001" y="8977"/>
                  </a:lnTo>
                  <a:lnTo>
                    <a:pt x="13080" y="8986"/>
                  </a:lnTo>
                  <a:lnTo>
                    <a:pt x="15293" y="9232"/>
                  </a:lnTo>
                  <a:lnTo>
                    <a:pt x="15363" y="9240"/>
                  </a:lnTo>
                  <a:lnTo>
                    <a:pt x="15917" y="9293"/>
                  </a:lnTo>
                  <a:lnTo>
                    <a:pt x="15846" y="8424"/>
                  </a:lnTo>
                  <a:cubicBezTo>
                    <a:pt x="15829" y="8142"/>
                    <a:pt x="15662" y="7905"/>
                    <a:pt x="15407" y="7800"/>
                  </a:cubicBezTo>
                  <a:cubicBezTo>
                    <a:pt x="15390" y="7791"/>
                    <a:pt x="15363" y="7782"/>
                    <a:pt x="15337" y="7774"/>
                  </a:cubicBezTo>
                  <a:lnTo>
                    <a:pt x="14274" y="7431"/>
                  </a:lnTo>
                  <a:lnTo>
                    <a:pt x="13791" y="7282"/>
                  </a:lnTo>
                  <a:lnTo>
                    <a:pt x="13730" y="7264"/>
                  </a:lnTo>
                  <a:lnTo>
                    <a:pt x="13870" y="4699"/>
                  </a:lnTo>
                  <a:cubicBezTo>
                    <a:pt x="13317" y="4568"/>
                    <a:pt x="12763" y="4436"/>
                    <a:pt x="12210" y="4304"/>
                  </a:cubicBezTo>
                  <a:cubicBezTo>
                    <a:pt x="12184" y="4295"/>
                    <a:pt x="12157" y="4286"/>
                    <a:pt x="12131" y="4286"/>
                  </a:cubicBezTo>
                  <a:cubicBezTo>
                    <a:pt x="12008" y="4251"/>
                    <a:pt x="11885" y="4225"/>
                    <a:pt x="11762" y="4190"/>
                  </a:cubicBezTo>
                  <a:cubicBezTo>
                    <a:pt x="11736" y="4190"/>
                    <a:pt x="11709" y="4181"/>
                    <a:pt x="11692" y="4172"/>
                  </a:cubicBezTo>
                  <a:cubicBezTo>
                    <a:pt x="11323" y="4084"/>
                    <a:pt x="10954" y="3997"/>
                    <a:pt x="10594" y="3909"/>
                  </a:cubicBezTo>
                  <a:cubicBezTo>
                    <a:pt x="10568" y="3900"/>
                    <a:pt x="10532" y="3900"/>
                    <a:pt x="10506" y="3891"/>
                  </a:cubicBezTo>
                  <a:cubicBezTo>
                    <a:pt x="9461" y="3636"/>
                    <a:pt x="8407" y="3382"/>
                    <a:pt x="7362" y="3127"/>
                  </a:cubicBezTo>
                  <a:cubicBezTo>
                    <a:pt x="7335" y="3127"/>
                    <a:pt x="7309" y="3118"/>
                    <a:pt x="7283" y="3109"/>
                  </a:cubicBezTo>
                  <a:cubicBezTo>
                    <a:pt x="7037" y="3048"/>
                    <a:pt x="6782" y="2986"/>
                    <a:pt x="6536" y="2934"/>
                  </a:cubicBezTo>
                  <a:cubicBezTo>
                    <a:pt x="6264" y="2863"/>
                    <a:pt x="5974" y="2784"/>
                    <a:pt x="5824" y="2556"/>
                  </a:cubicBezTo>
                  <a:cubicBezTo>
                    <a:pt x="5719" y="2398"/>
                    <a:pt x="5701" y="2205"/>
                    <a:pt x="5640" y="2038"/>
                  </a:cubicBezTo>
                  <a:cubicBezTo>
                    <a:pt x="5429" y="1502"/>
                    <a:pt x="4832" y="1274"/>
                    <a:pt x="4279" y="1107"/>
                  </a:cubicBezTo>
                  <a:cubicBezTo>
                    <a:pt x="4270" y="1107"/>
                    <a:pt x="4261" y="1098"/>
                    <a:pt x="4252" y="1098"/>
                  </a:cubicBezTo>
                  <a:cubicBezTo>
                    <a:pt x="4235" y="1089"/>
                    <a:pt x="4217" y="1089"/>
                    <a:pt x="4199" y="1080"/>
                  </a:cubicBezTo>
                  <a:cubicBezTo>
                    <a:pt x="2820" y="676"/>
                    <a:pt x="1433" y="316"/>
                    <a:pt x="36" y="0"/>
                  </a:cubicBezTo>
                  <a:close/>
                </a:path>
              </a:pathLst>
            </a:custGeom>
            <a:solidFill>
              <a:srgbClr val="FAB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724875" y="3495725"/>
              <a:ext cx="14300" cy="118600"/>
            </a:xfrm>
            <a:custGeom>
              <a:avLst/>
              <a:gdLst/>
              <a:ahLst/>
              <a:cxnLst/>
              <a:rect l="l" t="t" r="r" b="b"/>
              <a:pathLst>
                <a:path w="572" h="4744" extrusionOk="0">
                  <a:moveTo>
                    <a:pt x="114" y="0"/>
                  </a:moveTo>
                  <a:lnTo>
                    <a:pt x="79" y="1388"/>
                  </a:lnTo>
                  <a:lnTo>
                    <a:pt x="53" y="2627"/>
                  </a:lnTo>
                  <a:lnTo>
                    <a:pt x="0" y="4744"/>
                  </a:lnTo>
                  <a:lnTo>
                    <a:pt x="255" y="2706"/>
                  </a:lnTo>
                  <a:lnTo>
                    <a:pt x="404" y="1494"/>
                  </a:lnTo>
                  <a:lnTo>
                    <a:pt x="571" y="15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761100" y="3657350"/>
              <a:ext cx="16500" cy="127600"/>
            </a:xfrm>
            <a:custGeom>
              <a:avLst/>
              <a:gdLst/>
              <a:ahLst/>
              <a:cxnLst/>
              <a:rect l="l" t="t" r="r" b="b"/>
              <a:pathLst>
                <a:path w="660" h="5104" extrusionOk="0">
                  <a:moveTo>
                    <a:pt x="141" y="0"/>
                  </a:moveTo>
                  <a:lnTo>
                    <a:pt x="53" y="3118"/>
                  </a:lnTo>
                  <a:lnTo>
                    <a:pt x="18" y="4304"/>
                  </a:lnTo>
                  <a:lnTo>
                    <a:pt x="1" y="5103"/>
                  </a:lnTo>
                  <a:lnTo>
                    <a:pt x="106" y="4322"/>
                  </a:lnTo>
                  <a:lnTo>
                    <a:pt x="264" y="3154"/>
                  </a:lnTo>
                  <a:lnTo>
                    <a:pt x="659" y="16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842125" y="3849700"/>
              <a:ext cx="13650" cy="36475"/>
            </a:xfrm>
            <a:custGeom>
              <a:avLst/>
              <a:gdLst/>
              <a:ahLst/>
              <a:cxnLst/>
              <a:rect l="l" t="t" r="r" b="b"/>
              <a:pathLst>
                <a:path w="546" h="1459" extrusionOk="0">
                  <a:moveTo>
                    <a:pt x="62" y="1"/>
                  </a:moveTo>
                  <a:lnTo>
                    <a:pt x="1" y="1459"/>
                  </a:lnTo>
                  <a:lnTo>
                    <a:pt x="545" y="15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1659200" y="3431375"/>
              <a:ext cx="55150" cy="448650"/>
            </a:xfrm>
            <a:custGeom>
              <a:avLst/>
              <a:gdLst/>
              <a:ahLst/>
              <a:cxnLst/>
              <a:rect l="l" t="t" r="r" b="b"/>
              <a:pathLst>
                <a:path w="2206" h="17946" extrusionOk="0">
                  <a:moveTo>
                    <a:pt x="335" y="1"/>
                  </a:moveTo>
                  <a:lnTo>
                    <a:pt x="203" y="3207"/>
                  </a:lnTo>
                  <a:lnTo>
                    <a:pt x="159" y="4208"/>
                  </a:lnTo>
                  <a:lnTo>
                    <a:pt x="10" y="7669"/>
                  </a:lnTo>
                  <a:cubicBezTo>
                    <a:pt x="1" y="7897"/>
                    <a:pt x="19" y="8126"/>
                    <a:pt x="177" y="8266"/>
                  </a:cubicBezTo>
                  <a:cubicBezTo>
                    <a:pt x="238" y="8319"/>
                    <a:pt x="308" y="8345"/>
                    <a:pt x="370" y="8372"/>
                  </a:cubicBezTo>
                  <a:cubicBezTo>
                    <a:pt x="414" y="8389"/>
                    <a:pt x="449" y="8398"/>
                    <a:pt x="493" y="8424"/>
                  </a:cubicBezTo>
                  <a:cubicBezTo>
                    <a:pt x="827" y="8600"/>
                    <a:pt x="871" y="9074"/>
                    <a:pt x="871" y="9461"/>
                  </a:cubicBezTo>
                  <a:lnTo>
                    <a:pt x="871" y="11499"/>
                  </a:lnTo>
                  <a:lnTo>
                    <a:pt x="871" y="12561"/>
                  </a:lnTo>
                  <a:lnTo>
                    <a:pt x="879" y="13273"/>
                  </a:lnTo>
                  <a:cubicBezTo>
                    <a:pt x="879" y="13484"/>
                    <a:pt x="888" y="13703"/>
                    <a:pt x="1037" y="13844"/>
                  </a:cubicBezTo>
                  <a:cubicBezTo>
                    <a:pt x="1134" y="13940"/>
                    <a:pt x="1257" y="13976"/>
                    <a:pt x="1389" y="14011"/>
                  </a:cubicBezTo>
                  <a:cubicBezTo>
                    <a:pt x="1450" y="14028"/>
                    <a:pt x="1512" y="14046"/>
                    <a:pt x="1564" y="14063"/>
                  </a:cubicBezTo>
                  <a:cubicBezTo>
                    <a:pt x="2074" y="14283"/>
                    <a:pt x="2135" y="14977"/>
                    <a:pt x="2135" y="15478"/>
                  </a:cubicBezTo>
                  <a:lnTo>
                    <a:pt x="2127" y="17946"/>
                  </a:lnTo>
                  <a:lnTo>
                    <a:pt x="2206" y="17946"/>
                  </a:lnTo>
                  <a:lnTo>
                    <a:pt x="2206" y="15478"/>
                  </a:lnTo>
                  <a:cubicBezTo>
                    <a:pt x="2206" y="14951"/>
                    <a:pt x="2144" y="14230"/>
                    <a:pt x="1600" y="14002"/>
                  </a:cubicBezTo>
                  <a:cubicBezTo>
                    <a:pt x="1538" y="13976"/>
                    <a:pt x="1468" y="13958"/>
                    <a:pt x="1406" y="13940"/>
                  </a:cubicBezTo>
                  <a:cubicBezTo>
                    <a:pt x="1283" y="13905"/>
                    <a:pt x="1169" y="13870"/>
                    <a:pt x="1090" y="13791"/>
                  </a:cubicBezTo>
                  <a:cubicBezTo>
                    <a:pt x="958" y="13668"/>
                    <a:pt x="950" y="13466"/>
                    <a:pt x="950" y="13273"/>
                  </a:cubicBezTo>
                  <a:lnTo>
                    <a:pt x="950" y="12579"/>
                  </a:lnTo>
                  <a:lnTo>
                    <a:pt x="950" y="11507"/>
                  </a:lnTo>
                  <a:lnTo>
                    <a:pt x="941" y="9461"/>
                  </a:lnTo>
                  <a:cubicBezTo>
                    <a:pt x="941" y="9048"/>
                    <a:pt x="897" y="8556"/>
                    <a:pt x="519" y="8354"/>
                  </a:cubicBezTo>
                  <a:cubicBezTo>
                    <a:pt x="484" y="8337"/>
                    <a:pt x="440" y="8319"/>
                    <a:pt x="405" y="8301"/>
                  </a:cubicBezTo>
                  <a:cubicBezTo>
                    <a:pt x="335" y="8275"/>
                    <a:pt x="273" y="8249"/>
                    <a:pt x="221" y="8205"/>
                  </a:cubicBezTo>
                  <a:cubicBezTo>
                    <a:pt x="80" y="8091"/>
                    <a:pt x="80" y="7871"/>
                    <a:pt x="89" y="7669"/>
                  </a:cubicBezTo>
                  <a:lnTo>
                    <a:pt x="229" y="4235"/>
                  </a:lnTo>
                  <a:lnTo>
                    <a:pt x="273" y="3224"/>
                  </a:lnTo>
                  <a:lnTo>
                    <a:pt x="405" y="3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1572700" y="3450275"/>
              <a:ext cx="65900" cy="421625"/>
            </a:xfrm>
            <a:custGeom>
              <a:avLst/>
              <a:gdLst/>
              <a:ahLst/>
              <a:cxnLst/>
              <a:rect l="l" t="t" r="r" b="b"/>
              <a:pathLst>
                <a:path w="2636" h="16865" extrusionOk="0">
                  <a:moveTo>
                    <a:pt x="826" y="0"/>
                  </a:moveTo>
                  <a:cubicBezTo>
                    <a:pt x="800" y="35"/>
                    <a:pt x="773" y="62"/>
                    <a:pt x="747" y="97"/>
                  </a:cubicBezTo>
                  <a:lnTo>
                    <a:pt x="615" y="1608"/>
                  </a:lnTo>
                  <a:lnTo>
                    <a:pt x="554" y="2319"/>
                  </a:lnTo>
                  <a:lnTo>
                    <a:pt x="62" y="8090"/>
                  </a:lnTo>
                  <a:lnTo>
                    <a:pt x="27" y="8529"/>
                  </a:lnTo>
                  <a:cubicBezTo>
                    <a:pt x="0" y="8758"/>
                    <a:pt x="0" y="9012"/>
                    <a:pt x="158" y="9179"/>
                  </a:cubicBezTo>
                  <a:cubicBezTo>
                    <a:pt x="281" y="9302"/>
                    <a:pt x="457" y="9328"/>
                    <a:pt x="633" y="9355"/>
                  </a:cubicBezTo>
                  <a:cubicBezTo>
                    <a:pt x="756" y="9372"/>
                    <a:pt x="879" y="9390"/>
                    <a:pt x="984" y="9443"/>
                  </a:cubicBezTo>
                  <a:cubicBezTo>
                    <a:pt x="1116" y="9522"/>
                    <a:pt x="1195" y="9636"/>
                    <a:pt x="1247" y="9776"/>
                  </a:cubicBezTo>
                  <a:cubicBezTo>
                    <a:pt x="1318" y="10005"/>
                    <a:pt x="1309" y="10286"/>
                    <a:pt x="1283" y="10514"/>
                  </a:cubicBezTo>
                  <a:cubicBezTo>
                    <a:pt x="1195" y="11410"/>
                    <a:pt x="1142" y="12332"/>
                    <a:pt x="1133" y="13237"/>
                  </a:cubicBezTo>
                  <a:cubicBezTo>
                    <a:pt x="1125" y="13439"/>
                    <a:pt x="1133" y="13650"/>
                    <a:pt x="1256" y="13808"/>
                  </a:cubicBezTo>
                  <a:cubicBezTo>
                    <a:pt x="1397" y="13975"/>
                    <a:pt x="1616" y="14028"/>
                    <a:pt x="1836" y="14072"/>
                  </a:cubicBezTo>
                  <a:cubicBezTo>
                    <a:pt x="2064" y="14124"/>
                    <a:pt x="2275" y="14168"/>
                    <a:pt x="2381" y="14344"/>
                  </a:cubicBezTo>
                  <a:cubicBezTo>
                    <a:pt x="2442" y="14449"/>
                    <a:pt x="2442" y="14572"/>
                    <a:pt x="2451" y="14686"/>
                  </a:cubicBezTo>
                  <a:lnTo>
                    <a:pt x="2556" y="16856"/>
                  </a:lnTo>
                  <a:lnTo>
                    <a:pt x="2635" y="16865"/>
                  </a:lnTo>
                  <a:lnTo>
                    <a:pt x="2530" y="14686"/>
                  </a:lnTo>
                  <a:cubicBezTo>
                    <a:pt x="2521" y="14563"/>
                    <a:pt x="2512" y="14423"/>
                    <a:pt x="2442" y="14309"/>
                  </a:cubicBezTo>
                  <a:cubicBezTo>
                    <a:pt x="2328" y="14098"/>
                    <a:pt x="2082" y="14045"/>
                    <a:pt x="1854" y="14001"/>
                  </a:cubicBezTo>
                  <a:cubicBezTo>
                    <a:pt x="1652" y="13957"/>
                    <a:pt x="1432" y="13913"/>
                    <a:pt x="1318" y="13755"/>
                  </a:cubicBezTo>
                  <a:cubicBezTo>
                    <a:pt x="1212" y="13624"/>
                    <a:pt x="1204" y="13430"/>
                    <a:pt x="1204" y="13237"/>
                  </a:cubicBezTo>
                  <a:cubicBezTo>
                    <a:pt x="1212" y="12332"/>
                    <a:pt x="1265" y="11419"/>
                    <a:pt x="1353" y="10523"/>
                  </a:cubicBezTo>
                  <a:cubicBezTo>
                    <a:pt x="1379" y="10303"/>
                    <a:pt x="1388" y="10031"/>
                    <a:pt x="1327" y="9803"/>
                  </a:cubicBezTo>
                  <a:cubicBezTo>
                    <a:pt x="1283" y="9627"/>
                    <a:pt x="1186" y="9469"/>
                    <a:pt x="1019" y="9381"/>
                  </a:cubicBezTo>
                  <a:cubicBezTo>
                    <a:pt x="905" y="9320"/>
                    <a:pt x="773" y="9302"/>
                    <a:pt x="641" y="9285"/>
                  </a:cubicBezTo>
                  <a:cubicBezTo>
                    <a:pt x="475" y="9258"/>
                    <a:pt x="316" y="9232"/>
                    <a:pt x="211" y="9126"/>
                  </a:cubicBezTo>
                  <a:cubicBezTo>
                    <a:pt x="70" y="8986"/>
                    <a:pt x="79" y="8749"/>
                    <a:pt x="97" y="8538"/>
                  </a:cubicBezTo>
                  <a:lnTo>
                    <a:pt x="132" y="8108"/>
                  </a:lnTo>
                  <a:lnTo>
                    <a:pt x="624" y="2346"/>
                  </a:lnTo>
                  <a:lnTo>
                    <a:pt x="685" y="1625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1786800" y="3667675"/>
              <a:ext cx="39100" cy="224650"/>
            </a:xfrm>
            <a:custGeom>
              <a:avLst/>
              <a:gdLst/>
              <a:ahLst/>
              <a:cxnLst/>
              <a:rect l="l" t="t" r="r" b="b"/>
              <a:pathLst>
                <a:path w="1564" h="8986" extrusionOk="0">
                  <a:moveTo>
                    <a:pt x="404" y="0"/>
                  </a:moveTo>
                  <a:lnTo>
                    <a:pt x="237" y="2943"/>
                  </a:lnTo>
                  <a:lnTo>
                    <a:pt x="176" y="4172"/>
                  </a:lnTo>
                  <a:lnTo>
                    <a:pt x="27" y="6755"/>
                  </a:lnTo>
                  <a:cubicBezTo>
                    <a:pt x="18" y="6992"/>
                    <a:pt x="0" y="7326"/>
                    <a:pt x="167" y="7580"/>
                  </a:cubicBezTo>
                  <a:cubicBezTo>
                    <a:pt x="202" y="7642"/>
                    <a:pt x="255" y="7694"/>
                    <a:pt x="308" y="7747"/>
                  </a:cubicBezTo>
                  <a:cubicBezTo>
                    <a:pt x="360" y="7809"/>
                    <a:pt x="422" y="7870"/>
                    <a:pt x="457" y="7949"/>
                  </a:cubicBezTo>
                  <a:cubicBezTo>
                    <a:pt x="545" y="8099"/>
                    <a:pt x="536" y="8283"/>
                    <a:pt x="536" y="8441"/>
                  </a:cubicBezTo>
                  <a:lnTo>
                    <a:pt x="536" y="8871"/>
                  </a:lnTo>
                  <a:lnTo>
                    <a:pt x="615" y="8880"/>
                  </a:lnTo>
                  <a:lnTo>
                    <a:pt x="615" y="8441"/>
                  </a:lnTo>
                  <a:cubicBezTo>
                    <a:pt x="615" y="8283"/>
                    <a:pt x="615" y="8072"/>
                    <a:pt x="527" y="7905"/>
                  </a:cubicBezTo>
                  <a:cubicBezTo>
                    <a:pt x="483" y="7826"/>
                    <a:pt x="422" y="7765"/>
                    <a:pt x="360" y="7694"/>
                  </a:cubicBezTo>
                  <a:cubicBezTo>
                    <a:pt x="308" y="7642"/>
                    <a:pt x="264" y="7589"/>
                    <a:pt x="229" y="7536"/>
                  </a:cubicBezTo>
                  <a:cubicBezTo>
                    <a:pt x="88" y="7326"/>
                    <a:pt x="88" y="7053"/>
                    <a:pt x="106" y="6755"/>
                  </a:cubicBezTo>
                  <a:lnTo>
                    <a:pt x="246" y="4190"/>
                  </a:lnTo>
                  <a:lnTo>
                    <a:pt x="316" y="2960"/>
                  </a:lnTo>
                  <a:lnTo>
                    <a:pt x="448" y="501"/>
                  </a:lnTo>
                  <a:cubicBezTo>
                    <a:pt x="466" y="1230"/>
                    <a:pt x="501" y="1968"/>
                    <a:pt x="545" y="2679"/>
                  </a:cubicBezTo>
                  <a:cubicBezTo>
                    <a:pt x="545" y="2784"/>
                    <a:pt x="554" y="2899"/>
                    <a:pt x="562" y="3013"/>
                  </a:cubicBezTo>
                  <a:cubicBezTo>
                    <a:pt x="580" y="3434"/>
                    <a:pt x="606" y="3856"/>
                    <a:pt x="615" y="4286"/>
                  </a:cubicBezTo>
                  <a:cubicBezTo>
                    <a:pt x="650" y="4989"/>
                    <a:pt x="659" y="5701"/>
                    <a:pt x="624" y="6412"/>
                  </a:cubicBezTo>
                  <a:cubicBezTo>
                    <a:pt x="624" y="6509"/>
                    <a:pt x="615" y="6640"/>
                    <a:pt x="685" y="6746"/>
                  </a:cubicBezTo>
                  <a:cubicBezTo>
                    <a:pt x="756" y="6869"/>
                    <a:pt x="896" y="6913"/>
                    <a:pt x="1028" y="6948"/>
                  </a:cubicBezTo>
                  <a:cubicBezTo>
                    <a:pt x="1116" y="6974"/>
                    <a:pt x="1212" y="7001"/>
                    <a:pt x="1283" y="7053"/>
                  </a:cubicBezTo>
                  <a:cubicBezTo>
                    <a:pt x="1441" y="7185"/>
                    <a:pt x="1458" y="7413"/>
                    <a:pt x="1458" y="7624"/>
                  </a:cubicBezTo>
                  <a:lnTo>
                    <a:pt x="1485" y="8977"/>
                  </a:lnTo>
                  <a:lnTo>
                    <a:pt x="1564" y="8986"/>
                  </a:lnTo>
                  <a:lnTo>
                    <a:pt x="1537" y="7624"/>
                  </a:lnTo>
                  <a:cubicBezTo>
                    <a:pt x="1529" y="7396"/>
                    <a:pt x="1511" y="7141"/>
                    <a:pt x="1327" y="7001"/>
                  </a:cubicBezTo>
                  <a:cubicBezTo>
                    <a:pt x="1247" y="6939"/>
                    <a:pt x="1142" y="6904"/>
                    <a:pt x="1045" y="6878"/>
                  </a:cubicBezTo>
                  <a:cubicBezTo>
                    <a:pt x="922" y="6842"/>
                    <a:pt x="808" y="6807"/>
                    <a:pt x="747" y="6711"/>
                  </a:cubicBezTo>
                  <a:cubicBezTo>
                    <a:pt x="694" y="6632"/>
                    <a:pt x="694" y="6526"/>
                    <a:pt x="703" y="6412"/>
                  </a:cubicBezTo>
                  <a:cubicBezTo>
                    <a:pt x="729" y="5709"/>
                    <a:pt x="720" y="4998"/>
                    <a:pt x="694" y="4304"/>
                  </a:cubicBezTo>
                  <a:cubicBezTo>
                    <a:pt x="677" y="3874"/>
                    <a:pt x="659" y="3443"/>
                    <a:pt x="633" y="3022"/>
                  </a:cubicBezTo>
                  <a:cubicBezTo>
                    <a:pt x="633" y="2907"/>
                    <a:pt x="624" y="2793"/>
                    <a:pt x="615" y="2679"/>
                  </a:cubicBezTo>
                  <a:cubicBezTo>
                    <a:pt x="571" y="1809"/>
                    <a:pt x="518" y="931"/>
                    <a:pt x="518" y="44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881225" y="3862000"/>
              <a:ext cx="2875" cy="36700"/>
            </a:xfrm>
            <a:custGeom>
              <a:avLst/>
              <a:gdLst/>
              <a:ahLst/>
              <a:cxnLst/>
              <a:rect l="l" t="t" r="r" b="b"/>
              <a:pathLst>
                <a:path w="115" h="1468" extrusionOk="0">
                  <a:moveTo>
                    <a:pt x="44" y="1"/>
                  </a:moveTo>
                  <a:cubicBezTo>
                    <a:pt x="35" y="484"/>
                    <a:pt x="26" y="967"/>
                    <a:pt x="0" y="1459"/>
                  </a:cubicBezTo>
                  <a:lnTo>
                    <a:pt x="70" y="1467"/>
                  </a:lnTo>
                  <a:cubicBezTo>
                    <a:pt x="97" y="984"/>
                    <a:pt x="114" y="501"/>
                    <a:pt x="114" y="27"/>
                  </a:cubicBezTo>
                  <a:cubicBezTo>
                    <a:pt x="97" y="18"/>
                    <a:pt x="70" y="9"/>
                    <a:pt x="44" y="1"/>
                  </a:cubicBez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1498900" y="3811050"/>
              <a:ext cx="715025" cy="244875"/>
            </a:xfrm>
            <a:custGeom>
              <a:avLst/>
              <a:gdLst/>
              <a:ahLst/>
              <a:cxnLst/>
              <a:rect l="l" t="t" r="r" b="b"/>
              <a:pathLst>
                <a:path w="28601" h="9795" extrusionOk="0">
                  <a:moveTo>
                    <a:pt x="1" y="1"/>
                  </a:moveTo>
                  <a:lnTo>
                    <a:pt x="1" y="9794"/>
                  </a:lnTo>
                  <a:lnTo>
                    <a:pt x="28600" y="9794"/>
                  </a:lnTo>
                  <a:lnTo>
                    <a:pt x="28600" y="2258"/>
                  </a:lnTo>
                  <a:cubicBezTo>
                    <a:pt x="26245" y="2944"/>
                    <a:pt x="23797" y="3173"/>
                    <a:pt x="21325" y="3173"/>
                  </a:cubicBezTo>
                  <a:cubicBezTo>
                    <a:pt x="18985" y="3173"/>
                    <a:pt x="16624" y="2968"/>
                    <a:pt x="14301" y="2750"/>
                  </a:cubicBezTo>
                  <a:cubicBezTo>
                    <a:pt x="11999" y="2530"/>
                    <a:pt x="9689" y="2311"/>
                    <a:pt x="7414" y="1942"/>
                  </a:cubicBezTo>
                  <a:cubicBezTo>
                    <a:pt x="7265" y="1924"/>
                    <a:pt x="7116" y="1898"/>
                    <a:pt x="6966" y="1872"/>
                  </a:cubicBezTo>
                  <a:cubicBezTo>
                    <a:pt x="6958" y="1872"/>
                    <a:pt x="6949" y="1872"/>
                    <a:pt x="6931" y="1863"/>
                  </a:cubicBezTo>
                  <a:lnTo>
                    <a:pt x="6905" y="1863"/>
                  </a:lnTo>
                  <a:cubicBezTo>
                    <a:pt x="6606" y="1810"/>
                    <a:pt x="6316" y="1757"/>
                    <a:pt x="6026" y="1705"/>
                  </a:cubicBezTo>
                  <a:lnTo>
                    <a:pt x="6018" y="1705"/>
                  </a:lnTo>
                  <a:cubicBezTo>
                    <a:pt x="4533" y="1424"/>
                    <a:pt x="3066" y="1072"/>
                    <a:pt x="1626" y="607"/>
                  </a:cubicBezTo>
                  <a:cubicBezTo>
                    <a:pt x="1073" y="431"/>
                    <a:pt x="528" y="238"/>
                    <a:pt x="1" y="1"/>
                  </a:cubicBezTo>
                  <a:close/>
                </a:path>
              </a:pathLst>
            </a:custGeom>
            <a:solidFill>
              <a:srgbClr val="FAB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1778450" y="3901725"/>
              <a:ext cx="133750" cy="30125"/>
            </a:xfrm>
            <a:custGeom>
              <a:avLst/>
              <a:gdLst/>
              <a:ahLst/>
              <a:cxnLst/>
              <a:rect l="l" t="t" r="r" b="b"/>
              <a:pathLst>
                <a:path w="5350" h="1205" extrusionOk="0">
                  <a:moveTo>
                    <a:pt x="3528" y="1"/>
                  </a:moveTo>
                  <a:cubicBezTo>
                    <a:pt x="2872" y="1"/>
                    <a:pt x="2220" y="346"/>
                    <a:pt x="1863" y="897"/>
                  </a:cubicBezTo>
                  <a:cubicBezTo>
                    <a:pt x="1665" y="626"/>
                    <a:pt x="1326" y="465"/>
                    <a:pt x="990" y="465"/>
                  </a:cubicBezTo>
                  <a:cubicBezTo>
                    <a:pt x="923" y="465"/>
                    <a:pt x="856" y="471"/>
                    <a:pt x="791" y="484"/>
                  </a:cubicBezTo>
                  <a:cubicBezTo>
                    <a:pt x="422" y="563"/>
                    <a:pt x="115" y="845"/>
                    <a:pt x="0" y="1205"/>
                  </a:cubicBezTo>
                  <a:lnTo>
                    <a:pt x="5350" y="1205"/>
                  </a:lnTo>
                  <a:cubicBezTo>
                    <a:pt x="5077" y="581"/>
                    <a:pt x="4462" y="107"/>
                    <a:pt x="3786" y="19"/>
                  </a:cubicBezTo>
                  <a:cubicBezTo>
                    <a:pt x="3700" y="7"/>
                    <a:pt x="3614" y="1"/>
                    <a:pt x="35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1847175" y="3807950"/>
              <a:ext cx="168225" cy="85375"/>
            </a:xfrm>
            <a:custGeom>
              <a:avLst/>
              <a:gdLst/>
              <a:ahLst/>
              <a:cxnLst/>
              <a:rect l="l" t="t" r="r" b="b"/>
              <a:pathLst>
                <a:path w="6729" h="3415" extrusionOk="0">
                  <a:moveTo>
                    <a:pt x="3551" y="1"/>
                  </a:moveTo>
                  <a:cubicBezTo>
                    <a:pt x="2819" y="1"/>
                    <a:pt x="2060" y="173"/>
                    <a:pt x="1432" y="494"/>
                  </a:cubicBezTo>
                  <a:cubicBezTo>
                    <a:pt x="958" y="740"/>
                    <a:pt x="554" y="1073"/>
                    <a:pt x="308" y="1477"/>
                  </a:cubicBezTo>
                  <a:cubicBezTo>
                    <a:pt x="1" y="1987"/>
                    <a:pt x="9" y="2610"/>
                    <a:pt x="457" y="2988"/>
                  </a:cubicBezTo>
                  <a:cubicBezTo>
                    <a:pt x="721" y="3225"/>
                    <a:pt x="1090" y="3340"/>
                    <a:pt x="1494" y="3392"/>
                  </a:cubicBezTo>
                  <a:cubicBezTo>
                    <a:pt x="1643" y="3408"/>
                    <a:pt x="1797" y="3415"/>
                    <a:pt x="1952" y="3415"/>
                  </a:cubicBezTo>
                  <a:cubicBezTo>
                    <a:pt x="2225" y="3415"/>
                    <a:pt x="2501" y="3394"/>
                    <a:pt x="2759" y="3366"/>
                  </a:cubicBezTo>
                  <a:cubicBezTo>
                    <a:pt x="3338" y="3296"/>
                    <a:pt x="3918" y="3173"/>
                    <a:pt x="4507" y="3120"/>
                  </a:cubicBezTo>
                  <a:cubicBezTo>
                    <a:pt x="4867" y="3076"/>
                    <a:pt x="5244" y="3067"/>
                    <a:pt x="5587" y="2944"/>
                  </a:cubicBezTo>
                  <a:cubicBezTo>
                    <a:pt x="5657" y="2918"/>
                    <a:pt x="5719" y="2892"/>
                    <a:pt x="5771" y="2865"/>
                  </a:cubicBezTo>
                  <a:cubicBezTo>
                    <a:pt x="6729" y="2382"/>
                    <a:pt x="6219" y="1126"/>
                    <a:pt x="5640" y="643"/>
                  </a:cubicBezTo>
                  <a:cubicBezTo>
                    <a:pt x="5109" y="204"/>
                    <a:pt x="4346" y="1"/>
                    <a:pt x="3551" y="1"/>
                  </a:cubicBezTo>
                  <a:close/>
                </a:path>
              </a:pathLst>
            </a:custGeom>
            <a:solidFill>
              <a:srgbClr val="648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1884500" y="3878200"/>
              <a:ext cx="106975" cy="15125"/>
            </a:xfrm>
            <a:custGeom>
              <a:avLst/>
              <a:gdLst/>
              <a:ahLst/>
              <a:cxnLst/>
              <a:rect l="l" t="t" r="r" b="b"/>
              <a:pathLst>
                <a:path w="4279" h="605" extrusionOk="0">
                  <a:moveTo>
                    <a:pt x="3643" y="1"/>
                  </a:moveTo>
                  <a:cubicBezTo>
                    <a:pt x="2424" y="1"/>
                    <a:pt x="1221" y="447"/>
                    <a:pt x="1" y="582"/>
                  </a:cubicBezTo>
                  <a:cubicBezTo>
                    <a:pt x="150" y="598"/>
                    <a:pt x="304" y="605"/>
                    <a:pt x="459" y="605"/>
                  </a:cubicBezTo>
                  <a:cubicBezTo>
                    <a:pt x="732" y="605"/>
                    <a:pt x="1008" y="584"/>
                    <a:pt x="1266" y="556"/>
                  </a:cubicBezTo>
                  <a:cubicBezTo>
                    <a:pt x="1845" y="486"/>
                    <a:pt x="2425" y="363"/>
                    <a:pt x="3014" y="310"/>
                  </a:cubicBezTo>
                  <a:cubicBezTo>
                    <a:pt x="3374" y="266"/>
                    <a:pt x="3751" y="257"/>
                    <a:pt x="4094" y="134"/>
                  </a:cubicBezTo>
                  <a:cubicBezTo>
                    <a:pt x="4164" y="108"/>
                    <a:pt x="4226" y="82"/>
                    <a:pt x="4278" y="55"/>
                  </a:cubicBezTo>
                  <a:cubicBezTo>
                    <a:pt x="4120" y="20"/>
                    <a:pt x="3945" y="3"/>
                    <a:pt x="3778" y="3"/>
                  </a:cubicBezTo>
                  <a:cubicBezTo>
                    <a:pt x="3733" y="1"/>
                    <a:pt x="3688" y="1"/>
                    <a:pt x="3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1925350" y="3807975"/>
              <a:ext cx="20675" cy="146050"/>
            </a:xfrm>
            <a:custGeom>
              <a:avLst/>
              <a:gdLst/>
              <a:ahLst/>
              <a:cxnLst/>
              <a:rect l="l" t="t" r="r" b="b"/>
              <a:pathLst>
                <a:path w="827" h="5842" extrusionOk="0">
                  <a:moveTo>
                    <a:pt x="27" y="1"/>
                  </a:moveTo>
                  <a:cubicBezTo>
                    <a:pt x="9" y="1"/>
                    <a:pt x="1" y="18"/>
                    <a:pt x="9" y="27"/>
                  </a:cubicBezTo>
                  <a:lnTo>
                    <a:pt x="774" y="5815"/>
                  </a:lnTo>
                  <a:cubicBezTo>
                    <a:pt x="774" y="5833"/>
                    <a:pt x="782" y="5842"/>
                    <a:pt x="800" y="5842"/>
                  </a:cubicBezTo>
                  <a:cubicBezTo>
                    <a:pt x="817" y="5833"/>
                    <a:pt x="826" y="5824"/>
                    <a:pt x="826" y="5807"/>
                  </a:cubicBezTo>
                  <a:lnTo>
                    <a:pt x="53" y="18"/>
                  </a:lnTo>
                  <a:cubicBezTo>
                    <a:pt x="53" y="10"/>
                    <a:pt x="45" y="1"/>
                    <a:pt x="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1892425" y="3815275"/>
              <a:ext cx="39325" cy="28975"/>
            </a:xfrm>
            <a:custGeom>
              <a:avLst/>
              <a:gdLst/>
              <a:ahLst/>
              <a:cxnLst/>
              <a:rect l="l" t="t" r="r" b="b"/>
              <a:pathLst>
                <a:path w="1573" h="1159" extrusionOk="0">
                  <a:moveTo>
                    <a:pt x="26" y="1"/>
                  </a:moveTo>
                  <a:cubicBezTo>
                    <a:pt x="20" y="1"/>
                    <a:pt x="13" y="3"/>
                    <a:pt x="9" y="7"/>
                  </a:cubicBezTo>
                  <a:cubicBezTo>
                    <a:pt x="0" y="25"/>
                    <a:pt x="9" y="34"/>
                    <a:pt x="18" y="43"/>
                  </a:cubicBezTo>
                  <a:lnTo>
                    <a:pt x="1528" y="1149"/>
                  </a:lnTo>
                  <a:cubicBezTo>
                    <a:pt x="1528" y="1158"/>
                    <a:pt x="1537" y="1158"/>
                    <a:pt x="1537" y="1158"/>
                  </a:cubicBezTo>
                  <a:cubicBezTo>
                    <a:pt x="1546" y="1158"/>
                    <a:pt x="1555" y="1158"/>
                    <a:pt x="1564" y="1149"/>
                  </a:cubicBezTo>
                  <a:cubicBezTo>
                    <a:pt x="1572" y="1132"/>
                    <a:pt x="1564" y="1123"/>
                    <a:pt x="1555" y="1114"/>
                  </a:cubicBezTo>
                  <a:lnTo>
                    <a:pt x="44" y="7"/>
                  </a:lnTo>
                  <a:cubicBezTo>
                    <a:pt x="40" y="3"/>
                    <a:pt x="33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1932375" y="3815300"/>
              <a:ext cx="42400" cy="40350"/>
            </a:xfrm>
            <a:custGeom>
              <a:avLst/>
              <a:gdLst/>
              <a:ahLst/>
              <a:cxnLst/>
              <a:rect l="l" t="t" r="r" b="b"/>
              <a:pathLst>
                <a:path w="1696" h="1614" extrusionOk="0">
                  <a:moveTo>
                    <a:pt x="1666" y="1"/>
                  </a:moveTo>
                  <a:cubicBezTo>
                    <a:pt x="1661" y="1"/>
                    <a:pt x="1656" y="3"/>
                    <a:pt x="1652" y="6"/>
                  </a:cubicBezTo>
                  <a:lnTo>
                    <a:pt x="9" y="1570"/>
                  </a:lnTo>
                  <a:cubicBezTo>
                    <a:pt x="1" y="1579"/>
                    <a:pt x="1" y="1596"/>
                    <a:pt x="9" y="1605"/>
                  </a:cubicBezTo>
                  <a:cubicBezTo>
                    <a:pt x="9" y="1614"/>
                    <a:pt x="18" y="1614"/>
                    <a:pt x="27" y="1614"/>
                  </a:cubicBezTo>
                  <a:cubicBezTo>
                    <a:pt x="36" y="1614"/>
                    <a:pt x="36" y="1614"/>
                    <a:pt x="45" y="1605"/>
                  </a:cubicBezTo>
                  <a:lnTo>
                    <a:pt x="1687" y="50"/>
                  </a:lnTo>
                  <a:cubicBezTo>
                    <a:pt x="1696" y="33"/>
                    <a:pt x="1696" y="24"/>
                    <a:pt x="1687" y="15"/>
                  </a:cubicBezTo>
                  <a:cubicBezTo>
                    <a:pt x="1682" y="5"/>
                    <a:pt x="1674" y="1"/>
                    <a:pt x="1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1946650" y="3809075"/>
              <a:ext cx="7725" cy="32750"/>
            </a:xfrm>
            <a:custGeom>
              <a:avLst/>
              <a:gdLst/>
              <a:ahLst/>
              <a:cxnLst/>
              <a:rect l="l" t="t" r="r" b="b"/>
              <a:pathLst>
                <a:path w="309" h="1310" extrusionOk="0">
                  <a:moveTo>
                    <a:pt x="282" y="1"/>
                  </a:moveTo>
                  <a:cubicBezTo>
                    <a:pt x="273" y="1"/>
                    <a:pt x="255" y="9"/>
                    <a:pt x="255" y="27"/>
                  </a:cubicBezTo>
                  <a:lnTo>
                    <a:pt x="1" y="1274"/>
                  </a:lnTo>
                  <a:cubicBezTo>
                    <a:pt x="1" y="1292"/>
                    <a:pt x="9" y="1301"/>
                    <a:pt x="27" y="1309"/>
                  </a:cubicBezTo>
                  <a:cubicBezTo>
                    <a:pt x="36" y="1309"/>
                    <a:pt x="53" y="1301"/>
                    <a:pt x="53" y="1283"/>
                  </a:cubicBezTo>
                  <a:lnTo>
                    <a:pt x="299" y="36"/>
                  </a:lnTo>
                  <a:cubicBezTo>
                    <a:pt x="308" y="18"/>
                    <a:pt x="299" y="9"/>
                    <a:pt x="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1860575" y="3836450"/>
              <a:ext cx="73800" cy="30625"/>
            </a:xfrm>
            <a:custGeom>
              <a:avLst/>
              <a:gdLst/>
              <a:ahLst/>
              <a:cxnLst/>
              <a:rect l="l" t="t" r="r" b="b"/>
              <a:pathLst>
                <a:path w="2952" h="1225" extrusionOk="0">
                  <a:moveTo>
                    <a:pt x="32" y="0"/>
                  </a:moveTo>
                  <a:cubicBezTo>
                    <a:pt x="22" y="0"/>
                    <a:pt x="16" y="8"/>
                    <a:pt x="9" y="21"/>
                  </a:cubicBezTo>
                  <a:cubicBezTo>
                    <a:pt x="0" y="30"/>
                    <a:pt x="9" y="48"/>
                    <a:pt x="27" y="48"/>
                  </a:cubicBezTo>
                  <a:lnTo>
                    <a:pt x="2908" y="1216"/>
                  </a:lnTo>
                  <a:cubicBezTo>
                    <a:pt x="2917" y="1225"/>
                    <a:pt x="2917" y="1225"/>
                    <a:pt x="2917" y="1225"/>
                  </a:cubicBezTo>
                  <a:cubicBezTo>
                    <a:pt x="2934" y="1225"/>
                    <a:pt x="2943" y="1216"/>
                    <a:pt x="2943" y="1207"/>
                  </a:cubicBezTo>
                  <a:cubicBezTo>
                    <a:pt x="2952" y="1189"/>
                    <a:pt x="2943" y="1181"/>
                    <a:pt x="2925" y="1172"/>
                  </a:cubicBezTo>
                  <a:lnTo>
                    <a:pt x="44" y="4"/>
                  </a:lnTo>
                  <a:cubicBezTo>
                    <a:pt x="40" y="1"/>
                    <a:pt x="36" y="0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1934800" y="3841500"/>
              <a:ext cx="66550" cy="36125"/>
            </a:xfrm>
            <a:custGeom>
              <a:avLst/>
              <a:gdLst/>
              <a:ahLst/>
              <a:cxnLst/>
              <a:rect l="l" t="t" r="r" b="b"/>
              <a:pathLst>
                <a:path w="2662" h="1445" extrusionOk="0">
                  <a:moveTo>
                    <a:pt x="2631" y="0"/>
                  </a:moveTo>
                  <a:cubicBezTo>
                    <a:pt x="2627" y="0"/>
                    <a:pt x="2623" y="1"/>
                    <a:pt x="2618" y="4"/>
                  </a:cubicBezTo>
                  <a:lnTo>
                    <a:pt x="18" y="1391"/>
                  </a:lnTo>
                  <a:cubicBezTo>
                    <a:pt x="0" y="1400"/>
                    <a:pt x="0" y="1418"/>
                    <a:pt x="9" y="1427"/>
                  </a:cubicBezTo>
                  <a:cubicBezTo>
                    <a:pt x="9" y="1435"/>
                    <a:pt x="18" y="1444"/>
                    <a:pt x="27" y="1444"/>
                  </a:cubicBezTo>
                  <a:cubicBezTo>
                    <a:pt x="35" y="1444"/>
                    <a:pt x="35" y="1444"/>
                    <a:pt x="35" y="1435"/>
                  </a:cubicBezTo>
                  <a:lnTo>
                    <a:pt x="2644" y="48"/>
                  </a:lnTo>
                  <a:cubicBezTo>
                    <a:pt x="2653" y="39"/>
                    <a:pt x="2662" y="30"/>
                    <a:pt x="2653" y="12"/>
                  </a:cubicBezTo>
                  <a:cubicBezTo>
                    <a:pt x="2647" y="6"/>
                    <a:pt x="2641" y="0"/>
                    <a:pt x="2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1849375" y="3867925"/>
              <a:ext cx="88075" cy="19800"/>
            </a:xfrm>
            <a:custGeom>
              <a:avLst/>
              <a:gdLst/>
              <a:ahLst/>
              <a:cxnLst/>
              <a:rect l="l" t="t" r="r" b="b"/>
              <a:pathLst>
                <a:path w="3523" h="792" extrusionOk="0">
                  <a:moveTo>
                    <a:pt x="27" y="1"/>
                  </a:moveTo>
                  <a:cubicBezTo>
                    <a:pt x="18" y="1"/>
                    <a:pt x="1" y="9"/>
                    <a:pt x="1" y="27"/>
                  </a:cubicBezTo>
                  <a:cubicBezTo>
                    <a:pt x="1" y="36"/>
                    <a:pt x="9" y="53"/>
                    <a:pt x="18" y="53"/>
                  </a:cubicBezTo>
                  <a:lnTo>
                    <a:pt x="3496" y="782"/>
                  </a:lnTo>
                  <a:cubicBezTo>
                    <a:pt x="3496" y="791"/>
                    <a:pt x="3496" y="791"/>
                    <a:pt x="3496" y="791"/>
                  </a:cubicBezTo>
                  <a:cubicBezTo>
                    <a:pt x="3505" y="791"/>
                    <a:pt x="3523" y="782"/>
                    <a:pt x="3523" y="765"/>
                  </a:cubicBezTo>
                  <a:cubicBezTo>
                    <a:pt x="3523" y="756"/>
                    <a:pt x="3514" y="738"/>
                    <a:pt x="3505" y="73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1850025" y="3851675"/>
              <a:ext cx="48775" cy="3975"/>
            </a:xfrm>
            <a:custGeom>
              <a:avLst/>
              <a:gdLst/>
              <a:ahLst/>
              <a:cxnLst/>
              <a:rect l="l" t="t" r="r" b="b"/>
              <a:pathLst>
                <a:path w="1951" h="159" extrusionOk="0">
                  <a:moveTo>
                    <a:pt x="1924" y="1"/>
                  </a:moveTo>
                  <a:lnTo>
                    <a:pt x="27" y="115"/>
                  </a:lnTo>
                  <a:cubicBezTo>
                    <a:pt x="18" y="115"/>
                    <a:pt x="1" y="124"/>
                    <a:pt x="1" y="141"/>
                  </a:cubicBezTo>
                  <a:cubicBezTo>
                    <a:pt x="10" y="150"/>
                    <a:pt x="18" y="159"/>
                    <a:pt x="27" y="159"/>
                  </a:cubicBezTo>
                  <a:lnTo>
                    <a:pt x="1924" y="53"/>
                  </a:lnTo>
                  <a:cubicBezTo>
                    <a:pt x="1942" y="53"/>
                    <a:pt x="1951" y="36"/>
                    <a:pt x="1951" y="27"/>
                  </a:cubicBezTo>
                  <a:cubicBezTo>
                    <a:pt x="1951" y="9"/>
                    <a:pt x="1933" y="1"/>
                    <a:pt x="19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1879900" y="3820725"/>
              <a:ext cx="7700" cy="27250"/>
            </a:xfrm>
            <a:custGeom>
              <a:avLst/>
              <a:gdLst/>
              <a:ahLst/>
              <a:cxnLst/>
              <a:rect l="l" t="t" r="r" b="b"/>
              <a:pathLst>
                <a:path w="308" h="1090" extrusionOk="0">
                  <a:moveTo>
                    <a:pt x="18" y="0"/>
                  </a:moveTo>
                  <a:cubicBezTo>
                    <a:pt x="9" y="9"/>
                    <a:pt x="0" y="18"/>
                    <a:pt x="0" y="35"/>
                  </a:cubicBezTo>
                  <a:lnTo>
                    <a:pt x="264" y="1063"/>
                  </a:lnTo>
                  <a:cubicBezTo>
                    <a:pt x="264" y="1081"/>
                    <a:pt x="273" y="1089"/>
                    <a:pt x="281" y="1089"/>
                  </a:cubicBezTo>
                  <a:cubicBezTo>
                    <a:pt x="290" y="1089"/>
                    <a:pt x="290" y="1081"/>
                    <a:pt x="290" y="1081"/>
                  </a:cubicBezTo>
                  <a:cubicBezTo>
                    <a:pt x="308" y="1081"/>
                    <a:pt x="308" y="1072"/>
                    <a:pt x="308" y="1054"/>
                  </a:cubicBezTo>
                  <a:lnTo>
                    <a:pt x="53" y="18"/>
                  </a:lnTo>
                  <a:cubicBezTo>
                    <a:pt x="53" y="9"/>
                    <a:pt x="36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1964000" y="3820625"/>
              <a:ext cx="21550" cy="41175"/>
            </a:xfrm>
            <a:custGeom>
              <a:avLst/>
              <a:gdLst/>
              <a:ahLst/>
              <a:cxnLst/>
              <a:rect l="l" t="t" r="r" b="b"/>
              <a:pathLst>
                <a:path w="862" h="1647" extrusionOk="0">
                  <a:moveTo>
                    <a:pt x="834" y="1"/>
                  </a:moveTo>
                  <a:cubicBezTo>
                    <a:pt x="826" y="1"/>
                    <a:pt x="817" y="7"/>
                    <a:pt x="817" y="13"/>
                  </a:cubicBezTo>
                  <a:lnTo>
                    <a:pt x="9" y="1603"/>
                  </a:lnTo>
                  <a:cubicBezTo>
                    <a:pt x="1" y="1620"/>
                    <a:pt x="9" y="1638"/>
                    <a:pt x="18" y="1638"/>
                  </a:cubicBezTo>
                  <a:cubicBezTo>
                    <a:pt x="27" y="1638"/>
                    <a:pt x="27" y="1647"/>
                    <a:pt x="36" y="1647"/>
                  </a:cubicBezTo>
                  <a:cubicBezTo>
                    <a:pt x="44" y="1647"/>
                    <a:pt x="53" y="1638"/>
                    <a:pt x="53" y="1629"/>
                  </a:cubicBezTo>
                  <a:lnTo>
                    <a:pt x="861" y="39"/>
                  </a:lnTo>
                  <a:cubicBezTo>
                    <a:pt x="861" y="31"/>
                    <a:pt x="861" y="13"/>
                    <a:pt x="844" y="4"/>
                  </a:cubicBezTo>
                  <a:cubicBezTo>
                    <a:pt x="841" y="2"/>
                    <a:pt x="838" y="1"/>
                    <a:pt x="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1953250" y="3866975"/>
              <a:ext cx="38875" cy="13275"/>
            </a:xfrm>
            <a:custGeom>
              <a:avLst/>
              <a:gdLst/>
              <a:ahLst/>
              <a:cxnLst/>
              <a:rect l="l" t="t" r="r" b="b"/>
              <a:pathLst>
                <a:path w="1555" h="531" extrusionOk="0">
                  <a:moveTo>
                    <a:pt x="23" y="0"/>
                  </a:moveTo>
                  <a:cubicBezTo>
                    <a:pt x="13" y="0"/>
                    <a:pt x="7" y="8"/>
                    <a:pt x="0" y="21"/>
                  </a:cubicBezTo>
                  <a:cubicBezTo>
                    <a:pt x="0" y="30"/>
                    <a:pt x="0" y="47"/>
                    <a:pt x="18" y="47"/>
                  </a:cubicBezTo>
                  <a:lnTo>
                    <a:pt x="1520" y="531"/>
                  </a:lnTo>
                  <a:lnTo>
                    <a:pt x="1528" y="531"/>
                  </a:lnTo>
                  <a:cubicBezTo>
                    <a:pt x="1537" y="531"/>
                    <a:pt x="1546" y="522"/>
                    <a:pt x="1555" y="513"/>
                  </a:cubicBezTo>
                  <a:cubicBezTo>
                    <a:pt x="1555" y="504"/>
                    <a:pt x="1546" y="487"/>
                    <a:pt x="1537" y="478"/>
                  </a:cubicBezTo>
                  <a:lnTo>
                    <a:pt x="35" y="4"/>
                  </a:lnTo>
                  <a:cubicBezTo>
                    <a:pt x="31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1980475" y="3851675"/>
              <a:ext cx="24825" cy="9025"/>
            </a:xfrm>
            <a:custGeom>
              <a:avLst/>
              <a:gdLst/>
              <a:ahLst/>
              <a:cxnLst/>
              <a:rect l="l" t="t" r="r" b="b"/>
              <a:pathLst>
                <a:path w="993" h="361" extrusionOk="0">
                  <a:moveTo>
                    <a:pt x="35" y="1"/>
                  </a:moveTo>
                  <a:cubicBezTo>
                    <a:pt x="18" y="1"/>
                    <a:pt x="9" y="9"/>
                    <a:pt x="0" y="18"/>
                  </a:cubicBezTo>
                  <a:cubicBezTo>
                    <a:pt x="0" y="36"/>
                    <a:pt x="0" y="45"/>
                    <a:pt x="18" y="53"/>
                  </a:cubicBezTo>
                  <a:lnTo>
                    <a:pt x="958" y="361"/>
                  </a:lnTo>
                  <a:lnTo>
                    <a:pt x="966" y="361"/>
                  </a:lnTo>
                  <a:cubicBezTo>
                    <a:pt x="975" y="361"/>
                    <a:pt x="984" y="352"/>
                    <a:pt x="984" y="343"/>
                  </a:cubicBezTo>
                  <a:cubicBezTo>
                    <a:pt x="993" y="326"/>
                    <a:pt x="984" y="317"/>
                    <a:pt x="966" y="30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1863875" y="3876275"/>
              <a:ext cx="25700" cy="11650"/>
            </a:xfrm>
            <a:custGeom>
              <a:avLst/>
              <a:gdLst/>
              <a:ahLst/>
              <a:cxnLst/>
              <a:rect l="l" t="t" r="r" b="b"/>
              <a:pathLst>
                <a:path w="1028" h="466" extrusionOk="0">
                  <a:moveTo>
                    <a:pt x="993" y="0"/>
                  </a:moveTo>
                  <a:lnTo>
                    <a:pt x="18" y="413"/>
                  </a:lnTo>
                  <a:cubicBezTo>
                    <a:pt x="0" y="422"/>
                    <a:pt x="0" y="440"/>
                    <a:pt x="0" y="448"/>
                  </a:cubicBezTo>
                  <a:cubicBezTo>
                    <a:pt x="9" y="457"/>
                    <a:pt x="18" y="466"/>
                    <a:pt x="27" y="466"/>
                  </a:cubicBezTo>
                  <a:lnTo>
                    <a:pt x="35" y="466"/>
                  </a:lnTo>
                  <a:lnTo>
                    <a:pt x="1010" y="44"/>
                  </a:lnTo>
                  <a:cubicBezTo>
                    <a:pt x="1028" y="44"/>
                    <a:pt x="1028" y="27"/>
                    <a:pt x="1028" y="18"/>
                  </a:cubicBezTo>
                  <a:cubicBezTo>
                    <a:pt x="1019" y="0"/>
                    <a:pt x="100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1819725" y="3507575"/>
              <a:ext cx="394200" cy="548350"/>
            </a:xfrm>
            <a:custGeom>
              <a:avLst/>
              <a:gdLst/>
              <a:ahLst/>
              <a:cxnLst/>
              <a:rect l="l" t="t" r="r" b="b"/>
              <a:pathLst>
                <a:path w="15768" h="21934" extrusionOk="0">
                  <a:moveTo>
                    <a:pt x="13712" y="1"/>
                  </a:moveTo>
                  <a:cubicBezTo>
                    <a:pt x="13501" y="537"/>
                    <a:pt x="13264" y="1064"/>
                    <a:pt x="13036" y="1582"/>
                  </a:cubicBezTo>
                  <a:cubicBezTo>
                    <a:pt x="12359" y="3084"/>
                    <a:pt x="11692" y="4586"/>
                    <a:pt x="11015" y="6088"/>
                  </a:cubicBezTo>
                  <a:lnTo>
                    <a:pt x="10602" y="7010"/>
                  </a:lnTo>
                  <a:cubicBezTo>
                    <a:pt x="10488" y="7274"/>
                    <a:pt x="10365" y="7546"/>
                    <a:pt x="10251" y="7809"/>
                  </a:cubicBezTo>
                  <a:cubicBezTo>
                    <a:pt x="10181" y="7976"/>
                    <a:pt x="10102" y="8134"/>
                    <a:pt x="10032" y="8301"/>
                  </a:cubicBezTo>
                  <a:cubicBezTo>
                    <a:pt x="10023" y="8319"/>
                    <a:pt x="10014" y="8345"/>
                    <a:pt x="9996" y="8363"/>
                  </a:cubicBezTo>
                  <a:lnTo>
                    <a:pt x="8723" y="8688"/>
                  </a:lnTo>
                  <a:cubicBezTo>
                    <a:pt x="8407" y="8758"/>
                    <a:pt x="8161" y="8995"/>
                    <a:pt x="8064" y="9303"/>
                  </a:cubicBezTo>
                  <a:lnTo>
                    <a:pt x="6755" y="13413"/>
                  </a:lnTo>
                  <a:lnTo>
                    <a:pt x="6509" y="14195"/>
                  </a:lnTo>
                  <a:lnTo>
                    <a:pt x="5868" y="16233"/>
                  </a:lnTo>
                  <a:lnTo>
                    <a:pt x="5701" y="16742"/>
                  </a:lnTo>
                  <a:lnTo>
                    <a:pt x="5649" y="16760"/>
                  </a:lnTo>
                  <a:lnTo>
                    <a:pt x="2768" y="17542"/>
                  </a:lnTo>
                  <a:lnTo>
                    <a:pt x="2065" y="17726"/>
                  </a:lnTo>
                  <a:cubicBezTo>
                    <a:pt x="1784" y="17805"/>
                    <a:pt x="1555" y="18007"/>
                    <a:pt x="1450" y="18279"/>
                  </a:cubicBezTo>
                  <a:lnTo>
                    <a:pt x="1195" y="18912"/>
                  </a:lnTo>
                  <a:lnTo>
                    <a:pt x="1" y="21933"/>
                  </a:lnTo>
                  <a:lnTo>
                    <a:pt x="15767" y="21933"/>
                  </a:lnTo>
                  <a:lnTo>
                    <a:pt x="15767" y="7397"/>
                  </a:lnTo>
                  <a:cubicBezTo>
                    <a:pt x="15767" y="5578"/>
                    <a:pt x="15433" y="3848"/>
                    <a:pt x="14810" y="2249"/>
                  </a:cubicBezTo>
                  <a:cubicBezTo>
                    <a:pt x="14810" y="2232"/>
                    <a:pt x="14801" y="2214"/>
                    <a:pt x="14792" y="2197"/>
                  </a:cubicBezTo>
                  <a:cubicBezTo>
                    <a:pt x="14494" y="1424"/>
                    <a:pt x="14133" y="695"/>
                    <a:pt x="13712" y="1"/>
                  </a:cubicBezTo>
                  <a:close/>
                </a:path>
              </a:pathLst>
            </a:custGeom>
            <a:solidFill>
              <a:srgbClr val="652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1819725" y="3980350"/>
              <a:ext cx="394200" cy="75575"/>
            </a:xfrm>
            <a:custGeom>
              <a:avLst/>
              <a:gdLst/>
              <a:ahLst/>
              <a:cxnLst/>
              <a:rect l="l" t="t" r="r" b="b"/>
              <a:pathLst>
                <a:path w="15768" h="3023" extrusionOk="0">
                  <a:moveTo>
                    <a:pt x="1195" y="1"/>
                  </a:moveTo>
                  <a:lnTo>
                    <a:pt x="1" y="3022"/>
                  </a:lnTo>
                  <a:lnTo>
                    <a:pt x="15767" y="3022"/>
                  </a:lnTo>
                  <a:lnTo>
                    <a:pt x="15767" y="2065"/>
                  </a:lnTo>
                  <a:cubicBezTo>
                    <a:pt x="12456" y="1441"/>
                    <a:pt x="9127" y="949"/>
                    <a:pt x="5772" y="598"/>
                  </a:cubicBezTo>
                  <a:cubicBezTo>
                    <a:pt x="4243" y="440"/>
                    <a:pt x="2706" y="300"/>
                    <a:pt x="1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2095325" y="3507575"/>
              <a:ext cx="118600" cy="207325"/>
            </a:xfrm>
            <a:custGeom>
              <a:avLst/>
              <a:gdLst/>
              <a:ahLst/>
              <a:cxnLst/>
              <a:rect l="l" t="t" r="r" b="b"/>
              <a:pathLst>
                <a:path w="4744" h="8293" extrusionOk="0">
                  <a:moveTo>
                    <a:pt x="2688" y="1"/>
                  </a:moveTo>
                  <a:cubicBezTo>
                    <a:pt x="2486" y="537"/>
                    <a:pt x="2249" y="1064"/>
                    <a:pt x="2012" y="1591"/>
                  </a:cubicBezTo>
                  <a:cubicBezTo>
                    <a:pt x="1335" y="3084"/>
                    <a:pt x="668" y="4586"/>
                    <a:pt x="0" y="6088"/>
                  </a:cubicBezTo>
                  <a:cubicBezTo>
                    <a:pt x="1599" y="6799"/>
                    <a:pt x="3189" y="7528"/>
                    <a:pt x="4743" y="8293"/>
                  </a:cubicBezTo>
                  <a:lnTo>
                    <a:pt x="4743" y="7405"/>
                  </a:lnTo>
                  <a:cubicBezTo>
                    <a:pt x="4743" y="5587"/>
                    <a:pt x="4409" y="3848"/>
                    <a:pt x="3795" y="2249"/>
                  </a:cubicBezTo>
                  <a:cubicBezTo>
                    <a:pt x="3786" y="2232"/>
                    <a:pt x="3777" y="2214"/>
                    <a:pt x="3768" y="2197"/>
                  </a:cubicBezTo>
                  <a:cubicBezTo>
                    <a:pt x="3470" y="1433"/>
                    <a:pt x="3109" y="695"/>
                    <a:pt x="2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1988600" y="3682825"/>
              <a:ext cx="225325" cy="198750"/>
            </a:xfrm>
            <a:custGeom>
              <a:avLst/>
              <a:gdLst/>
              <a:ahLst/>
              <a:cxnLst/>
              <a:rect l="l" t="t" r="r" b="b"/>
              <a:pathLst>
                <a:path w="9013" h="7950" extrusionOk="0">
                  <a:moveTo>
                    <a:pt x="3856" y="0"/>
                  </a:moveTo>
                  <a:cubicBezTo>
                    <a:pt x="3733" y="264"/>
                    <a:pt x="3610" y="536"/>
                    <a:pt x="3496" y="799"/>
                  </a:cubicBezTo>
                  <a:cubicBezTo>
                    <a:pt x="3426" y="966"/>
                    <a:pt x="3347" y="1124"/>
                    <a:pt x="3277" y="1291"/>
                  </a:cubicBezTo>
                  <a:cubicBezTo>
                    <a:pt x="3268" y="1309"/>
                    <a:pt x="3259" y="1335"/>
                    <a:pt x="3250" y="1353"/>
                  </a:cubicBezTo>
                  <a:lnTo>
                    <a:pt x="1968" y="1678"/>
                  </a:lnTo>
                  <a:cubicBezTo>
                    <a:pt x="1652" y="1748"/>
                    <a:pt x="1406" y="1985"/>
                    <a:pt x="1309" y="2293"/>
                  </a:cubicBezTo>
                  <a:lnTo>
                    <a:pt x="0" y="6403"/>
                  </a:lnTo>
                  <a:cubicBezTo>
                    <a:pt x="2864" y="7185"/>
                    <a:pt x="6017" y="7387"/>
                    <a:pt x="9012" y="7949"/>
                  </a:cubicBezTo>
                  <a:lnTo>
                    <a:pt x="9012" y="2495"/>
                  </a:lnTo>
                  <a:cubicBezTo>
                    <a:pt x="7378" y="1599"/>
                    <a:pt x="5622" y="799"/>
                    <a:pt x="3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1888900" y="3862450"/>
              <a:ext cx="325025" cy="127825"/>
            </a:xfrm>
            <a:custGeom>
              <a:avLst/>
              <a:gdLst/>
              <a:ahLst/>
              <a:cxnLst/>
              <a:rect l="l" t="t" r="r" b="b"/>
              <a:pathLst>
                <a:path w="13001" h="5113" extrusionOk="0">
                  <a:moveTo>
                    <a:pt x="3742" y="0"/>
                  </a:moveTo>
                  <a:lnTo>
                    <a:pt x="3092" y="2029"/>
                  </a:lnTo>
                  <a:lnTo>
                    <a:pt x="2934" y="2547"/>
                  </a:lnTo>
                  <a:lnTo>
                    <a:pt x="2882" y="2556"/>
                  </a:lnTo>
                  <a:lnTo>
                    <a:pt x="1" y="3338"/>
                  </a:lnTo>
                  <a:cubicBezTo>
                    <a:pt x="2644" y="3663"/>
                    <a:pt x="5297" y="3997"/>
                    <a:pt x="7941" y="4339"/>
                  </a:cubicBezTo>
                  <a:cubicBezTo>
                    <a:pt x="9636" y="4559"/>
                    <a:pt x="11331" y="4778"/>
                    <a:pt x="13000" y="5112"/>
                  </a:cubicBezTo>
                  <a:lnTo>
                    <a:pt x="13000" y="2582"/>
                  </a:lnTo>
                  <a:cubicBezTo>
                    <a:pt x="9900" y="1774"/>
                    <a:pt x="6808" y="914"/>
                    <a:pt x="3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1960925" y="3913375"/>
              <a:ext cx="187325" cy="31875"/>
            </a:xfrm>
            <a:custGeom>
              <a:avLst/>
              <a:gdLst/>
              <a:ahLst/>
              <a:cxnLst/>
              <a:rect l="l" t="t" r="r" b="b"/>
              <a:pathLst>
                <a:path w="7493" h="1275" extrusionOk="0">
                  <a:moveTo>
                    <a:pt x="220" y="1"/>
                  </a:moveTo>
                  <a:lnTo>
                    <a:pt x="53" y="510"/>
                  </a:lnTo>
                  <a:lnTo>
                    <a:pt x="1" y="528"/>
                  </a:lnTo>
                  <a:lnTo>
                    <a:pt x="7493" y="1274"/>
                  </a:lnTo>
                  <a:lnTo>
                    <a:pt x="7493" y="127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2070500" y="3702800"/>
              <a:ext cx="126300" cy="23950"/>
            </a:xfrm>
            <a:custGeom>
              <a:avLst/>
              <a:gdLst/>
              <a:ahLst/>
              <a:cxnLst/>
              <a:rect l="l" t="t" r="r" b="b"/>
              <a:pathLst>
                <a:path w="5052" h="958" extrusionOk="0">
                  <a:moveTo>
                    <a:pt x="220" y="0"/>
                  </a:moveTo>
                  <a:cubicBezTo>
                    <a:pt x="150" y="167"/>
                    <a:pt x="71" y="325"/>
                    <a:pt x="1" y="492"/>
                  </a:cubicBezTo>
                  <a:lnTo>
                    <a:pt x="5051" y="95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1995175" y="3562475"/>
              <a:ext cx="194800" cy="493450"/>
            </a:xfrm>
            <a:custGeom>
              <a:avLst/>
              <a:gdLst/>
              <a:ahLst/>
              <a:cxnLst/>
              <a:rect l="l" t="t" r="r" b="b"/>
              <a:pathLst>
                <a:path w="7792" h="19738" extrusionOk="0">
                  <a:moveTo>
                    <a:pt x="7774" y="1"/>
                  </a:moveTo>
                  <a:cubicBezTo>
                    <a:pt x="7563" y="818"/>
                    <a:pt x="7335" y="1634"/>
                    <a:pt x="7098" y="2451"/>
                  </a:cubicBezTo>
                  <a:cubicBezTo>
                    <a:pt x="6738" y="3707"/>
                    <a:pt x="6343" y="4955"/>
                    <a:pt x="5921" y="6193"/>
                  </a:cubicBezTo>
                  <a:lnTo>
                    <a:pt x="4963" y="6114"/>
                  </a:lnTo>
                  <a:cubicBezTo>
                    <a:pt x="4937" y="6114"/>
                    <a:pt x="4911" y="6132"/>
                    <a:pt x="4902" y="6158"/>
                  </a:cubicBezTo>
                  <a:cubicBezTo>
                    <a:pt x="4507" y="7379"/>
                    <a:pt x="4155" y="8609"/>
                    <a:pt x="3848" y="9856"/>
                  </a:cubicBezTo>
                  <a:cubicBezTo>
                    <a:pt x="3549" y="11086"/>
                    <a:pt x="3295" y="12324"/>
                    <a:pt x="3084" y="13571"/>
                  </a:cubicBezTo>
                  <a:lnTo>
                    <a:pt x="1433" y="13773"/>
                  </a:lnTo>
                  <a:cubicBezTo>
                    <a:pt x="1406" y="13773"/>
                    <a:pt x="1380" y="13791"/>
                    <a:pt x="1380" y="13817"/>
                  </a:cubicBezTo>
                  <a:cubicBezTo>
                    <a:pt x="1011" y="15038"/>
                    <a:pt x="695" y="16268"/>
                    <a:pt x="422" y="17506"/>
                  </a:cubicBezTo>
                  <a:cubicBezTo>
                    <a:pt x="291" y="18130"/>
                    <a:pt x="168" y="18754"/>
                    <a:pt x="62" y="19377"/>
                  </a:cubicBezTo>
                  <a:cubicBezTo>
                    <a:pt x="36" y="19491"/>
                    <a:pt x="18" y="19614"/>
                    <a:pt x="1" y="19737"/>
                  </a:cubicBezTo>
                  <a:lnTo>
                    <a:pt x="36" y="19737"/>
                  </a:lnTo>
                  <a:cubicBezTo>
                    <a:pt x="53" y="19614"/>
                    <a:pt x="80" y="19500"/>
                    <a:pt x="106" y="19386"/>
                  </a:cubicBezTo>
                  <a:cubicBezTo>
                    <a:pt x="229" y="18762"/>
                    <a:pt x="361" y="18139"/>
                    <a:pt x="501" y="17524"/>
                  </a:cubicBezTo>
                  <a:cubicBezTo>
                    <a:pt x="791" y="16303"/>
                    <a:pt x="1116" y="15091"/>
                    <a:pt x="1485" y="13896"/>
                  </a:cubicBezTo>
                  <a:lnTo>
                    <a:pt x="3154" y="13694"/>
                  </a:lnTo>
                  <a:cubicBezTo>
                    <a:pt x="3180" y="13694"/>
                    <a:pt x="3207" y="13668"/>
                    <a:pt x="3207" y="13642"/>
                  </a:cubicBezTo>
                  <a:cubicBezTo>
                    <a:pt x="3426" y="12386"/>
                    <a:pt x="3690" y="11130"/>
                    <a:pt x="3997" y="9891"/>
                  </a:cubicBezTo>
                  <a:cubicBezTo>
                    <a:pt x="4287" y="8670"/>
                    <a:pt x="4630" y="7449"/>
                    <a:pt x="5007" y="6246"/>
                  </a:cubicBezTo>
                  <a:lnTo>
                    <a:pt x="5956" y="6325"/>
                  </a:lnTo>
                  <a:cubicBezTo>
                    <a:pt x="5991" y="6325"/>
                    <a:pt x="6018" y="6307"/>
                    <a:pt x="6026" y="6281"/>
                  </a:cubicBezTo>
                  <a:cubicBezTo>
                    <a:pt x="6448" y="5025"/>
                    <a:pt x="6834" y="3751"/>
                    <a:pt x="7186" y="2469"/>
                  </a:cubicBezTo>
                  <a:cubicBezTo>
                    <a:pt x="7405" y="1670"/>
                    <a:pt x="7607" y="862"/>
                    <a:pt x="7792" y="53"/>
                  </a:cubicBezTo>
                  <a:cubicBezTo>
                    <a:pt x="7792" y="36"/>
                    <a:pt x="7783" y="18"/>
                    <a:pt x="7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2096425" y="3732450"/>
              <a:ext cx="117500" cy="323475"/>
            </a:xfrm>
            <a:custGeom>
              <a:avLst/>
              <a:gdLst/>
              <a:ahLst/>
              <a:cxnLst/>
              <a:rect l="l" t="t" r="r" b="b"/>
              <a:pathLst>
                <a:path w="4700" h="12939" extrusionOk="0">
                  <a:moveTo>
                    <a:pt x="4699" y="0"/>
                  </a:moveTo>
                  <a:cubicBezTo>
                    <a:pt x="4392" y="1010"/>
                    <a:pt x="4102" y="2029"/>
                    <a:pt x="3856" y="3057"/>
                  </a:cubicBezTo>
                  <a:cubicBezTo>
                    <a:pt x="3557" y="4287"/>
                    <a:pt x="3303" y="5525"/>
                    <a:pt x="3092" y="6772"/>
                  </a:cubicBezTo>
                  <a:lnTo>
                    <a:pt x="1432" y="6974"/>
                  </a:lnTo>
                  <a:cubicBezTo>
                    <a:pt x="1405" y="6974"/>
                    <a:pt x="1388" y="6992"/>
                    <a:pt x="1379" y="7018"/>
                  </a:cubicBezTo>
                  <a:cubicBezTo>
                    <a:pt x="1019" y="8239"/>
                    <a:pt x="703" y="9469"/>
                    <a:pt x="430" y="10707"/>
                  </a:cubicBezTo>
                  <a:cubicBezTo>
                    <a:pt x="290" y="11331"/>
                    <a:pt x="176" y="11955"/>
                    <a:pt x="61" y="12578"/>
                  </a:cubicBezTo>
                  <a:cubicBezTo>
                    <a:pt x="44" y="12692"/>
                    <a:pt x="18" y="12815"/>
                    <a:pt x="0" y="12938"/>
                  </a:cubicBezTo>
                  <a:lnTo>
                    <a:pt x="35" y="12938"/>
                  </a:lnTo>
                  <a:cubicBezTo>
                    <a:pt x="61" y="12815"/>
                    <a:pt x="79" y="12701"/>
                    <a:pt x="105" y="12587"/>
                  </a:cubicBezTo>
                  <a:cubicBezTo>
                    <a:pt x="228" y="11963"/>
                    <a:pt x="369" y="11340"/>
                    <a:pt x="509" y="10725"/>
                  </a:cubicBezTo>
                  <a:cubicBezTo>
                    <a:pt x="791" y="9504"/>
                    <a:pt x="1116" y="8292"/>
                    <a:pt x="1484" y="7097"/>
                  </a:cubicBezTo>
                  <a:lnTo>
                    <a:pt x="3153" y="6895"/>
                  </a:lnTo>
                  <a:cubicBezTo>
                    <a:pt x="3180" y="6895"/>
                    <a:pt x="3206" y="6869"/>
                    <a:pt x="3215" y="6843"/>
                  </a:cubicBezTo>
                  <a:cubicBezTo>
                    <a:pt x="3434" y="5587"/>
                    <a:pt x="3689" y="4331"/>
                    <a:pt x="3997" y="3092"/>
                  </a:cubicBezTo>
                  <a:cubicBezTo>
                    <a:pt x="4207" y="2214"/>
                    <a:pt x="4444" y="1335"/>
                    <a:pt x="4699" y="466"/>
                  </a:cubicBezTo>
                  <a:lnTo>
                    <a:pt x="4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1542600" y="3853250"/>
              <a:ext cx="225325" cy="124575"/>
            </a:xfrm>
            <a:custGeom>
              <a:avLst/>
              <a:gdLst/>
              <a:ahLst/>
              <a:cxnLst/>
              <a:rect l="l" t="t" r="r" b="b"/>
              <a:pathLst>
                <a:path w="9013" h="4983" extrusionOk="0">
                  <a:moveTo>
                    <a:pt x="3843" y="0"/>
                  </a:moveTo>
                  <a:cubicBezTo>
                    <a:pt x="3458" y="0"/>
                    <a:pt x="3078" y="34"/>
                    <a:pt x="2715" y="105"/>
                  </a:cubicBezTo>
                  <a:cubicBezTo>
                    <a:pt x="1986" y="236"/>
                    <a:pt x="1327" y="526"/>
                    <a:pt x="835" y="965"/>
                  </a:cubicBezTo>
                  <a:cubicBezTo>
                    <a:pt x="229" y="1510"/>
                    <a:pt x="1" y="2344"/>
                    <a:pt x="431" y="3030"/>
                  </a:cubicBezTo>
                  <a:cubicBezTo>
                    <a:pt x="695" y="3442"/>
                    <a:pt x="1143" y="3750"/>
                    <a:pt x="1661" y="3969"/>
                  </a:cubicBezTo>
                  <a:cubicBezTo>
                    <a:pt x="2197" y="4189"/>
                    <a:pt x="2794" y="4338"/>
                    <a:pt x="3347" y="4426"/>
                  </a:cubicBezTo>
                  <a:cubicBezTo>
                    <a:pt x="4147" y="4567"/>
                    <a:pt x="4964" y="4637"/>
                    <a:pt x="5763" y="4786"/>
                  </a:cubicBezTo>
                  <a:cubicBezTo>
                    <a:pt x="6219" y="4866"/>
                    <a:pt x="6676" y="4983"/>
                    <a:pt x="7139" y="4983"/>
                  </a:cubicBezTo>
                  <a:cubicBezTo>
                    <a:pt x="7184" y="4983"/>
                    <a:pt x="7229" y="4982"/>
                    <a:pt x="7274" y="4979"/>
                  </a:cubicBezTo>
                  <a:cubicBezTo>
                    <a:pt x="7370" y="4979"/>
                    <a:pt x="7458" y="4971"/>
                    <a:pt x="7546" y="4953"/>
                  </a:cubicBezTo>
                  <a:cubicBezTo>
                    <a:pt x="9013" y="4681"/>
                    <a:pt x="8820" y="2819"/>
                    <a:pt x="8240" y="1949"/>
                  </a:cubicBezTo>
                  <a:cubicBezTo>
                    <a:pt x="7413" y="698"/>
                    <a:pt x="5580" y="0"/>
                    <a:pt x="3843" y="0"/>
                  </a:cubicBezTo>
                  <a:close/>
                </a:path>
              </a:pathLst>
            </a:custGeom>
            <a:solidFill>
              <a:srgbClr val="033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1584100" y="3952475"/>
              <a:ext cx="147150" cy="25350"/>
            </a:xfrm>
            <a:custGeom>
              <a:avLst/>
              <a:gdLst/>
              <a:ahLst/>
              <a:cxnLst/>
              <a:rect l="l" t="t" r="r" b="b"/>
              <a:pathLst>
                <a:path w="5886" h="1014" extrusionOk="0">
                  <a:moveTo>
                    <a:pt x="1" y="0"/>
                  </a:moveTo>
                  <a:lnTo>
                    <a:pt x="1" y="0"/>
                  </a:lnTo>
                  <a:cubicBezTo>
                    <a:pt x="537" y="220"/>
                    <a:pt x="1134" y="369"/>
                    <a:pt x="1687" y="457"/>
                  </a:cubicBezTo>
                  <a:cubicBezTo>
                    <a:pt x="2487" y="598"/>
                    <a:pt x="3304" y="668"/>
                    <a:pt x="4103" y="817"/>
                  </a:cubicBezTo>
                  <a:cubicBezTo>
                    <a:pt x="4559" y="897"/>
                    <a:pt x="5016" y="1014"/>
                    <a:pt x="5479" y="1014"/>
                  </a:cubicBezTo>
                  <a:cubicBezTo>
                    <a:pt x="5524" y="1014"/>
                    <a:pt x="5569" y="1013"/>
                    <a:pt x="5614" y="1010"/>
                  </a:cubicBezTo>
                  <a:cubicBezTo>
                    <a:pt x="5710" y="1010"/>
                    <a:pt x="5798" y="1002"/>
                    <a:pt x="5886" y="984"/>
                  </a:cubicBezTo>
                  <a:cubicBezTo>
                    <a:pt x="5693" y="870"/>
                    <a:pt x="5464" y="782"/>
                    <a:pt x="5236" y="712"/>
                  </a:cubicBezTo>
                  <a:cubicBezTo>
                    <a:pt x="3576" y="176"/>
                    <a:pt x="1731" y="31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1640325" y="3856300"/>
              <a:ext cx="32975" cy="199625"/>
            </a:xfrm>
            <a:custGeom>
              <a:avLst/>
              <a:gdLst/>
              <a:ahLst/>
              <a:cxnLst/>
              <a:rect l="l" t="t" r="r" b="b"/>
              <a:pathLst>
                <a:path w="1319" h="7985" extrusionOk="0">
                  <a:moveTo>
                    <a:pt x="1283" y="0"/>
                  </a:moveTo>
                  <a:cubicBezTo>
                    <a:pt x="1274" y="0"/>
                    <a:pt x="1257" y="0"/>
                    <a:pt x="1257" y="9"/>
                  </a:cubicBezTo>
                  <a:cubicBezTo>
                    <a:pt x="1248" y="18"/>
                    <a:pt x="1248" y="18"/>
                    <a:pt x="1248" y="26"/>
                  </a:cubicBezTo>
                  <a:lnTo>
                    <a:pt x="1248" y="53"/>
                  </a:lnTo>
                  <a:lnTo>
                    <a:pt x="958" y="1871"/>
                  </a:lnTo>
                  <a:lnTo>
                    <a:pt x="940" y="1959"/>
                  </a:lnTo>
                  <a:lnTo>
                    <a:pt x="756" y="3153"/>
                  </a:lnTo>
                  <a:lnTo>
                    <a:pt x="747" y="3241"/>
                  </a:lnTo>
                  <a:lnTo>
                    <a:pt x="607" y="4137"/>
                  </a:lnTo>
                  <a:lnTo>
                    <a:pt x="580" y="4304"/>
                  </a:lnTo>
                  <a:lnTo>
                    <a:pt x="563" y="4374"/>
                  </a:lnTo>
                  <a:lnTo>
                    <a:pt x="554" y="4471"/>
                  </a:lnTo>
                  <a:lnTo>
                    <a:pt x="1" y="7984"/>
                  </a:lnTo>
                  <a:lnTo>
                    <a:pt x="71" y="7984"/>
                  </a:lnTo>
                  <a:lnTo>
                    <a:pt x="615" y="4480"/>
                  </a:lnTo>
                  <a:lnTo>
                    <a:pt x="633" y="4392"/>
                  </a:lnTo>
                  <a:lnTo>
                    <a:pt x="642" y="4339"/>
                  </a:lnTo>
                  <a:lnTo>
                    <a:pt x="668" y="4146"/>
                  </a:lnTo>
                  <a:lnTo>
                    <a:pt x="721" y="3839"/>
                  </a:lnTo>
                  <a:lnTo>
                    <a:pt x="730" y="3768"/>
                  </a:lnTo>
                  <a:lnTo>
                    <a:pt x="905" y="2635"/>
                  </a:lnTo>
                  <a:lnTo>
                    <a:pt x="923" y="2565"/>
                  </a:lnTo>
                  <a:lnTo>
                    <a:pt x="1011" y="1994"/>
                  </a:lnTo>
                  <a:lnTo>
                    <a:pt x="1019" y="1941"/>
                  </a:lnTo>
                  <a:lnTo>
                    <a:pt x="1309" y="62"/>
                  </a:lnTo>
                  <a:lnTo>
                    <a:pt x="1318" y="35"/>
                  </a:lnTo>
                  <a:cubicBezTo>
                    <a:pt x="1318" y="35"/>
                    <a:pt x="1318" y="26"/>
                    <a:pt x="1318" y="26"/>
                  </a:cubicBezTo>
                  <a:cubicBezTo>
                    <a:pt x="1309" y="9"/>
                    <a:pt x="1301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1624725" y="3852975"/>
              <a:ext cx="41325" cy="53400"/>
            </a:xfrm>
            <a:custGeom>
              <a:avLst/>
              <a:gdLst/>
              <a:ahLst/>
              <a:cxnLst/>
              <a:rect l="l" t="t" r="r" b="b"/>
              <a:pathLst>
                <a:path w="1653" h="2136" extrusionOk="0">
                  <a:moveTo>
                    <a:pt x="45" y="0"/>
                  </a:moveTo>
                  <a:cubicBezTo>
                    <a:pt x="38" y="0"/>
                    <a:pt x="31" y="3"/>
                    <a:pt x="27" y="10"/>
                  </a:cubicBezTo>
                  <a:cubicBezTo>
                    <a:pt x="10" y="19"/>
                    <a:pt x="1" y="45"/>
                    <a:pt x="18" y="54"/>
                  </a:cubicBezTo>
                  <a:lnTo>
                    <a:pt x="1582" y="2118"/>
                  </a:lnTo>
                  <a:cubicBezTo>
                    <a:pt x="1591" y="2127"/>
                    <a:pt x="1600" y="2136"/>
                    <a:pt x="1608" y="2136"/>
                  </a:cubicBezTo>
                  <a:cubicBezTo>
                    <a:pt x="1617" y="2136"/>
                    <a:pt x="1626" y="2127"/>
                    <a:pt x="1635" y="2127"/>
                  </a:cubicBezTo>
                  <a:cubicBezTo>
                    <a:pt x="1652" y="2118"/>
                    <a:pt x="1652" y="2092"/>
                    <a:pt x="1643" y="2074"/>
                  </a:cubicBezTo>
                  <a:lnTo>
                    <a:pt x="71" y="10"/>
                  </a:lnTo>
                  <a:cubicBezTo>
                    <a:pt x="66" y="5"/>
                    <a:pt x="55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1662275" y="3884925"/>
              <a:ext cx="71850" cy="37275"/>
            </a:xfrm>
            <a:custGeom>
              <a:avLst/>
              <a:gdLst/>
              <a:ahLst/>
              <a:cxnLst/>
              <a:rect l="l" t="t" r="r" b="b"/>
              <a:pathLst>
                <a:path w="2874" h="1491" extrusionOk="0">
                  <a:moveTo>
                    <a:pt x="2838" y="0"/>
                  </a:moveTo>
                  <a:cubicBezTo>
                    <a:pt x="2831" y="0"/>
                    <a:pt x="2824" y="2"/>
                    <a:pt x="2820" y="6"/>
                  </a:cubicBezTo>
                  <a:lnTo>
                    <a:pt x="27" y="1429"/>
                  </a:lnTo>
                  <a:cubicBezTo>
                    <a:pt x="10" y="1438"/>
                    <a:pt x="1" y="1455"/>
                    <a:pt x="10" y="1473"/>
                  </a:cubicBezTo>
                  <a:cubicBezTo>
                    <a:pt x="18" y="1481"/>
                    <a:pt x="27" y="1490"/>
                    <a:pt x="45" y="1490"/>
                  </a:cubicBezTo>
                  <a:lnTo>
                    <a:pt x="54" y="1490"/>
                  </a:lnTo>
                  <a:lnTo>
                    <a:pt x="2847" y="67"/>
                  </a:lnTo>
                  <a:cubicBezTo>
                    <a:pt x="2864" y="58"/>
                    <a:pt x="2873" y="32"/>
                    <a:pt x="2864" y="15"/>
                  </a:cubicBezTo>
                  <a:cubicBezTo>
                    <a:pt x="2859" y="4"/>
                    <a:pt x="2848" y="0"/>
                    <a:pt x="2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1686875" y="3868500"/>
              <a:ext cx="22425" cy="40950"/>
            </a:xfrm>
            <a:custGeom>
              <a:avLst/>
              <a:gdLst/>
              <a:ahLst/>
              <a:cxnLst/>
              <a:rect l="l" t="t" r="r" b="b"/>
              <a:pathLst>
                <a:path w="897" h="1638" extrusionOk="0">
                  <a:moveTo>
                    <a:pt x="864" y="1"/>
                  </a:moveTo>
                  <a:cubicBezTo>
                    <a:pt x="849" y="1"/>
                    <a:pt x="833" y="9"/>
                    <a:pt x="826" y="22"/>
                  </a:cubicBezTo>
                  <a:lnTo>
                    <a:pt x="9" y="1585"/>
                  </a:lnTo>
                  <a:cubicBezTo>
                    <a:pt x="1" y="1603"/>
                    <a:pt x="1" y="1629"/>
                    <a:pt x="18" y="1638"/>
                  </a:cubicBezTo>
                  <a:lnTo>
                    <a:pt x="36" y="1638"/>
                  </a:lnTo>
                  <a:cubicBezTo>
                    <a:pt x="53" y="1638"/>
                    <a:pt x="62" y="1629"/>
                    <a:pt x="71" y="1620"/>
                  </a:cubicBezTo>
                  <a:lnTo>
                    <a:pt x="888" y="57"/>
                  </a:lnTo>
                  <a:cubicBezTo>
                    <a:pt x="897" y="39"/>
                    <a:pt x="897" y="13"/>
                    <a:pt x="879" y="4"/>
                  </a:cubicBezTo>
                  <a:cubicBezTo>
                    <a:pt x="874" y="2"/>
                    <a:pt x="869" y="1"/>
                    <a:pt x="8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1574225" y="3868675"/>
              <a:ext cx="86325" cy="68900"/>
            </a:xfrm>
            <a:custGeom>
              <a:avLst/>
              <a:gdLst/>
              <a:ahLst/>
              <a:cxnLst/>
              <a:rect l="l" t="t" r="r" b="b"/>
              <a:pathLst>
                <a:path w="3453" h="2756" extrusionOk="0">
                  <a:moveTo>
                    <a:pt x="40" y="0"/>
                  </a:moveTo>
                  <a:cubicBezTo>
                    <a:pt x="30" y="0"/>
                    <a:pt x="20" y="4"/>
                    <a:pt x="9" y="15"/>
                  </a:cubicBezTo>
                  <a:cubicBezTo>
                    <a:pt x="1" y="32"/>
                    <a:pt x="1" y="50"/>
                    <a:pt x="18" y="59"/>
                  </a:cubicBezTo>
                  <a:lnTo>
                    <a:pt x="3391" y="2746"/>
                  </a:lnTo>
                  <a:cubicBezTo>
                    <a:pt x="3400" y="2755"/>
                    <a:pt x="3409" y="2755"/>
                    <a:pt x="3418" y="2755"/>
                  </a:cubicBezTo>
                  <a:cubicBezTo>
                    <a:pt x="3426" y="2755"/>
                    <a:pt x="3435" y="2746"/>
                    <a:pt x="3444" y="2738"/>
                  </a:cubicBezTo>
                  <a:cubicBezTo>
                    <a:pt x="3453" y="2729"/>
                    <a:pt x="3453" y="2702"/>
                    <a:pt x="3435" y="2694"/>
                  </a:cubicBezTo>
                  <a:lnTo>
                    <a:pt x="62" y="6"/>
                  </a:ln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1657025" y="3930025"/>
              <a:ext cx="101900" cy="22250"/>
            </a:xfrm>
            <a:custGeom>
              <a:avLst/>
              <a:gdLst/>
              <a:ahLst/>
              <a:cxnLst/>
              <a:rect l="l" t="t" r="r" b="b"/>
              <a:pathLst>
                <a:path w="4076" h="890" extrusionOk="0">
                  <a:moveTo>
                    <a:pt x="4041" y="0"/>
                  </a:moveTo>
                  <a:cubicBezTo>
                    <a:pt x="4038" y="0"/>
                    <a:pt x="4035" y="1"/>
                    <a:pt x="4032" y="2"/>
                  </a:cubicBezTo>
                  <a:lnTo>
                    <a:pt x="35" y="819"/>
                  </a:lnTo>
                  <a:cubicBezTo>
                    <a:pt x="9" y="828"/>
                    <a:pt x="0" y="846"/>
                    <a:pt x="0" y="863"/>
                  </a:cubicBezTo>
                  <a:cubicBezTo>
                    <a:pt x="9" y="881"/>
                    <a:pt x="18" y="890"/>
                    <a:pt x="35" y="890"/>
                  </a:cubicBezTo>
                  <a:lnTo>
                    <a:pt x="44" y="890"/>
                  </a:lnTo>
                  <a:lnTo>
                    <a:pt x="4049" y="73"/>
                  </a:lnTo>
                  <a:cubicBezTo>
                    <a:pt x="4067" y="64"/>
                    <a:pt x="4076" y="46"/>
                    <a:pt x="4076" y="29"/>
                  </a:cubicBezTo>
                  <a:cubicBezTo>
                    <a:pt x="4069" y="14"/>
                    <a:pt x="4055" y="0"/>
                    <a:pt x="4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1546775" y="3906050"/>
              <a:ext cx="110050" cy="60275"/>
            </a:xfrm>
            <a:custGeom>
              <a:avLst/>
              <a:gdLst/>
              <a:ahLst/>
              <a:cxnLst/>
              <a:rect l="l" t="t" r="r" b="b"/>
              <a:pathLst>
                <a:path w="4402" h="2411" extrusionOk="0">
                  <a:moveTo>
                    <a:pt x="40" y="1"/>
                  </a:moveTo>
                  <a:cubicBezTo>
                    <a:pt x="27" y="1"/>
                    <a:pt x="16" y="9"/>
                    <a:pt x="10" y="22"/>
                  </a:cubicBezTo>
                  <a:cubicBezTo>
                    <a:pt x="1" y="30"/>
                    <a:pt x="1" y="57"/>
                    <a:pt x="18" y="66"/>
                  </a:cubicBezTo>
                  <a:lnTo>
                    <a:pt x="4340" y="2402"/>
                  </a:lnTo>
                  <a:cubicBezTo>
                    <a:pt x="4349" y="2402"/>
                    <a:pt x="4357" y="2411"/>
                    <a:pt x="4357" y="2411"/>
                  </a:cubicBezTo>
                  <a:cubicBezTo>
                    <a:pt x="4375" y="2411"/>
                    <a:pt x="4384" y="2402"/>
                    <a:pt x="4393" y="2384"/>
                  </a:cubicBezTo>
                  <a:cubicBezTo>
                    <a:pt x="4401" y="2376"/>
                    <a:pt x="4393" y="2349"/>
                    <a:pt x="4375" y="2340"/>
                  </a:cubicBezTo>
                  <a:lnTo>
                    <a:pt x="53" y="4"/>
                  </a:ln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1553150" y="3888350"/>
              <a:ext cx="65900" cy="16725"/>
            </a:xfrm>
            <a:custGeom>
              <a:avLst/>
              <a:gdLst/>
              <a:ahLst/>
              <a:cxnLst/>
              <a:rect l="l" t="t" r="r" b="b"/>
              <a:pathLst>
                <a:path w="2636" h="669" extrusionOk="0">
                  <a:moveTo>
                    <a:pt x="44" y="1"/>
                  </a:moveTo>
                  <a:cubicBezTo>
                    <a:pt x="27" y="1"/>
                    <a:pt x="9" y="9"/>
                    <a:pt x="0" y="27"/>
                  </a:cubicBezTo>
                  <a:cubicBezTo>
                    <a:pt x="0" y="44"/>
                    <a:pt x="9" y="62"/>
                    <a:pt x="27" y="71"/>
                  </a:cubicBezTo>
                  <a:lnTo>
                    <a:pt x="2583" y="668"/>
                  </a:lnTo>
                  <a:lnTo>
                    <a:pt x="2592" y="668"/>
                  </a:lnTo>
                  <a:cubicBezTo>
                    <a:pt x="2609" y="668"/>
                    <a:pt x="2627" y="651"/>
                    <a:pt x="2627" y="642"/>
                  </a:cubicBezTo>
                  <a:cubicBezTo>
                    <a:pt x="2636" y="615"/>
                    <a:pt x="2618" y="598"/>
                    <a:pt x="2600" y="598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1604325" y="3855350"/>
              <a:ext cx="3525" cy="38525"/>
            </a:xfrm>
            <a:custGeom>
              <a:avLst/>
              <a:gdLst/>
              <a:ahLst/>
              <a:cxnLst/>
              <a:rect l="l" t="t" r="r" b="b"/>
              <a:pathLst>
                <a:path w="141" h="1541" extrusionOk="0">
                  <a:moveTo>
                    <a:pt x="96" y="1"/>
                  </a:moveTo>
                  <a:cubicBezTo>
                    <a:pt x="82" y="1"/>
                    <a:pt x="70" y="16"/>
                    <a:pt x="70" y="38"/>
                  </a:cubicBezTo>
                  <a:lnTo>
                    <a:pt x="0" y="1505"/>
                  </a:lnTo>
                  <a:cubicBezTo>
                    <a:pt x="0" y="1523"/>
                    <a:pt x="18" y="1540"/>
                    <a:pt x="35" y="1540"/>
                  </a:cubicBezTo>
                  <a:cubicBezTo>
                    <a:pt x="53" y="1540"/>
                    <a:pt x="70" y="1523"/>
                    <a:pt x="70" y="1505"/>
                  </a:cubicBezTo>
                  <a:lnTo>
                    <a:pt x="141" y="38"/>
                  </a:lnTo>
                  <a:cubicBezTo>
                    <a:pt x="141" y="21"/>
                    <a:pt x="123" y="3"/>
                    <a:pt x="105" y="3"/>
                  </a:cubicBezTo>
                  <a:cubicBezTo>
                    <a:pt x="102" y="1"/>
                    <a:pt x="99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1702250" y="3896150"/>
              <a:ext cx="44175" cy="46675"/>
            </a:xfrm>
            <a:custGeom>
              <a:avLst/>
              <a:gdLst/>
              <a:ahLst/>
              <a:cxnLst/>
              <a:rect l="l" t="t" r="r" b="b"/>
              <a:pathLst>
                <a:path w="1767" h="1867" extrusionOk="0">
                  <a:moveTo>
                    <a:pt x="1726" y="0"/>
                  </a:moveTo>
                  <a:cubicBezTo>
                    <a:pt x="1718" y="0"/>
                    <a:pt x="1709" y="5"/>
                    <a:pt x="1705" y="14"/>
                  </a:cubicBezTo>
                  <a:lnTo>
                    <a:pt x="9" y="1805"/>
                  </a:lnTo>
                  <a:cubicBezTo>
                    <a:pt x="1" y="1823"/>
                    <a:pt x="1" y="1841"/>
                    <a:pt x="9" y="1858"/>
                  </a:cubicBezTo>
                  <a:cubicBezTo>
                    <a:pt x="18" y="1867"/>
                    <a:pt x="27" y="1867"/>
                    <a:pt x="36" y="1867"/>
                  </a:cubicBezTo>
                  <a:cubicBezTo>
                    <a:pt x="44" y="1867"/>
                    <a:pt x="53" y="1867"/>
                    <a:pt x="62" y="1858"/>
                  </a:cubicBezTo>
                  <a:lnTo>
                    <a:pt x="1748" y="57"/>
                  </a:lnTo>
                  <a:cubicBezTo>
                    <a:pt x="1766" y="49"/>
                    <a:pt x="1766" y="22"/>
                    <a:pt x="1748" y="14"/>
                  </a:cubicBezTo>
                  <a:cubicBezTo>
                    <a:pt x="1744" y="5"/>
                    <a:pt x="1735" y="0"/>
                    <a:pt x="1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1685125" y="3945525"/>
              <a:ext cx="47025" cy="32450"/>
            </a:xfrm>
            <a:custGeom>
              <a:avLst/>
              <a:gdLst/>
              <a:ahLst/>
              <a:cxnLst/>
              <a:rect l="l" t="t" r="r" b="b"/>
              <a:pathLst>
                <a:path w="1881" h="1298" extrusionOk="0">
                  <a:moveTo>
                    <a:pt x="36" y="0"/>
                  </a:moveTo>
                  <a:cubicBezTo>
                    <a:pt x="26" y="0"/>
                    <a:pt x="14" y="5"/>
                    <a:pt x="9" y="15"/>
                  </a:cubicBezTo>
                  <a:cubicBezTo>
                    <a:pt x="0" y="32"/>
                    <a:pt x="0" y="50"/>
                    <a:pt x="18" y="59"/>
                  </a:cubicBezTo>
                  <a:lnTo>
                    <a:pt x="1827" y="1288"/>
                  </a:lnTo>
                  <a:cubicBezTo>
                    <a:pt x="1827" y="1297"/>
                    <a:pt x="1836" y="1297"/>
                    <a:pt x="1845" y="1297"/>
                  </a:cubicBezTo>
                  <a:cubicBezTo>
                    <a:pt x="1854" y="1297"/>
                    <a:pt x="1863" y="1288"/>
                    <a:pt x="1871" y="1280"/>
                  </a:cubicBezTo>
                  <a:cubicBezTo>
                    <a:pt x="1880" y="1262"/>
                    <a:pt x="1880" y="1245"/>
                    <a:pt x="1863" y="1236"/>
                  </a:cubicBezTo>
                  <a:lnTo>
                    <a:pt x="53" y="6"/>
                  </a:lnTo>
                  <a:cubicBezTo>
                    <a:pt x="49" y="2"/>
                    <a:pt x="43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1727275" y="3935900"/>
              <a:ext cx="30125" cy="21200"/>
            </a:xfrm>
            <a:custGeom>
              <a:avLst/>
              <a:gdLst/>
              <a:ahLst/>
              <a:cxnLst/>
              <a:rect l="l" t="t" r="r" b="b"/>
              <a:pathLst>
                <a:path w="1205" h="848" extrusionOk="0">
                  <a:moveTo>
                    <a:pt x="38" y="1"/>
                  </a:moveTo>
                  <a:cubicBezTo>
                    <a:pt x="26" y="1"/>
                    <a:pt x="16" y="7"/>
                    <a:pt x="10" y="13"/>
                  </a:cubicBezTo>
                  <a:cubicBezTo>
                    <a:pt x="1" y="31"/>
                    <a:pt x="1" y="57"/>
                    <a:pt x="18" y="66"/>
                  </a:cubicBezTo>
                  <a:lnTo>
                    <a:pt x="1143" y="839"/>
                  </a:lnTo>
                  <a:cubicBezTo>
                    <a:pt x="1151" y="839"/>
                    <a:pt x="1151" y="848"/>
                    <a:pt x="1160" y="848"/>
                  </a:cubicBezTo>
                  <a:cubicBezTo>
                    <a:pt x="1169" y="848"/>
                    <a:pt x="1187" y="839"/>
                    <a:pt x="1187" y="830"/>
                  </a:cubicBezTo>
                  <a:cubicBezTo>
                    <a:pt x="1204" y="813"/>
                    <a:pt x="1195" y="795"/>
                    <a:pt x="1178" y="778"/>
                  </a:cubicBezTo>
                  <a:lnTo>
                    <a:pt x="54" y="5"/>
                  </a:ln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1558650" y="3932275"/>
              <a:ext cx="38450" cy="5950"/>
            </a:xfrm>
            <a:custGeom>
              <a:avLst/>
              <a:gdLst/>
              <a:ahLst/>
              <a:cxnLst/>
              <a:rect l="l" t="t" r="r" b="b"/>
              <a:pathLst>
                <a:path w="1538" h="238" extrusionOk="0">
                  <a:moveTo>
                    <a:pt x="1493" y="0"/>
                  </a:moveTo>
                  <a:lnTo>
                    <a:pt x="35" y="167"/>
                  </a:lnTo>
                  <a:cubicBezTo>
                    <a:pt x="18" y="167"/>
                    <a:pt x="0" y="185"/>
                    <a:pt x="9" y="202"/>
                  </a:cubicBezTo>
                  <a:cubicBezTo>
                    <a:pt x="9" y="220"/>
                    <a:pt x="26" y="237"/>
                    <a:pt x="44" y="237"/>
                  </a:cubicBezTo>
                  <a:lnTo>
                    <a:pt x="1502" y="71"/>
                  </a:lnTo>
                  <a:cubicBezTo>
                    <a:pt x="1520" y="71"/>
                    <a:pt x="1537" y="53"/>
                    <a:pt x="1537" y="35"/>
                  </a:cubicBezTo>
                  <a:cubicBezTo>
                    <a:pt x="1528" y="9"/>
                    <a:pt x="1511" y="0"/>
                    <a:pt x="1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1870675" y="3957550"/>
              <a:ext cx="283300" cy="98375"/>
            </a:xfrm>
            <a:custGeom>
              <a:avLst/>
              <a:gdLst/>
              <a:ahLst/>
              <a:cxnLst/>
              <a:rect l="l" t="t" r="r" b="b"/>
              <a:pathLst>
                <a:path w="11332" h="3935" extrusionOk="0">
                  <a:moveTo>
                    <a:pt x="5448" y="0"/>
                  </a:moveTo>
                  <a:cubicBezTo>
                    <a:pt x="5144" y="0"/>
                    <a:pt x="4841" y="17"/>
                    <a:pt x="4542" y="61"/>
                  </a:cubicBezTo>
                  <a:lnTo>
                    <a:pt x="4454" y="3047"/>
                  </a:lnTo>
                  <a:lnTo>
                    <a:pt x="4296" y="96"/>
                  </a:lnTo>
                  <a:cubicBezTo>
                    <a:pt x="3883" y="157"/>
                    <a:pt x="3470" y="272"/>
                    <a:pt x="3075" y="421"/>
                  </a:cubicBezTo>
                  <a:lnTo>
                    <a:pt x="3918" y="2889"/>
                  </a:lnTo>
                  <a:lnTo>
                    <a:pt x="2794" y="535"/>
                  </a:lnTo>
                  <a:cubicBezTo>
                    <a:pt x="2609" y="623"/>
                    <a:pt x="2434" y="711"/>
                    <a:pt x="2258" y="816"/>
                  </a:cubicBezTo>
                  <a:cubicBezTo>
                    <a:pt x="1836" y="1071"/>
                    <a:pt x="1450" y="1387"/>
                    <a:pt x="1116" y="1756"/>
                  </a:cubicBezTo>
                  <a:lnTo>
                    <a:pt x="3224" y="3337"/>
                  </a:lnTo>
                  <a:lnTo>
                    <a:pt x="905" y="1993"/>
                  </a:lnTo>
                  <a:cubicBezTo>
                    <a:pt x="457" y="2555"/>
                    <a:pt x="132" y="3223"/>
                    <a:pt x="1" y="3934"/>
                  </a:cubicBezTo>
                  <a:lnTo>
                    <a:pt x="11331" y="3934"/>
                  </a:lnTo>
                  <a:cubicBezTo>
                    <a:pt x="11226" y="3513"/>
                    <a:pt x="11050" y="3109"/>
                    <a:pt x="10831" y="2740"/>
                  </a:cubicBezTo>
                  <a:lnTo>
                    <a:pt x="9302" y="3460"/>
                  </a:lnTo>
                  <a:lnTo>
                    <a:pt x="10514" y="2274"/>
                  </a:lnTo>
                  <a:cubicBezTo>
                    <a:pt x="10233" y="1914"/>
                    <a:pt x="9908" y="1580"/>
                    <a:pt x="9548" y="1308"/>
                  </a:cubicBezTo>
                  <a:cubicBezTo>
                    <a:pt x="9443" y="1229"/>
                    <a:pt x="9337" y="1150"/>
                    <a:pt x="9223" y="1080"/>
                  </a:cubicBezTo>
                  <a:lnTo>
                    <a:pt x="8029" y="3363"/>
                  </a:lnTo>
                  <a:lnTo>
                    <a:pt x="8810" y="825"/>
                  </a:lnTo>
                  <a:cubicBezTo>
                    <a:pt x="8406" y="605"/>
                    <a:pt x="7985" y="439"/>
                    <a:pt x="7546" y="307"/>
                  </a:cubicBezTo>
                  <a:lnTo>
                    <a:pt x="7133" y="2968"/>
                  </a:lnTo>
                  <a:lnTo>
                    <a:pt x="7159" y="201"/>
                  </a:lnTo>
                  <a:cubicBezTo>
                    <a:pt x="6869" y="131"/>
                    <a:pt x="6579" y="78"/>
                    <a:pt x="6290" y="52"/>
                  </a:cubicBezTo>
                  <a:cubicBezTo>
                    <a:pt x="6254" y="43"/>
                    <a:pt x="6219" y="43"/>
                    <a:pt x="6184" y="43"/>
                  </a:cubicBezTo>
                  <a:lnTo>
                    <a:pt x="5490" y="2898"/>
                  </a:lnTo>
                  <a:lnTo>
                    <a:pt x="5824" y="8"/>
                  </a:lnTo>
                  <a:cubicBezTo>
                    <a:pt x="5699" y="3"/>
                    <a:pt x="5574" y="0"/>
                    <a:pt x="5448" y="0"/>
                  </a:cubicBezTo>
                  <a:close/>
                </a:path>
              </a:pathLst>
            </a:custGeom>
            <a:solidFill>
              <a:srgbClr val="AED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1498900" y="3969600"/>
              <a:ext cx="260025" cy="86325"/>
            </a:xfrm>
            <a:custGeom>
              <a:avLst/>
              <a:gdLst/>
              <a:ahLst/>
              <a:cxnLst/>
              <a:rect l="l" t="t" r="r" b="b"/>
              <a:pathLst>
                <a:path w="10401" h="3453" extrusionOk="0">
                  <a:moveTo>
                    <a:pt x="1" y="0"/>
                  </a:moveTo>
                  <a:lnTo>
                    <a:pt x="1" y="3452"/>
                  </a:lnTo>
                  <a:lnTo>
                    <a:pt x="10401" y="3452"/>
                  </a:lnTo>
                  <a:cubicBezTo>
                    <a:pt x="9997" y="2855"/>
                    <a:pt x="9364" y="2416"/>
                    <a:pt x="8653" y="2267"/>
                  </a:cubicBezTo>
                  <a:cubicBezTo>
                    <a:pt x="8473" y="2229"/>
                    <a:pt x="8289" y="2211"/>
                    <a:pt x="8106" y="2211"/>
                  </a:cubicBezTo>
                  <a:cubicBezTo>
                    <a:pt x="7431" y="2211"/>
                    <a:pt x="6757" y="2459"/>
                    <a:pt x="6246" y="2908"/>
                  </a:cubicBezTo>
                  <a:cubicBezTo>
                    <a:pt x="5921" y="2196"/>
                    <a:pt x="5324" y="1608"/>
                    <a:pt x="4586" y="1362"/>
                  </a:cubicBezTo>
                  <a:cubicBezTo>
                    <a:pt x="4342" y="1278"/>
                    <a:pt x="4082" y="1236"/>
                    <a:pt x="3824" y="1236"/>
                  </a:cubicBezTo>
                  <a:cubicBezTo>
                    <a:pt x="3300" y="1236"/>
                    <a:pt x="2778" y="1407"/>
                    <a:pt x="2390" y="1748"/>
                  </a:cubicBezTo>
                  <a:cubicBezTo>
                    <a:pt x="2048" y="1037"/>
                    <a:pt x="1485" y="405"/>
                    <a:pt x="739" y="132"/>
                  </a:cubicBezTo>
                  <a:cubicBezTo>
                    <a:pt x="502" y="44"/>
                    <a:pt x="256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1833125" y="4025650"/>
              <a:ext cx="133750" cy="30275"/>
            </a:xfrm>
            <a:custGeom>
              <a:avLst/>
              <a:gdLst/>
              <a:ahLst/>
              <a:cxnLst/>
              <a:rect l="l" t="t" r="r" b="b"/>
              <a:pathLst>
                <a:path w="5350" h="1211" extrusionOk="0">
                  <a:moveTo>
                    <a:pt x="3541" y="0"/>
                  </a:moveTo>
                  <a:cubicBezTo>
                    <a:pt x="2881" y="0"/>
                    <a:pt x="2222" y="340"/>
                    <a:pt x="1863" y="903"/>
                  </a:cubicBezTo>
                  <a:cubicBezTo>
                    <a:pt x="1665" y="624"/>
                    <a:pt x="1326" y="462"/>
                    <a:pt x="989" y="462"/>
                  </a:cubicBezTo>
                  <a:cubicBezTo>
                    <a:pt x="923" y="462"/>
                    <a:pt x="856" y="468"/>
                    <a:pt x="791" y="481"/>
                  </a:cubicBezTo>
                  <a:cubicBezTo>
                    <a:pt x="422" y="560"/>
                    <a:pt x="106" y="850"/>
                    <a:pt x="1" y="1210"/>
                  </a:cubicBezTo>
                  <a:lnTo>
                    <a:pt x="5350" y="1210"/>
                  </a:lnTo>
                  <a:cubicBezTo>
                    <a:pt x="5077" y="578"/>
                    <a:pt x="4463" y="112"/>
                    <a:pt x="3786" y="16"/>
                  </a:cubicBezTo>
                  <a:cubicBezTo>
                    <a:pt x="3705" y="5"/>
                    <a:pt x="3623" y="0"/>
                    <a:pt x="3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504175" y="3810400"/>
              <a:ext cx="110050" cy="36700"/>
            </a:xfrm>
            <a:custGeom>
              <a:avLst/>
              <a:gdLst/>
              <a:ahLst/>
              <a:cxnLst/>
              <a:rect l="l" t="t" r="r" b="b"/>
              <a:pathLst>
                <a:path w="4402" h="1468" extrusionOk="0">
                  <a:moveTo>
                    <a:pt x="777" y="0"/>
                  </a:moveTo>
                  <a:cubicBezTo>
                    <a:pt x="460" y="0"/>
                    <a:pt x="164" y="174"/>
                    <a:pt x="1" y="440"/>
                  </a:cubicBezTo>
                  <a:lnTo>
                    <a:pt x="4401" y="1467"/>
                  </a:lnTo>
                  <a:cubicBezTo>
                    <a:pt x="4296" y="905"/>
                    <a:pt x="3883" y="396"/>
                    <a:pt x="3347" y="194"/>
                  </a:cubicBezTo>
                  <a:cubicBezTo>
                    <a:pt x="3162" y="122"/>
                    <a:pt x="2964" y="87"/>
                    <a:pt x="2767" y="87"/>
                  </a:cubicBezTo>
                  <a:cubicBezTo>
                    <a:pt x="2337" y="87"/>
                    <a:pt x="1906" y="250"/>
                    <a:pt x="1599" y="545"/>
                  </a:cubicBezTo>
                  <a:cubicBezTo>
                    <a:pt x="1468" y="229"/>
                    <a:pt x="1134" y="9"/>
                    <a:pt x="800" y="0"/>
                  </a:cubicBezTo>
                  <a:cubicBezTo>
                    <a:pt x="792" y="0"/>
                    <a:pt x="784" y="0"/>
                    <a:pt x="7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1693675" y="3401950"/>
              <a:ext cx="37575" cy="38900"/>
            </a:xfrm>
            <a:custGeom>
              <a:avLst/>
              <a:gdLst/>
              <a:ahLst/>
              <a:cxnLst/>
              <a:rect l="l" t="t" r="r" b="b"/>
              <a:pathLst>
                <a:path w="1503" h="1556" extrusionOk="0">
                  <a:moveTo>
                    <a:pt x="835" y="1"/>
                  </a:moveTo>
                  <a:lnTo>
                    <a:pt x="159" y="379"/>
                  </a:lnTo>
                  <a:lnTo>
                    <a:pt x="133" y="326"/>
                  </a:lnTo>
                  <a:lnTo>
                    <a:pt x="1" y="396"/>
                  </a:lnTo>
                  <a:lnTo>
                    <a:pt x="106" y="581"/>
                  </a:lnTo>
                  <a:lnTo>
                    <a:pt x="748" y="212"/>
                  </a:lnTo>
                  <a:lnTo>
                    <a:pt x="563" y="1433"/>
                  </a:lnTo>
                  <a:lnTo>
                    <a:pt x="633" y="1556"/>
                  </a:lnTo>
                  <a:lnTo>
                    <a:pt x="1503" y="1064"/>
                  </a:lnTo>
                  <a:lnTo>
                    <a:pt x="1283" y="686"/>
                  </a:lnTo>
                  <a:lnTo>
                    <a:pt x="1160" y="756"/>
                  </a:lnTo>
                  <a:lnTo>
                    <a:pt x="1310" y="1011"/>
                  </a:lnTo>
                  <a:lnTo>
                    <a:pt x="721" y="1345"/>
                  </a:lnTo>
                  <a:lnTo>
                    <a:pt x="906" y="12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1720025" y="3394500"/>
              <a:ext cx="23325" cy="33175"/>
            </a:xfrm>
            <a:custGeom>
              <a:avLst/>
              <a:gdLst/>
              <a:ahLst/>
              <a:cxnLst/>
              <a:rect l="l" t="t" r="r" b="b"/>
              <a:pathLst>
                <a:path w="933" h="1327" extrusionOk="0">
                  <a:moveTo>
                    <a:pt x="396" y="0"/>
                  </a:moveTo>
                  <a:lnTo>
                    <a:pt x="1" y="194"/>
                  </a:lnTo>
                  <a:lnTo>
                    <a:pt x="62" y="316"/>
                  </a:lnTo>
                  <a:lnTo>
                    <a:pt x="185" y="255"/>
                  </a:lnTo>
                  <a:lnTo>
                    <a:pt x="607" y="1133"/>
                  </a:lnTo>
                  <a:lnTo>
                    <a:pt x="484" y="1195"/>
                  </a:lnTo>
                  <a:lnTo>
                    <a:pt x="546" y="1327"/>
                  </a:lnTo>
                  <a:lnTo>
                    <a:pt x="932" y="1133"/>
                  </a:lnTo>
                  <a:lnTo>
                    <a:pt x="871" y="1010"/>
                  </a:lnTo>
                  <a:lnTo>
                    <a:pt x="739" y="1072"/>
                  </a:lnTo>
                  <a:lnTo>
                    <a:pt x="326" y="194"/>
                  </a:lnTo>
                  <a:lnTo>
                    <a:pt x="449" y="132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1738925" y="3385050"/>
              <a:ext cx="32300" cy="32150"/>
            </a:xfrm>
            <a:custGeom>
              <a:avLst/>
              <a:gdLst/>
              <a:ahLst/>
              <a:cxnLst/>
              <a:rect l="l" t="t" r="r" b="b"/>
              <a:pathLst>
                <a:path w="1292" h="1286" extrusionOk="0">
                  <a:moveTo>
                    <a:pt x="613" y="147"/>
                  </a:moveTo>
                  <a:cubicBezTo>
                    <a:pt x="628" y="147"/>
                    <a:pt x="644" y="148"/>
                    <a:pt x="659" y="150"/>
                  </a:cubicBezTo>
                  <a:cubicBezTo>
                    <a:pt x="729" y="150"/>
                    <a:pt x="791" y="167"/>
                    <a:pt x="852" y="194"/>
                  </a:cubicBezTo>
                  <a:cubicBezTo>
                    <a:pt x="905" y="220"/>
                    <a:pt x="958" y="255"/>
                    <a:pt x="1002" y="299"/>
                  </a:cubicBezTo>
                  <a:cubicBezTo>
                    <a:pt x="1046" y="352"/>
                    <a:pt x="1081" y="405"/>
                    <a:pt x="1107" y="475"/>
                  </a:cubicBezTo>
                  <a:cubicBezTo>
                    <a:pt x="1133" y="536"/>
                    <a:pt x="1142" y="598"/>
                    <a:pt x="1142" y="668"/>
                  </a:cubicBezTo>
                  <a:cubicBezTo>
                    <a:pt x="1133" y="730"/>
                    <a:pt x="1125" y="791"/>
                    <a:pt x="1098" y="853"/>
                  </a:cubicBezTo>
                  <a:cubicBezTo>
                    <a:pt x="1072" y="905"/>
                    <a:pt x="1037" y="958"/>
                    <a:pt x="984" y="1011"/>
                  </a:cubicBezTo>
                  <a:cubicBezTo>
                    <a:pt x="940" y="1055"/>
                    <a:pt x="888" y="1090"/>
                    <a:pt x="817" y="1107"/>
                  </a:cubicBezTo>
                  <a:cubicBezTo>
                    <a:pt x="756" y="1134"/>
                    <a:pt x="694" y="1142"/>
                    <a:pt x="624" y="1142"/>
                  </a:cubicBezTo>
                  <a:cubicBezTo>
                    <a:pt x="563" y="1134"/>
                    <a:pt x="501" y="1125"/>
                    <a:pt x="440" y="1099"/>
                  </a:cubicBezTo>
                  <a:cubicBezTo>
                    <a:pt x="387" y="1072"/>
                    <a:pt x="334" y="1037"/>
                    <a:pt x="290" y="984"/>
                  </a:cubicBezTo>
                  <a:cubicBezTo>
                    <a:pt x="246" y="940"/>
                    <a:pt x="211" y="879"/>
                    <a:pt x="185" y="817"/>
                  </a:cubicBezTo>
                  <a:cubicBezTo>
                    <a:pt x="158" y="756"/>
                    <a:pt x="150" y="686"/>
                    <a:pt x="150" y="624"/>
                  </a:cubicBezTo>
                  <a:cubicBezTo>
                    <a:pt x="158" y="554"/>
                    <a:pt x="167" y="492"/>
                    <a:pt x="194" y="440"/>
                  </a:cubicBezTo>
                  <a:cubicBezTo>
                    <a:pt x="220" y="378"/>
                    <a:pt x="255" y="326"/>
                    <a:pt x="308" y="282"/>
                  </a:cubicBezTo>
                  <a:cubicBezTo>
                    <a:pt x="352" y="238"/>
                    <a:pt x="404" y="203"/>
                    <a:pt x="466" y="176"/>
                  </a:cubicBezTo>
                  <a:cubicBezTo>
                    <a:pt x="519" y="156"/>
                    <a:pt x="566" y="147"/>
                    <a:pt x="613" y="147"/>
                  </a:cubicBezTo>
                  <a:close/>
                  <a:moveTo>
                    <a:pt x="668" y="1"/>
                  </a:moveTo>
                  <a:cubicBezTo>
                    <a:pt x="580" y="1"/>
                    <a:pt x="501" y="9"/>
                    <a:pt x="413" y="44"/>
                  </a:cubicBezTo>
                  <a:cubicBezTo>
                    <a:pt x="334" y="71"/>
                    <a:pt x="264" y="115"/>
                    <a:pt x="202" y="176"/>
                  </a:cubicBezTo>
                  <a:cubicBezTo>
                    <a:pt x="141" y="238"/>
                    <a:pt x="97" y="308"/>
                    <a:pt x="62" y="378"/>
                  </a:cubicBezTo>
                  <a:cubicBezTo>
                    <a:pt x="27" y="457"/>
                    <a:pt x="9" y="536"/>
                    <a:pt x="0" y="624"/>
                  </a:cubicBezTo>
                  <a:cubicBezTo>
                    <a:pt x="0" y="703"/>
                    <a:pt x="18" y="791"/>
                    <a:pt x="44" y="870"/>
                  </a:cubicBezTo>
                  <a:cubicBezTo>
                    <a:pt x="79" y="949"/>
                    <a:pt x="123" y="1028"/>
                    <a:pt x="176" y="1090"/>
                  </a:cubicBezTo>
                  <a:cubicBezTo>
                    <a:pt x="238" y="1142"/>
                    <a:pt x="308" y="1195"/>
                    <a:pt x="378" y="1230"/>
                  </a:cubicBezTo>
                  <a:cubicBezTo>
                    <a:pt x="457" y="1265"/>
                    <a:pt x="536" y="1283"/>
                    <a:pt x="615" y="1283"/>
                  </a:cubicBezTo>
                  <a:cubicBezTo>
                    <a:pt x="631" y="1285"/>
                    <a:pt x="646" y="1285"/>
                    <a:pt x="661" y="1285"/>
                  </a:cubicBezTo>
                  <a:cubicBezTo>
                    <a:pt x="731" y="1285"/>
                    <a:pt x="798" y="1270"/>
                    <a:pt x="870" y="1248"/>
                  </a:cubicBezTo>
                  <a:cubicBezTo>
                    <a:pt x="949" y="1213"/>
                    <a:pt x="1019" y="1169"/>
                    <a:pt x="1081" y="1107"/>
                  </a:cubicBezTo>
                  <a:cubicBezTo>
                    <a:pt x="1142" y="1055"/>
                    <a:pt x="1195" y="984"/>
                    <a:pt x="1230" y="905"/>
                  </a:cubicBezTo>
                  <a:cubicBezTo>
                    <a:pt x="1265" y="835"/>
                    <a:pt x="1283" y="756"/>
                    <a:pt x="1283" y="668"/>
                  </a:cubicBezTo>
                  <a:cubicBezTo>
                    <a:pt x="1292" y="589"/>
                    <a:pt x="1274" y="501"/>
                    <a:pt x="1248" y="422"/>
                  </a:cubicBezTo>
                  <a:cubicBezTo>
                    <a:pt x="1213" y="334"/>
                    <a:pt x="1169" y="264"/>
                    <a:pt x="1107" y="203"/>
                  </a:cubicBezTo>
                  <a:cubicBezTo>
                    <a:pt x="1054" y="141"/>
                    <a:pt x="984" y="97"/>
                    <a:pt x="905" y="62"/>
                  </a:cubicBezTo>
                  <a:cubicBezTo>
                    <a:pt x="835" y="27"/>
                    <a:pt x="756" y="9"/>
                    <a:pt x="668" y="1"/>
                  </a:cubicBez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1770325" y="3370775"/>
              <a:ext cx="38000" cy="38675"/>
            </a:xfrm>
            <a:custGeom>
              <a:avLst/>
              <a:gdLst/>
              <a:ahLst/>
              <a:cxnLst/>
              <a:rect l="l" t="t" r="r" b="b"/>
              <a:pathLst>
                <a:path w="1520" h="1547" extrusionOk="0">
                  <a:moveTo>
                    <a:pt x="1371" y="1"/>
                  </a:moveTo>
                  <a:lnTo>
                    <a:pt x="949" y="106"/>
                  </a:lnTo>
                  <a:lnTo>
                    <a:pt x="984" y="238"/>
                  </a:lnTo>
                  <a:lnTo>
                    <a:pt x="1107" y="211"/>
                  </a:lnTo>
                  <a:lnTo>
                    <a:pt x="1292" y="976"/>
                  </a:lnTo>
                  <a:lnTo>
                    <a:pt x="1309" y="1028"/>
                  </a:lnTo>
                  <a:lnTo>
                    <a:pt x="1265" y="993"/>
                  </a:lnTo>
                  <a:lnTo>
                    <a:pt x="211" y="273"/>
                  </a:lnTo>
                  <a:lnTo>
                    <a:pt x="0" y="326"/>
                  </a:lnTo>
                  <a:lnTo>
                    <a:pt x="36" y="466"/>
                  </a:lnTo>
                  <a:lnTo>
                    <a:pt x="185" y="431"/>
                  </a:lnTo>
                  <a:lnTo>
                    <a:pt x="413" y="1371"/>
                  </a:lnTo>
                  <a:lnTo>
                    <a:pt x="264" y="1406"/>
                  </a:lnTo>
                  <a:lnTo>
                    <a:pt x="290" y="1547"/>
                  </a:lnTo>
                  <a:lnTo>
                    <a:pt x="712" y="1450"/>
                  </a:lnTo>
                  <a:lnTo>
                    <a:pt x="686" y="1309"/>
                  </a:lnTo>
                  <a:lnTo>
                    <a:pt x="554" y="1336"/>
                  </a:lnTo>
                  <a:lnTo>
                    <a:pt x="378" y="589"/>
                  </a:lnTo>
                  <a:lnTo>
                    <a:pt x="361" y="536"/>
                  </a:lnTo>
                  <a:lnTo>
                    <a:pt x="404" y="580"/>
                  </a:lnTo>
                  <a:lnTo>
                    <a:pt x="1520" y="1318"/>
                  </a:lnTo>
                  <a:lnTo>
                    <a:pt x="1256" y="176"/>
                  </a:lnTo>
                  <a:lnTo>
                    <a:pt x="1406" y="14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1825450" y="3366175"/>
              <a:ext cx="35375" cy="32950"/>
            </a:xfrm>
            <a:custGeom>
              <a:avLst/>
              <a:gdLst/>
              <a:ahLst/>
              <a:cxnLst/>
              <a:rect l="l" t="t" r="r" b="b"/>
              <a:pathLst>
                <a:path w="1415" h="1318" extrusionOk="0">
                  <a:moveTo>
                    <a:pt x="1405" y="0"/>
                  </a:moveTo>
                  <a:lnTo>
                    <a:pt x="975" y="18"/>
                  </a:lnTo>
                  <a:lnTo>
                    <a:pt x="984" y="158"/>
                  </a:lnTo>
                  <a:lnTo>
                    <a:pt x="1116" y="158"/>
                  </a:lnTo>
                  <a:lnTo>
                    <a:pt x="1151" y="940"/>
                  </a:lnTo>
                  <a:lnTo>
                    <a:pt x="1160" y="993"/>
                  </a:lnTo>
                  <a:lnTo>
                    <a:pt x="1124" y="949"/>
                  </a:lnTo>
                  <a:lnTo>
                    <a:pt x="211" y="53"/>
                  </a:lnTo>
                  <a:lnTo>
                    <a:pt x="0" y="62"/>
                  </a:lnTo>
                  <a:lnTo>
                    <a:pt x="9" y="202"/>
                  </a:lnTo>
                  <a:lnTo>
                    <a:pt x="167" y="202"/>
                  </a:lnTo>
                  <a:lnTo>
                    <a:pt x="211" y="1168"/>
                  </a:lnTo>
                  <a:lnTo>
                    <a:pt x="53" y="1177"/>
                  </a:lnTo>
                  <a:lnTo>
                    <a:pt x="62" y="1318"/>
                  </a:lnTo>
                  <a:lnTo>
                    <a:pt x="492" y="1300"/>
                  </a:lnTo>
                  <a:lnTo>
                    <a:pt x="492" y="1160"/>
                  </a:lnTo>
                  <a:lnTo>
                    <a:pt x="360" y="1160"/>
                  </a:lnTo>
                  <a:lnTo>
                    <a:pt x="325" y="395"/>
                  </a:lnTo>
                  <a:lnTo>
                    <a:pt x="316" y="343"/>
                  </a:lnTo>
                  <a:lnTo>
                    <a:pt x="351" y="387"/>
                  </a:lnTo>
                  <a:lnTo>
                    <a:pt x="1318" y="1318"/>
                  </a:lnTo>
                  <a:lnTo>
                    <a:pt x="1318" y="1318"/>
                  </a:lnTo>
                  <a:lnTo>
                    <a:pt x="1256" y="150"/>
                  </a:lnTo>
                  <a:lnTo>
                    <a:pt x="1414" y="1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864525" y="3365950"/>
              <a:ext cx="32300" cy="33850"/>
            </a:xfrm>
            <a:custGeom>
              <a:avLst/>
              <a:gdLst/>
              <a:ahLst/>
              <a:cxnLst/>
              <a:rect l="l" t="t" r="r" b="b"/>
              <a:pathLst>
                <a:path w="1292" h="1354" extrusionOk="0">
                  <a:moveTo>
                    <a:pt x="712" y="325"/>
                  </a:moveTo>
                  <a:lnTo>
                    <a:pt x="721" y="387"/>
                  </a:lnTo>
                  <a:lnTo>
                    <a:pt x="826" y="686"/>
                  </a:lnTo>
                  <a:lnTo>
                    <a:pt x="826" y="686"/>
                  </a:lnTo>
                  <a:lnTo>
                    <a:pt x="554" y="659"/>
                  </a:lnTo>
                  <a:cubicBezTo>
                    <a:pt x="571" y="624"/>
                    <a:pt x="589" y="580"/>
                    <a:pt x="615" y="527"/>
                  </a:cubicBezTo>
                  <a:cubicBezTo>
                    <a:pt x="642" y="483"/>
                    <a:pt x="659" y="431"/>
                    <a:pt x="686" y="387"/>
                  </a:cubicBezTo>
                  <a:cubicBezTo>
                    <a:pt x="686" y="387"/>
                    <a:pt x="694" y="378"/>
                    <a:pt x="694" y="369"/>
                  </a:cubicBezTo>
                  <a:cubicBezTo>
                    <a:pt x="703" y="361"/>
                    <a:pt x="703" y="352"/>
                    <a:pt x="712" y="325"/>
                  </a:cubicBezTo>
                  <a:close/>
                  <a:moveTo>
                    <a:pt x="738" y="0"/>
                  </a:moveTo>
                  <a:cubicBezTo>
                    <a:pt x="642" y="194"/>
                    <a:pt x="545" y="378"/>
                    <a:pt x="449" y="563"/>
                  </a:cubicBezTo>
                  <a:cubicBezTo>
                    <a:pt x="352" y="756"/>
                    <a:pt x="255" y="940"/>
                    <a:pt x="159" y="1133"/>
                  </a:cubicBezTo>
                  <a:lnTo>
                    <a:pt x="9" y="1116"/>
                  </a:lnTo>
                  <a:lnTo>
                    <a:pt x="1" y="1265"/>
                  </a:lnTo>
                  <a:lnTo>
                    <a:pt x="396" y="1292"/>
                  </a:lnTo>
                  <a:lnTo>
                    <a:pt x="405" y="1151"/>
                  </a:lnTo>
                  <a:lnTo>
                    <a:pt x="299" y="1142"/>
                  </a:lnTo>
                  <a:cubicBezTo>
                    <a:pt x="343" y="1063"/>
                    <a:pt x="369" y="1011"/>
                    <a:pt x="396" y="967"/>
                  </a:cubicBezTo>
                  <a:cubicBezTo>
                    <a:pt x="413" y="931"/>
                    <a:pt x="440" y="879"/>
                    <a:pt x="484" y="800"/>
                  </a:cubicBezTo>
                  <a:lnTo>
                    <a:pt x="870" y="826"/>
                  </a:lnTo>
                  <a:cubicBezTo>
                    <a:pt x="896" y="888"/>
                    <a:pt x="914" y="949"/>
                    <a:pt x="932" y="1011"/>
                  </a:cubicBezTo>
                  <a:cubicBezTo>
                    <a:pt x="958" y="1072"/>
                    <a:pt x="976" y="1133"/>
                    <a:pt x="993" y="1195"/>
                  </a:cubicBezTo>
                  <a:lnTo>
                    <a:pt x="896" y="1186"/>
                  </a:lnTo>
                  <a:lnTo>
                    <a:pt x="888" y="1327"/>
                  </a:lnTo>
                  <a:lnTo>
                    <a:pt x="1283" y="1353"/>
                  </a:lnTo>
                  <a:lnTo>
                    <a:pt x="1292" y="1213"/>
                  </a:lnTo>
                  <a:lnTo>
                    <a:pt x="1142" y="1204"/>
                  </a:lnTo>
                  <a:cubicBezTo>
                    <a:pt x="1081" y="1002"/>
                    <a:pt x="1011" y="800"/>
                    <a:pt x="940" y="606"/>
                  </a:cubicBezTo>
                  <a:cubicBezTo>
                    <a:pt x="870" y="404"/>
                    <a:pt x="809" y="202"/>
                    <a:pt x="738" y="0"/>
                  </a:cubicBez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903400" y="3369450"/>
              <a:ext cx="25700" cy="34075"/>
            </a:xfrm>
            <a:custGeom>
              <a:avLst/>
              <a:gdLst/>
              <a:ahLst/>
              <a:cxnLst/>
              <a:rect l="l" t="t" r="r" b="b"/>
              <a:pathLst>
                <a:path w="1028" h="1363" extrusionOk="0">
                  <a:moveTo>
                    <a:pt x="53" y="1"/>
                  </a:moveTo>
                  <a:lnTo>
                    <a:pt x="0" y="273"/>
                  </a:lnTo>
                  <a:lnTo>
                    <a:pt x="141" y="300"/>
                  </a:lnTo>
                  <a:lnTo>
                    <a:pt x="167" y="168"/>
                  </a:lnTo>
                  <a:lnTo>
                    <a:pt x="439" y="221"/>
                  </a:lnTo>
                  <a:lnTo>
                    <a:pt x="264" y="1178"/>
                  </a:lnTo>
                  <a:lnTo>
                    <a:pt x="106" y="1152"/>
                  </a:lnTo>
                  <a:lnTo>
                    <a:pt x="79" y="1283"/>
                  </a:lnTo>
                  <a:lnTo>
                    <a:pt x="510" y="1362"/>
                  </a:lnTo>
                  <a:lnTo>
                    <a:pt x="536" y="1231"/>
                  </a:lnTo>
                  <a:lnTo>
                    <a:pt x="404" y="1204"/>
                  </a:lnTo>
                  <a:lnTo>
                    <a:pt x="589" y="247"/>
                  </a:lnTo>
                  <a:lnTo>
                    <a:pt x="861" y="300"/>
                  </a:lnTo>
                  <a:lnTo>
                    <a:pt x="835" y="431"/>
                  </a:lnTo>
                  <a:lnTo>
                    <a:pt x="975" y="458"/>
                  </a:lnTo>
                  <a:lnTo>
                    <a:pt x="1028" y="185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925800" y="3375400"/>
              <a:ext cx="18450" cy="33175"/>
            </a:xfrm>
            <a:custGeom>
              <a:avLst/>
              <a:gdLst/>
              <a:ahLst/>
              <a:cxnLst/>
              <a:rect l="l" t="t" r="r" b="b"/>
              <a:pathLst>
                <a:path w="738" h="1327" extrusionOk="0">
                  <a:moveTo>
                    <a:pt x="316" y="0"/>
                  </a:moveTo>
                  <a:lnTo>
                    <a:pt x="281" y="141"/>
                  </a:lnTo>
                  <a:lnTo>
                    <a:pt x="422" y="176"/>
                  </a:lnTo>
                  <a:lnTo>
                    <a:pt x="167" y="1116"/>
                  </a:lnTo>
                  <a:lnTo>
                    <a:pt x="35" y="1080"/>
                  </a:lnTo>
                  <a:lnTo>
                    <a:pt x="0" y="1212"/>
                  </a:lnTo>
                  <a:lnTo>
                    <a:pt x="413" y="1326"/>
                  </a:lnTo>
                  <a:lnTo>
                    <a:pt x="448" y="1186"/>
                  </a:lnTo>
                  <a:lnTo>
                    <a:pt x="316" y="1151"/>
                  </a:lnTo>
                  <a:lnTo>
                    <a:pt x="562" y="211"/>
                  </a:lnTo>
                  <a:lnTo>
                    <a:pt x="703" y="246"/>
                  </a:lnTo>
                  <a:lnTo>
                    <a:pt x="738" y="11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942925" y="3383450"/>
              <a:ext cx="32300" cy="32150"/>
            </a:xfrm>
            <a:custGeom>
              <a:avLst/>
              <a:gdLst/>
              <a:ahLst/>
              <a:cxnLst/>
              <a:rect l="l" t="t" r="r" b="b"/>
              <a:pathLst>
                <a:path w="1292" h="1286" extrusionOk="0">
                  <a:moveTo>
                    <a:pt x="624" y="144"/>
                  </a:moveTo>
                  <a:cubicBezTo>
                    <a:pt x="685" y="144"/>
                    <a:pt x="756" y="152"/>
                    <a:pt x="817" y="170"/>
                  </a:cubicBezTo>
                  <a:cubicBezTo>
                    <a:pt x="879" y="196"/>
                    <a:pt x="940" y="231"/>
                    <a:pt x="984" y="275"/>
                  </a:cubicBezTo>
                  <a:cubicBezTo>
                    <a:pt x="1028" y="319"/>
                    <a:pt x="1072" y="372"/>
                    <a:pt x="1098" y="433"/>
                  </a:cubicBezTo>
                  <a:cubicBezTo>
                    <a:pt x="1125" y="486"/>
                    <a:pt x="1133" y="548"/>
                    <a:pt x="1142" y="618"/>
                  </a:cubicBezTo>
                  <a:cubicBezTo>
                    <a:pt x="1142" y="679"/>
                    <a:pt x="1133" y="741"/>
                    <a:pt x="1116" y="811"/>
                  </a:cubicBezTo>
                  <a:cubicBezTo>
                    <a:pt x="1089" y="873"/>
                    <a:pt x="1054" y="934"/>
                    <a:pt x="1010" y="978"/>
                  </a:cubicBezTo>
                  <a:cubicBezTo>
                    <a:pt x="966" y="1031"/>
                    <a:pt x="914" y="1066"/>
                    <a:pt x="861" y="1092"/>
                  </a:cubicBezTo>
                  <a:cubicBezTo>
                    <a:pt x="800" y="1119"/>
                    <a:pt x="738" y="1136"/>
                    <a:pt x="677" y="1145"/>
                  </a:cubicBezTo>
                  <a:cubicBezTo>
                    <a:pt x="606" y="1145"/>
                    <a:pt x="545" y="1136"/>
                    <a:pt x="483" y="1110"/>
                  </a:cubicBezTo>
                  <a:cubicBezTo>
                    <a:pt x="413" y="1092"/>
                    <a:pt x="360" y="1057"/>
                    <a:pt x="317" y="1013"/>
                  </a:cubicBezTo>
                  <a:cubicBezTo>
                    <a:pt x="264" y="969"/>
                    <a:pt x="229" y="917"/>
                    <a:pt x="202" y="855"/>
                  </a:cubicBezTo>
                  <a:cubicBezTo>
                    <a:pt x="176" y="802"/>
                    <a:pt x="158" y="741"/>
                    <a:pt x="158" y="671"/>
                  </a:cubicBezTo>
                  <a:cubicBezTo>
                    <a:pt x="150" y="609"/>
                    <a:pt x="158" y="539"/>
                    <a:pt x="185" y="477"/>
                  </a:cubicBezTo>
                  <a:cubicBezTo>
                    <a:pt x="211" y="416"/>
                    <a:pt x="237" y="354"/>
                    <a:pt x="290" y="311"/>
                  </a:cubicBezTo>
                  <a:cubicBezTo>
                    <a:pt x="334" y="258"/>
                    <a:pt x="378" y="223"/>
                    <a:pt x="439" y="196"/>
                  </a:cubicBezTo>
                  <a:cubicBezTo>
                    <a:pt x="501" y="170"/>
                    <a:pt x="554" y="152"/>
                    <a:pt x="624" y="144"/>
                  </a:cubicBezTo>
                  <a:close/>
                  <a:moveTo>
                    <a:pt x="658" y="1"/>
                  </a:moveTo>
                  <a:cubicBezTo>
                    <a:pt x="643" y="1"/>
                    <a:pt x="629" y="2"/>
                    <a:pt x="615" y="3"/>
                  </a:cubicBezTo>
                  <a:cubicBezTo>
                    <a:pt x="527" y="3"/>
                    <a:pt x="448" y="29"/>
                    <a:pt x="378" y="65"/>
                  </a:cubicBezTo>
                  <a:cubicBezTo>
                    <a:pt x="299" y="100"/>
                    <a:pt x="229" y="144"/>
                    <a:pt x="176" y="214"/>
                  </a:cubicBezTo>
                  <a:cubicBezTo>
                    <a:pt x="114" y="275"/>
                    <a:pt x="71" y="346"/>
                    <a:pt x="44" y="425"/>
                  </a:cubicBezTo>
                  <a:cubicBezTo>
                    <a:pt x="18" y="513"/>
                    <a:pt x="0" y="592"/>
                    <a:pt x="9" y="679"/>
                  </a:cubicBezTo>
                  <a:cubicBezTo>
                    <a:pt x="9" y="767"/>
                    <a:pt x="35" y="846"/>
                    <a:pt x="71" y="917"/>
                  </a:cubicBezTo>
                  <a:cubicBezTo>
                    <a:pt x="106" y="987"/>
                    <a:pt x="150" y="1057"/>
                    <a:pt x="211" y="1119"/>
                  </a:cubicBezTo>
                  <a:cubicBezTo>
                    <a:pt x="273" y="1171"/>
                    <a:pt x="343" y="1215"/>
                    <a:pt x="431" y="1242"/>
                  </a:cubicBezTo>
                  <a:cubicBezTo>
                    <a:pt x="510" y="1277"/>
                    <a:pt x="598" y="1285"/>
                    <a:pt x="677" y="1285"/>
                  </a:cubicBezTo>
                  <a:cubicBezTo>
                    <a:pt x="764" y="1277"/>
                    <a:pt x="844" y="1259"/>
                    <a:pt x="923" y="1224"/>
                  </a:cubicBezTo>
                  <a:cubicBezTo>
                    <a:pt x="993" y="1189"/>
                    <a:pt x="1063" y="1136"/>
                    <a:pt x="1116" y="1075"/>
                  </a:cubicBezTo>
                  <a:cubicBezTo>
                    <a:pt x="1177" y="1013"/>
                    <a:pt x="1221" y="943"/>
                    <a:pt x="1256" y="864"/>
                  </a:cubicBezTo>
                  <a:cubicBezTo>
                    <a:pt x="1283" y="776"/>
                    <a:pt x="1291" y="697"/>
                    <a:pt x="1291" y="609"/>
                  </a:cubicBezTo>
                  <a:cubicBezTo>
                    <a:pt x="1283" y="521"/>
                    <a:pt x="1265" y="442"/>
                    <a:pt x="1230" y="372"/>
                  </a:cubicBezTo>
                  <a:cubicBezTo>
                    <a:pt x="1195" y="293"/>
                    <a:pt x="1142" y="231"/>
                    <a:pt x="1081" y="170"/>
                  </a:cubicBezTo>
                  <a:cubicBezTo>
                    <a:pt x="1019" y="108"/>
                    <a:pt x="949" y="65"/>
                    <a:pt x="861" y="38"/>
                  </a:cubicBezTo>
                  <a:cubicBezTo>
                    <a:pt x="796" y="17"/>
                    <a:pt x="725" y="1"/>
                    <a:pt x="658" y="1"/>
                  </a:cubicBez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971025" y="3392525"/>
              <a:ext cx="45700" cy="43500"/>
            </a:xfrm>
            <a:custGeom>
              <a:avLst/>
              <a:gdLst/>
              <a:ahLst/>
              <a:cxnLst/>
              <a:rect l="l" t="t" r="r" b="b"/>
              <a:pathLst>
                <a:path w="1828" h="1740" extrusionOk="0">
                  <a:moveTo>
                    <a:pt x="572" y="0"/>
                  </a:moveTo>
                  <a:lnTo>
                    <a:pt x="510" y="132"/>
                  </a:lnTo>
                  <a:lnTo>
                    <a:pt x="651" y="202"/>
                  </a:lnTo>
                  <a:lnTo>
                    <a:pt x="203" y="1063"/>
                  </a:lnTo>
                  <a:lnTo>
                    <a:pt x="71" y="993"/>
                  </a:lnTo>
                  <a:lnTo>
                    <a:pt x="1" y="1116"/>
                  </a:lnTo>
                  <a:lnTo>
                    <a:pt x="387" y="1318"/>
                  </a:lnTo>
                  <a:lnTo>
                    <a:pt x="449" y="1195"/>
                  </a:lnTo>
                  <a:lnTo>
                    <a:pt x="334" y="1133"/>
                  </a:lnTo>
                  <a:lnTo>
                    <a:pt x="686" y="448"/>
                  </a:lnTo>
                  <a:lnTo>
                    <a:pt x="712" y="395"/>
                  </a:lnTo>
                  <a:lnTo>
                    <a:pt x="721" y="457"/>
                  </a:lnTo>
                  <a:lnTo>
                    <a:pt x="1090" y="1739"/>
                  </a:lnTo>
                  <a:lnTo>
                    <a:pt x="1626" y="694"/>
                  </a:lnTo>
                  <a:lnTo>
                    <a:pt x="1766" y="773"/>
                  </a:lnTo>
                  <a:lnTo>
                    <a:pt x="1828" y="641"/>
                  </a:lnTo>
                  <a:lnTo>
                    <a:pt x="1441" y="448"/>
                  </a:lnTo>
                  <a:lnTo>
                    <a:pt x="1380" y="571"/>
                  </a:lnTo>
                  <a:lnTo>
                    <a:pt x="1494" y="633"/>
                  </a:lnTo>
                  <a:lnTo>
                    <a:pt x="1134" y="1327"/>
                  </a:lnTo>
                  <a:lnTo>
                    <a:pt x="1107" y="1379"/>
                  </a:lnTo>
                  <a:lnTo>
                    <a:pt x="1099" y="1327"/>
                  </a:lnTo>
                  <a:lnTo>
                    <a:pt x="756" y="9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004175" y="3419750"/>
              <a:ext cx="31875" cy="36250"/>
            </a:xfrm>
            <a:custGeom>
              <a:avLst/>
              <a:gdLst/>
              <a:ahLst/>
              <a:cxnLst/>
              <a:rect l="l" t="t" r="r" b="b"/>
              <a:pathLst>
                <a:path w="1275" h="1450" extrusionOk="0">
                  <a:moveTo>
                    <a:pt x="1090" y="273"/>
                  </a:moveTo>
                  <a:lnTo>
                    <a:pt x="1073" y="334"/>
                  </a:lnTo>
                  <a:lnTo>
                    <a:pt x="1011" y="633"/>
                  </a:lnTo>
                  <a:lnTo>
                    <a:pt x="783" y="483"/>
                  </a:lnTo>
                  <a:cubicBezTo>
                    <a:pt x="818" y="457"/>
                    <a:pt x="862" y="431"/>
                    <a:pt x="906" y="396"/>
                  </a:cubicBezTo>
                  <a:cubicBezTo>
                    <a:pt x="950" y="369"/>
                    <a:pt x="993" y="334"/>
                    <a:pt x="1037" y="308"/>
                  </a:cubicBezTo>
                  <a:cubicBezTo>
                    <a:pt x="1046" y="308"/>
                    <a:pt x="1046" y="308"/>
                    <a:pt x="1055" y="299"/>
                  </a:cubicBezTo>
                  <a:cubicBezTo>
                    <a:pt x="1064" y="290"/>
                    <a:pt x="1073" y="281"/>
                    <a:pt x="1090" y="273"/>
                  </a:cubicBezTo>
                  <a:close/>
                  <a:moveTo>
                    <a:pt x="1275" y="0"/>
                  </a:moveTo>
                  <a:lnTo>
                    <a:pt x="1275" y="0"/>
                  </a:lnTo>
                  <a:cubicBezTo>
                    <a:pt x="1099" y="115"/>
                    <a:pt x="914" y="229"/>
                    <a:pt x="739" y="343"/>
                  </a:cubicBezTo>
                  <a:cubicBezTo>
                    <a:pt x="563" y="457"/>
                    <a:pt x="387" y="571"/>
                    <a:pt x="203" y="685"/>
                  </a:cubicBezTo>
                  <a:lnTo>
                    <a:pt x="80" y="606"/>
                  </a:lnTo>
                  <a:lnTo>
                    <a:pt x="1" y="721"/>
                  </a:lnTo>
                  <a:lnTo>
                    <a:pt x="335" y="949"/>
                  </a:lnTo>
                  <a:lnTo>
                    <a:pt x="414" y="826"/>
                  </a:lnTo>
                  <a:lnTo>
                    <a:pt x="326" y="773"/>
                  </a:lnTo>
                  <a:cubicBezTo>
                    <a:pt x="396" y="721"/>
                    <a:pt x="458" y="685"/>
                    <a:pt x="493" y="668"/>
                  </a:cubicBezTo>
                  <a:cubicBezTo>
                    <a:pt x="528" y="642"/>
                    <a:pt x="581" y="606"/>
                    <a:pt x="651" y="563"/>
                  </a:cubicBezTo>
                  <a:lnTo>
                    <a:pt x="976" y="782"/>
                  </a:lnTo>
                  <a:cubicBezTo>
                    <a:pt x="967" y="852"/>
                    <a:pt x="950" y="914"/>
                    <a:pt x="941" y="975"/>
                  </a:cubicBezTo>
                  <a:cubicBezTo>
                    <a:pt x="923" y="1037"/>
                    <a:pt x="914" y="1098"/>
                    <a:pt x="897" y="1160"/>
                  </a:cubicBezTo>
                  <a:lnTo>
                    <a:pt x="818" y="1107"/>
                  </a:lnTo>
                  <a:lnTo>
                    <a:pt x="739" y="1221"/>
                  </a:lnTo>
                  <a:lnTo>
                    <a:pt x="1064" y="1450"/>
                  </a:lnTo>
                  <a:lnTo>
                    <a:pt x="1143" y="1327"/>
                  </a:lnTo>
                  <a:lnTo>
                    <a:pt x="1020" y="1248"/>
                  </a:lnTo>
                  <a:cubicBezTo>
                    <a:pt x="1064" y="1037"/>
                    <a:pt x="1108" y="826"/>
                    <a:pt x="1152" y="624"/>
                  </a:cubicBezTo>
                  <a:cubicBezTo>
                    <a:pt x="1187" y="422"/>
                    <a:pt x="1231" y="211"/>
                    <a:pt x="1275" y="0"/>
                  </a:cubicBez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032500" y="3433575"/>
              <a:ext cx="27925" cy="38450"/>
            </a:xfrm>
            <a:custGeom>
              <a:avLst/>
              <a:gdLst/>
              <a:ahLst/>
              <a:cxnLst/>
              <a:rect l="l" t="t" r="r" b="b"/>
              <a:pathLst>
                <a:path w="1117" h="1538" extrusionOk="0">
                  <a:moveTo>
                    <a:pt x="818" y="1"/>
                  </a:moveTo>
                  <a:lnTo>
                    <a:pt x="721" y="115"/>
                  </a:lnTo>
                  <a:lnTo>
                    <a:pt x="800" y="176"/>
                  </a:lnTo>
                  <a:lnTo>
                    <a:pt x="168" y="914"/>
                  </a:lnTo>
                  <a:lnTo>
                    <a:pt x="89" y="853"/>
                  </a:lnTo>
                  <a:lnTo>
                    <a:pt x="1" y="958"/>
                  </a:lnTo>
                  <a:lnTo>
                    <a:pt x="686" y="1538"/>
                  </a:lnTo>
                  <a:lnTo>
                    <a:pt x="862" y="1336"/>
                  </a:lnTo>
                  <a:lnTo>
                    <a:pt x="756" y="1239"/>
                  </a:lnTo>
                  <a:lnTo>
                    <a:pt x="669" y="1345"/>
                  </a:lnTo>
                  <a:lnTo>
                    <a:pt x="282" y="1011"/>
                  </a:lnTo>
                  <a:lnTo>
                    <a:pt x="914" y="273"/>
                  </a:lnTo>
                  <a:lnTo>
                    <a:pt x="1029" y="370"/>
                  </a:lnTo>
                  <a:lnTo>
                    <a:pt x="1117" y="264"/>
                  </a:lnTo>
                  <a:lnTo>
                    <a:pt x="818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060850" y="3462125"/>
              <a:ext cx="32950" cy="29025"/>
            </a:xfrm>
            <a:custGeom>
              <a:avLst/>
              <a:gdLst/>
              <a:ahLst/>
              <a:cxnLst/>
              <a:rect l="l" t="t" r="r" b="b"/>
              <a:pathLst>
                <a:path w="1318" h="1161" extrusionOk="0">
                  <a:moveTo>
                    <a:pt x="975" y="264"/>
                  </a:moveTo>
                  <a:lnTo>
                    <a:pt x="1080" y="378"/>
                  </a:lnTo>
                  <a:cubicBezTo>
                    <a:pt x="1107" y="405"/>
                    <a:pt x="1124" y="440"/>
                    <a:pt x="1142" y="466"/>
                  </a:cubicBezTo>
                  <a:cubicBezTo>
                    <a:pt x="1159" y="501"/>
                    <a:pt x="1168" y="528"/>
                    <a:pt x="1168" y="563"/>
                  </a:cubicBezTo>
                  <a:cubicBezTo>
                    <a:pt x="1168" y="589"/>
                    <a:pt x="1168" y="615"/>
                    <a:pt x="1159" y="642"/>
                  </a:cubicBezTo>
                  <a:cubicBezTo>
                    <a:pt x="1151" y="668"/>
                    <a:pt x="1133" y="695"/>
                    <a:pt x="1116" y="712"/>
                  </a:cubicBezTo>
                  <a:cubicBezTo>
                    <a:pt x="1098" y="730"/>
                    <a:pt x="1080" y="738"/>
                    <a:pt x="1054" y="747"/>
                  </a:cubicBezTo>
                  <a:cubicBezTo>
                    <a:pt x="1028" y="765"/>
                    <a:pt x="1001" y="765"/>
                    <a:pt x="975" y="765"/>
                  </a:cubicBezTo>
                  <a:cubicBezTo>
                    <a:pt x="940" y="765"/>
                    <a:pt x="914" y="756"/>
                    <a:pt x="878" y="738"/>
                  </a:cubicBezTo>
                  <a:cubicBezTo>
                    <a:pt x="843" y="721"/>
                    <a:pt x="817" y="695"/>
                    <a:pt x="782" y="651"/>
                  </a:cubicBezTo>
                  <a:lnTo>
                    <a:pt x="676" y="536"/>
                  </a:lnTo>
                  <a:lnTo>
                    <a:pt x="975" y="264"/>
                  </a:lnTo>
                  <a:close/>
                  <a:moveTo>
                    <a:pt x="931" y="1"/>
                  </a:moveTo>
                  <a:lnTo>
                    <a:pt x="826" y="97"/>
                  </a:lnTo>
                  <a:lnTo>
                    <a:pt x="878" y="150"/>
                  </a:lnTo>
                  <a:lnTo>
                    <a:pt x="158" y="809"/>
                  </a:lnTo>
                  <a:lnTo>
                    <a:pt x="105" y="747"/>
                  </a:lnTo>
                  <a:lnTo>
                    <a:pt x="0" y="844"/>
                  </a:lnTo>
                  <a:lnTo>
                    <a:pt x="290" y="1160"/>
                  </a:lnTo>
                  <a:lnTo>
                    <a:pt x="395" y="1063"/>
                  </a:lnTo>
                  <a:lnTo>
                    <a:pt x="255" y="914"/>
                  </a:lnTo>
                  <a:lnTo>
                    <a:pt x="571" y="633"/>
                  </a:lnTo>
                  <a:lnTo>
                    <a:pt x="694" y="782"/>
                  </a:lnTo>
                  <a:cubicBezTo>
                    <a:pt x="782" y="870"/>
                    <a:pt x="870" y="914"/>
                    <a:pt x="957" y="923"/>
                  </a:cubicBezTo>
                  <a:cubicBezTo>
                    <a:pt x="966" y="924"/>
                    <a:pt x="975" y="924"/>
                    <a:pt x="984" y="924"/>
                  </a:cubicBezTo>
                  <a:cubicBezTo>
                    <a:pt x="1063" y="924"/>
                    <a:pt x="1141" y="889"/>
                    <a:pt x="1212" y="817"/>
                  </a:cubicBezTo>
                  <a:cubicBezTo>
                    <a:pt x="1256" y="782"/>
                    <a:pt x="1291" y="738"/>
                    <a:pt x="1300" y="686"/>
                  </a:cubicBezTo>
                  <a:cubicBezTo>
                    <a:pt x="1309" y="633"/>
                    <a:pt x="1318" y="589"/>
                    <a:pt x="1309" y="536"/>
                  </a:cubicBezTo>
                  <a:cubicBezTo>
                    <a:pt x="1300" y="484"/>
                    <a:pt x="1282" y="440"/>
                    <a:pt x="1256" y="387"/>
                  </a:cubicBezTo>
                  <a:cubicBezTo>
                    <a:pt x="1239" y="343"/>
                    <a:pt x="1212" y="308"/>
                    <a:pt x="1186" y="282"/>
                  </a:cubicBezTo>
                  <a:lnTo>
                    <a:pt x="931" y="1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76000" y="3493300"/>
              <a:ext cx="36025" cy="32325"/>
            </a:xfrm>
            <a:custGeom>
              <a:avLst/>
              <a:gdLst/>
              <a:ahLst/>
              <a:cxnLst/>
              <a:rect l="l" t="t" r="r" b="b"/>
              <a:pathLst>
                <a:path w="1441" h="1293" extrusionOk="0">
                  <a:moveTo>
                    <a:pt x="1168" y="194"/>
                  </a:moveTo>
                  <a:lnTo>
                    <a:pt x="1133" y="238"/>
                  </a:lnTo>
                  <a:lnTo>
                    <a:pt x="975" y="510"/>
                  </a:lnTo>
                  <a:lnTo>
                    <a:pt x="817" y="291"/>
                  </a:lnTo>
                  <a:cubicBezTo>
                    <a:pt x="861" y="273"/>
                    <a:pt x="905" y="264"/>
                    <a:pt x="958" y="247"/>
                  </a:cubicBezTo>
                  <a:cubicBezTo>
                    <a:pt x="1010" y="238"/>
                    <a:pt x="1063" y="220"/>
                    <a:pt x="1116" y="212"/>
                  </a:cubicBezTo>
                  <a:lnTo>
                    <a:pt x="1133" y="212"/>
                  </a:lnTo>
                  <a:cubicBezTo>
                    <a:pt x="1142" y="203"/>
                    <a:pt x="1151" y="203"/>
                    <a:pt x="1168" y="194"/>
                  </a:cubicBezTo>
                  <a:close/>
                  <a:moveTo>
                    <a:pt x="1441" y="1"/>
                  </a:moveTo>
                  <a:cubicBezTo>
                    <a:pt x="1230" y="54"/>
                    <a:pt x="1028" y="97"/>
                    <a:pt x="817" y="141"/>
                  </a:cubicBezTo>
                  <a:cubicBezTo>
                    <a:pt x="615" y="194"/>
                    <a:pt x="413" y="238"/>
                    <a:pt x="202" y="291"/>
                  </a:cubicBezTo>
                  <a:lnTo>
                    <a:pt x="114" y="177"/>
                  </a:lnTo>
                  <a:lnTo>
                    <a:pt x="0" y="256"/>
                  </a:lnTo>
                  <a:lnTo>
                    <a:pt x="237" y="581"/>
                  </a:lnTo>
                  <a:lnTo>
                    <a:pt x="351" y="493"/>
                  </a:lnTo>
                  <a:lnTo>
                    <a:pt x="290" y="414"/>
                  </a:lnTo>
                  <a:cubicBezTo>
                    <a:pt x="369" y="387"/>
                    <a:pt x="439" y="379"/>
                    <a:pt x="474" y="370"/>
                  </a:cubicBezTo>
                  <a:cubicBezTo>
                    <a:pt x="518" y="361"/>
                    <a:pt x="580" y="343"/>
                    <a:pt x="668" y="326"/>
                  </a:cubicBezTo>
                  <a:lnTo>
                    <a:pt x="896" y="642"/>
                  </a:lnTo>
                  <a:cubicBezTo>
                    <a:pt x="861" y="695"/>
                    <a:pt x="835" y="747"/>
                    <a:pt x="799" y="809"/>
                  </a:cubicBezTo>
                  <a:cubicBezTo>
                    <a:pt x="764" y="862"/>
                    <a:pt x="729" y="914"/>
                    <a:pt x="703" y="967"/>
                  </a:cubicBezTo>
                  <a:lnTo>
                    <a:pt x="641" y="888"/>
                  </a:lnTo>
                  <a:lnTo>
                    <a:pt x="527" y="976"/>
                  </a:lnTo>
                  <a:lnTo>
                    <a:pt x="764" y="1292"/>
                  </a:lnTo>
                  <a:lnTo>
                    <a:pt x="878" y="1213"/>
                  </a:lnTo>
                  <a:lnTo>
                    <a:pt x="791" y="1090"/>
                  </a:lnTo>
                  <a:cubicBezTo>
                    <a:pt x="896" y="906"/>
                    <a:pt x="1010" y="730"/>
                    <a:pt x="1116" y="545"/>
                  </a:cubicBezTo>
                  <a:cubicBezTo>
                    <a:pt x="1221" y="361"/>
                    <a:pt x="1326" y="185"/>
                    <a:pt x="1441" y="1"/>
                  </a:cubicBez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096200" y="3511975"/>
              <a:ext cx="33625" cy="35375"/>
            </a:xfrm>
            <a:custGeom>
              <a:avLst/>
              <a:gdLst/>
              <a:ahLst/>
              <a:cxnLst/>
              <a:rect l="l" t="t" r="r" b="b"/>
              <a:pathLst>
                <a:path w="1345" h="1415" extrusionOk="0">
                  <a:moveTo>
                    <a:pt x="1072" y="273"/>
                  </a:moveTo>
                  <a:lnTo>
                    <a:pt x="1151" y="405"/>
                  </a:lnTo>
                  <a:cubicBezTo>
                    <a:pt x="1168" y="440"/>
                    <a:pt x="1186" y="475"/>
                    <a:pt x="1195" y="501"/>
                  </a:cubicBezTo>
                  <a:cubicBezTo>
                    <a:pt x="1204" y="536"/>
                    <a:pt x="1204" y="571"/>
                    <a:pt x="1195" y="598"/>
                  </a:cubicBezTo>
                  <a:cubicBezTo>
                    <a:pt x="1195" y="633"/>
                    <a:pt x="1186" y="659"/>
                    <a:pt x="1168" y="677"/>
                  </a:cubicBezTo>
                  <a:cubicBezTo>
                    <a:pt x="1160" y="703"/>
                    <a:pt x="1142" y="721"/>
                    <a:pt x="1116" y="738"/>
                  </a:cubicBezTo>
                  <a:cubicBezTo>
                    <a:pt x="1098" y="747"/>
                    <a:pt x="1072" y="756"/>
                    <a:pt x="1045" y="765"/>
                  </a:cubicBezTo>
                  <a:cubicBezTo>
                    <a:pt x="1019" y="765"/>
                    <a:pt x="993" y="765"/>
                    <a:pt x="966" y="756"/>
                  </a:cubicBezTo>
                  <a:cubicBezTo>
                    <a:pt x="940" y="747"/>
                    <a:pt x="914" y="738"/>
                    <a:pt x="879" y="712"/>
                  </a:cubicBezTo>
                  <a:cubicBezTo>
                    <a:pt x="852" y="694"/>
                    <a:pt x="826" y="659"/>
                    <a:pt x="800" y="607"/>
                  </a:cubicBezTo>
                  <a:lnTo>
                    <a:pt x="720" y="475"/>
                  </a:lnTo>
                  <a:lnTo>
                    <a:pt x="1072" y="273"/>
                  </a:lnTo>
                  <a:close/>
                  <a:moveTo>
                    <a:pt x="1081" y="0"/>
                  </a:moveTo>
                  <a:lnTo>
                    <a:pt x="958" y="71"/>
                  </a:lnTo>
                  <a:lnTo>
                    <a:pt x="1002" y="141"/>
                  </a:lnTo>
                  <a:lnTo>
                    <a:pt x="158" y="633"/>
                  </a:lnTo>
                  <a:lnTo>
                    <a:pt x="123" y="563"/>
                  </a:lnTo>
                  <a:lnTo>
                    <a:pt x="0" y="633"/>
                  </a:lnTo>
                  <a:lnTo>
                    <a:pt x="211" y="1002"/>
                  </a:lnTo>
                  <a:lnTo>
                    <a:pt x="334" y="932"/>
                  </a:lnTo>
                  <a:lnTo>
                    <a:pt x="237" y="756"/>
                  </a:lnTo>
                  <a:lnTo>
                    <a:pt x="598" y="545"/>
                  </a:lnTo>
                  <a:lnTo>
                    <a:pt x="633" y="615"/>
                  </a:lnTo>
                  <a:cubicBezTo>
                    <a:pt x="641" y="624"/>
                    <a:pt x="650" y="642"/>
                    <a:pt x="650" y="642"/>
                  </a:cubicBezTo>
                  <a:cubicBezTo>
                    <a:pt x="659" y="650"/>
                    <a:pt x="668" y="668"/>
                    <a:pt x="677" y="677"/>
                  </a:cubicBezTo>
                  <a:lnTo>
                    <a:pt x="325" y="1186"/>
                  </a:lnTo>
                  <a:lnTo>
                    <a:pt x="457" y="1415"/>
                  </a:lnTo>
                  <a:lnTo>
                    <a:pt x="571" y="1344"/>
                  </a:lnTo>
                  <a:lnTo>
                    <a:pt x="492" y="1195"/>
                  </a:lnTo>
                  <a:lnTo>
                    <a:pt x="764" y="809"/>
                  </a:lnTo>
                  <a:cubicBezTo>
                    <a:pt x="817" y="870"/>
                    <a:pt x="887" y="914"/>
                    <a:pt x="966" y="923"/>
                  </a:cubicBezTo>
                  <a:cubicBezTo>
                    <a:pt x="975" y="924"/>
                    <a:pt x="985" y="924"/>
                    <a:pt x="994" y="924"/>
                  </a:cubicBezTo>
                  <a:cubicBezTo>
                    <a:pt x="1057" y="924"/>
                    <a:pt x="1125" y="900"/>
                    <a:pt x="1186" y="861"/>
                  </a:cubicBezTo>
                  <a:cubicBezTo>
                    <a:pt x="1239" y="835"/>
                    <a:pt x="1283" y="791"/>
                    <a:pt x="1300" y="747"/>
                  </a:cubicBezTo>
                  <a:cubicBezTo>
                    <a:pt x="1327" y="703"/>
                    <a:pt x="1335" y="650"/>
                    <a:pt x="1344" y="607"/>
                  </a:cubicBezTo>
                  <a:cubicBezTo>
                    <a:pt x="1344" y="554"/>
                    <a:pt x="1335" y="501"/>
                    <a:pt x="1327" y="448"/>
                  </a:cubicBezTo>
                  <a:cubicBezTo>
                    <a:pt x="1309" y="405"/>
                    <a:pt x="1291" y="361"/>
                    <a:pt x="1274" y="325"/>
                  </a:cubicBezTo>
                  <a:lnTo>
                    <a:pt x="1081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108700" y="3536350"/>
              <a:ext cx="39350" cy="38225"/>
            </a:xfrm>
            <a:custGeom>
              <a:avLst/>
              <a:gdLst/>
              <a:ahLst/>
              <a:cxnLst/>
              <a:rect l="l" t="t" r="r" b="b"/>
              <a:pathLst>
                <a:path w="1574" h="1529" extrusionOk="0">
                  <a:moveTo>
                    <a:pt x="1143" y="0"/>
                  </a:moveTo>
                  <a:lnTo>
                    <a:pt x="1011" y="62"/>
                  </a:lnTo>
                  <a:lnTo>
                    <a:pt x="1072" y="185"/>
                  </a:lnTo>
                  <a:lnTo>
                    <a:pt x="185" y="589"/>
                  </a:lnTo>
                  <a:lnTo>
                    <a:pt x="133" y="466"/>
                  </a:lnTo>
                  <a:lnTo>
                    <a:pt x="1" y="519"/>
                  </a:lnTo>
                  <a:lnTo>
                    <a:pt x="177" y="914"/>
                  </a:lnTo>
                  <a:lnTo>
                    <a:pt x="308" y="861"/>
                  </a:lnTo>
                  <a:lnTo>
                    <a:pt x="247" y="721"/>
                  </a:lnTo>
                  <a:lnTo>
                    <a:pt x="616" y="554"/>
                  </a:lnTo>
                  <a:lnTo>
                    <a:pt x="756" y="615"/>
                  </a:lnTo>
                  <a:cubicBezTo>
                    <a:pt x="704" y="712"/>
                    <a:pt x="660" y="809"/>
                    <a:pt x="607" y="905"/>
                  </a:cubicBezTo>
                  <a:cubicBezTo>
                    <a:pt x="563" y="1002"/>
                    <a:pt x="510" y="1090"/>
                    <a:pt x="458" y="1195"/>
                  </a:cubicBezTo>
                  <a:lnTo>
                    <a:pt x="422" y="1107"/>
                  </a:lnTo>
                  <a:lnTo>
                    <a:pt x="291" y="1169"/>
                  </a:lnTo>
                  <a:lnTo>
                    <a:pt x="458" y="1529"/>
                  </a:lnTo>
                  <a:lnTo>
                    <a:pt x="589" y="1467"/>
                  </a:lnTo>
                  <a:lnTo>
                    <a:pt x="537" y="1353"/>
                  </a:lnTo>
                  <a:cubicBezTo>
                    <a:pt x="589" y="1239"/>
                    <a:pt x="651" y="1125"/>
                    <a:pt x="712" y="1011"/>
                  </a:cubicBezTo>
                  <a:cubicBezTo>
                    <a:pt x="765" y="896"/>
                    <a:pt x="827" y="782"/>
                    <a:pt x="888" y="668"/>
                  </a:cubicBezTo>
                  <a:lnTo>
                    <a:pt x="1380" y="861"/>
                  </a:lnTo>
                  <a:lnTo>
                    <a:pt x="1441" y="1002"/>
                  </a:lnTo>
                  <a:lnTo>
                    <a:pt x="1573" y="940"/>
                  </a:lnTo>
                  <a:lnTo>
                    <a:pt x="1406" y="580"/>
                  </a:lnTo>
                  <a:lnTo>
                    <a:pt x="1275" y="633"/>
                  </a:lnTo>
                  <a:lnTo>
                    <a:pt x="1301" y="694"/>
                  </a:lnTo>
                  <a:lnTo>
                    <a:pt x="809" y="501"/>
                  </a:lnTo>
                  <a:lnTo>
                    <a:pt x="756" y="484"/>
                  </a:lnTo>
                  <a:cubicBezTo>
                    <a:pt x="765" y="484"/>
                    <a:pt x="774" y="484"/>
                    <a:pt x="791" y="475"/>
                  </a:cubicBezTo>
                  <a:cubicBezTo>
                    <a:pt x="800" y="475"/>
                    <a:pt x="809" y="466"/>
                    <a:pt x="818" y="466"/>
                  </a:cubicBezTo>
                  <a:lnTo>
                    <a:pt x="1134" y="325"/>
                  </a:lnTo>
                  <a:lnTo>
                    <a:pt x="1178" y="422"/>
                  </a:lnTo>
                  <a:lnTo>
                    <a:pt x="1310" y="361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7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41"/>
          <p:cNvGrpSpPr/>
          <p:nvPr/>
        </p:nvGrpSpPr>
        <p:grpSpPr>
          <a:xfrm>
            <a:off x="1676400" y="742950"/>
            <a:ext cx="1422751" cy="1049964"/>
            <a:chOff x="6409858" y="765723"/>
            <a:chExt cx="1553730" cy="1146624"/>
          </a:xfrm>
        </p:grpSpPr>
        <p:grpSp>
          <p:nvGrpSpPr>
            <p:cNvPr id="603" name="Google Shape;603;p41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604" name="Google Shape;604;p41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41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607" name="Google Shape;607;p41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rgbClr val="662C26">
                  <a:alpha val="312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2876550"/>
            <a:ext cx="6795100" cy="2118850"/>
          </a:xfrm>
        </p:spPr>
        <p:txBody>
          <a:bodyPr/>
          <a:lstStyle/>
          <a:p>
            <a:r>
              <a:rPr lang="en-US" dirty="0"/>
              <a:t>Breadboard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b="1" dirty="0" err="1"/>
              <a:t>merancang</a:t>
            </a:r>
            <a:r>
              <a:rPr lang="en-US" b="1" dirty="0"/>
              <a:t> </a:t>
            </a:r>
            <a:r>
              <a:rPr lang="en-US" b="1" dirty="0" err="1"/>
              <a:t>sebuah</a:t>
            </a:r>
            <a:r>
              <a:rPr lang="en-US" b="1" dirty="0"/>
              <a:t> </a:t>
            </a:r>
            <a:r>
              <a:rPr lang="en-US" b="1" dirty="0" err="1"/>
              <a:t>rangkaian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r>
              <a:rPr lang="en-US" dirty="0"/>
              <a:t>. Breadboard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310050"/>
            <a:ext cx="2923800" cy="593400"/>
          </a:xfrm>
        </p:spPr>
        <p:txBody>
          <a:bodyPr/>
          <a:lstStyle/>
          <a:p>
            <a:r>
              <a:rPr lang="en-US" sz="2800" dirty="0"/>
              <a:t>BREADBOARD</a:t>
            </a:r>
          </a:p>
        </p:txBody>
      </p:sp>
      <p:sp>
        <p:nvSpPr>
          <p:cNvPr id="5" name="Google Shape;624;p43"/>
          <p:cNvSpPr txBox="1">
            <a:spLocks/>
          </p:cNvSpPr>
          <p:nvPr/>
        </p:nvSpPr>
        <p:spPr>
          <a:xfrm>
            <a:off x="1752600" y="310050"/>
            <a:ext cx="762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r"/>
            <a:r>
              <a:rPr lang="en" dirty="0"/>
              <a:t>04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19150"/>
            <a:ext cx="2743200" cy="20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3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691366"/>
            <a:ext cx="6795100" cy="2195050"/>
          </a:xfrm>
        </p:spPr>
        <p:txBody>
          <a:bodyPr/>
          <a:lstStyle/>
          <a:p>
            <a:r>
              <a:rPr lang="en-US" dirty="0"/>
              <a:t>ESP32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r>
              <a:rPr lang="en-US" dirty="0"/>
              <a:t> yang </a:t>
            </a:r>
            <a:r>
              <a:rPr lang="en-US" dirty="0" err="1"/>
              <a:t>dikenalkan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Espressif</a:t>
            </a:r>
            <a:r>
              <a:rPr lang="en-US" dirty="0"/>
              <a:t> System. ESP32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mikrokontroller</a:t>
            </a:r>
            <a:r>
              <a:rPr lang="en-US" dirty="0"/>
              <a:t> ESP8266. </a:t>
            </a:r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compatible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 IDE.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BLE (Bluetooth Low Energy) </a:t>
            </a:r>
            <a:r>
              <a:rPr lang="en-US" dirty="0" err="1"/>
              <a:t>dalam</a:t>
            </a:r>
            <a:r>
              <a:rPr lang="en-US" dirty="0"/>
              <a:t> chip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Internet of Things.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620357"/>
            <a:ext cx="2923800" cy="685800"/>
          </a:xfrm>
        </p:spPr>
        <p:txBody>
          <a:bodyPr/>
          <a:lstStyle/>
          <a:p>
            <a:r>
              <a:rPr lang="en-US" sz="2800" dirty="0"/>
              <a:t>ESP32</a:t>
            </a:r>
          </a:p>
        </p:txBody>
      </p:sp>
      <p:sp>
        <p:nvSpPr>
          <p:cNvPr id="4" name="Google Shape;624;p43"/>
          <p:cNvSpPr txBox="1">
            <a:spLocks/>
          </p:cNvSpPr>
          <p:nvPr/>
        </p:nvSpPr>
        <p:spPr>
          <a:xfrm>
            <a:off x="1676400" y="606750"/>
            <a:ext cx="762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r"/>
            <a:r>
              <a:rPr lang="en" dirty="0"/>
              <a:t>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48139" y="459177"/>
            <a:ext cx="17621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736A-1168-0A5E-9850-CF294C4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31944">
            <a:off x="688213" y="-327822"/>
            <a:ext cx="7767574" cy="1622838"/>
          </a:xfrm>
        </p:spPr>
        <p:txBody>
          <a:bodyPr/>
          <a:lstStyle/>
          <a:p>
            <a:r>
              <a:rPr lang="en-US" sz="6000" dirty="0"/>
              <a:t>LANGKAH KERJA</a:t>
            </a:r>
            <a:endParaRPr lang="en-ID" sz="6000" dirty="0"/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751DB990-07BA-A2D9-4BDF-8863814D20AD}"/>
              </a:ext>
            </a:extLst>
          </p:cNvPr>
          <p:cNvSpPr txBox="1">
            <a:spLocks/>
          </p:cNvSpPr>
          <p:nvPr/>
        </p:nvSpPr>
        <p:spPr>
          <a:xfrm>
            <a:off x="486650" y="1618048"/>
            <a:ext cx="3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highlight>
                  <a:schemeClr val="dk1"/>
                </a:highlight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 dirty="0"/>
              <a:t>Sensor </a:t>
            </a:r>
            <a:r>
              <a:rPr lang="en-US" dirty="0" err="1"/>
              <a:t>photodioda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sensor</a:t>
            </a:r>
            <a:endParaRPr lang="en-ID" dirty="0"/>
          </a:p>
        </p:txBody>
      </p:sp>
      <p:sp>
        <p:nvSpPr>
          <p:cNvPr id="6" name="Subtitle 9">
            <a:extLst>
              <a:ext uri="{FF2B5EF4-FFF2-40B4-BE49-F238E27FC236}">
                <a16:creationId xmlns:a16="http://schemas.microsoft.com/office/drawing/2014/main" id="{8D8C1DC2-01C1-F153-53EF-580F095EDF82}"/>
              </a:ext>
            </a:extLst>
          </p:cNvPr>
          <p:cNvSpPr txBox="1">
            <a:spLocks/>
          </p:cNvSpPr>
          <p:nvPr/>
        </p:nvSpPr>
        <p:spPr>
          <a:xfrm rot="16200000">
            <a:off x="1359964" y="756444"/>
            <a:ext cx="3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highlight>
                  <a:schemeClr val="dk1"/>
                </a:highlight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 sz="16600" dirty="0"/>
              <a:t>.</a:t>
            </a:r>
            <a:endParaRPr lang="en-ID" sz="16600" dirty="0"/>
          </a:p>
        </p:txBody>
      </p:sp>
      <p:sp>
        <p:nvSpPr>
          <p:cNvPr id="7" name="Subtitle 9">
            <a:extLst>
              <a:ext uri="{FF2B5EF4-FFF2-40B4-BE49-F238E27FC236}">
                <a16:creationId xmlns:a16="http://schemas.microsoft.com/office/drawing/2014/main" id="{F3559126-181F-8110-1A47-167B573F0511}"/>
              </a:ext>
            </a:extLst>
          </p:cNvPr>
          <p:cNvSpPr txBox="1">
            <a:spLocks/>
          </p:cNvSpPr>
          <p:nvPr/>
        </p:nvSpPr>
        <p:spPr>
          <a:xfrm>
            <a:off x="4876800" y="1042794"/>
            <a:ext cx="45351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highlight>
                  <a:schemeClr val="dk1"/>
                </a:highlight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Website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sensor dan </a:t>
            </a:r>
            <a:r>
              <a:rPr lang="en-US" dirty="0" err="1"/>
              <a:t>pengiriman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8" name="Subtitle 9">
            <a:extLst>
              <a:ext uri="{FF2B5EF4-FFF2-40B4-BE49-F238E27FC236}">
                <a16:creationId xmlns:a16="http://schemas.microsoft.com/office/drawing/2014/main" id="{F45E66F0-E7AE-A01D-B001-5CE0C7360A70}"/>
              </a:ext>
            </a:extLst>
          </p:cNvPr>
          <p:cNvSpPr txBox="1">
            <a:spLocks/>
          </p:cNvSpPr>
          <p:nvPr/>
        </p:nvSpPr>
        <p:spPr>
          <a:xfrm rot="16200000">
            <a:off x="6336080" y="990000"/>
            <a:ext cx="3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highlight>
                  <a:schemeClr val="dk1"/>
                </a:highlight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 sz="16600" dirty="0"/>
              <a:t>.</a:t>
            </a:r>
            <a:endParaRPr lang="en-ID" sz="16600" dirty="0"/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1B2980E9-1725-7078-29C6-6AAD51798B6E}"/>
              </a:ext>
            </a:extLst>
          </p:cNvPr>
          <p:cNvSpPr txBox="1">
            <a:spLocks/>
          </p:cNvSpPr>
          <p:nvPr/>
        </p:nvSpPr>
        <p:spPr>
          <a:xfrm>
            <a:off x="2590800" y="4248150"/>
            <a:ext cx="396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6"/>
                </a:solidFill>
                <a:highlight>
                  <a:schemeClr val="dk1"/>
                </a:highlight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 dirty="0"/>
              <a:t>Sensor </a:t>
            </a:r>
            <a:r>
              <a:rPr lang="en-US" dirty="0" err="1"/>
              <a:t>photodioda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database dan website</a:t>
            </a:r>
            <a:endParaRPr lang="en-ID" dirty="0"/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661DB23B-80E9-6ABD-EFF5-CB7E58732B83}"/>
              </a:ext>
            </a:extLst>
          </p:cNvPr>
          <p:cNvSpPr txBox="1">
            <a:spLocks/>
          </p:cNvSpPr>
          <p:nvPr/>
        </p:nvSpPr>
        <p:spPr>
          <a:xfrm>
            <a:off x="3982651" y="-1485156"/>
            <a:ext cx="2818749" cy="87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1300" dirty="0"/>
              <a:t>.</a:t>
            </a:r>
            <a:endParaRPr lang="en-ID" sz="41300" dirty="0"/>
          </a:p>
        </p:txBody>
      </p:sp>
    </p:spTree>
    <p:extLst>
      <p:ext uri="{BB962C8B-B14F-4D97-AF65-F5344CB8AC3E}">
        <p14:creationId xmlns:p14="http://schemas.microsoft.com/office/powerpoint/2010/main" val="257640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55"/>
          <p:cNvSpPr/>
          <p:nvPr/>
        </p:nvSpPr>
        <p:spPr>
          <a:xfrm rot="130417">
            <a:off x="1775167" y="802390"/>
            <a:ext cx="5789966" cy="335942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85725" dist="19050" dir="1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5"/>
          <p:cNvSpPr txBox="1">
            <a:spLocks noGrp="1"/>
          </p:cNvSpPr>
          <p:nvPr>
            <p:ph type="title"/>
          </p:nvPr>
        </p:nvSpPr>
        <p:spPr>
          <a:xfrm rot="131944">
            <a:off x="2059474" y="1253958"/>
            <a:ext cx="5058425" cy="151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SOURCODE</a:t>
            </a:r>
            <a:endParaRPr sz="6000" dirty="0"/>
          </a:p>
        </p:txBody>
      </p:sp>
      <p:sp>
        <p:nvSpPr>
          <p:cNvPr id="1114" name="Google Shape;1114;p55"/>
          <p:cNvSpPr/>
          <p:nvPr/>
        </p:nvSpPr>
        <p:spPr>
          <a:xfrm rot="-36125" flipH="1">
            <a:off x="1395884" y="475606"/>
            <a:ext cx="1475678" cy="98352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5"/>
          <p:cNvSpPr/>
          <p:nvPr/>
        </p:nvSpPr>
        <p:spPr>
          <a:xfrm rot="10293971" flipH="1">
            <a:off x="6551580" y="3470731"/>
            <a:ext cx="1475707" cy="983545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55"/>
          <p:cNvGrpSpPr/>
          <p:nvPr/>
        </p:nvGrpSpPr>
        <p:grpSpPr>
          <a:xfrm rot="515396">
            <a:off x="7435876" y="192725"/>
            <a:ext cx="1026725" cy="757704"/>
            <a:chOff x="6409858" y="765723"/>
            <a:chExt cx="1553730" cy="1146624"/>
          </a:xfrm>
        </p:grpSpPr>
        <p:grpSp>
          <p:nvGrpSpPr>
            <p:cNvPr id="1117" name="Google Shape;1117;p55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1118" name="Google Shape;1118;p55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5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55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1121" name="Google Shape;1121;p55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rgbClr val="B6DF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5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1"/>
          <p:cNvSpPr txBox="1">
            <a:spLocks noGrp="1"/>
          </p:cNvSpPr>
          <p:nvPr>
            <p:ph type="title"/>
          </p:nvPr>
        </p:nvSpPr>
        <p:spPr>
          <a:xfrm rot="258951">
            <a:off x="1942918" y="1151361"/>
            <a:ext cx="5505311" cy="2529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53E56-4C2B-1D54-71F3-545C33AA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71" y="178835"/>
            <a:ext cx="6477603" cy="3641874"/>
          </a:xfrm>
          <a:prstGeom prst="rect">
            <a:avLst/>
          </a:prstGeom>
        </p:spPr>
      </p:pic>
      <p:sp>
        <p:nvSpPr>
          <p:cNvPr id="11" name="Google Shape;1043;p51"/>
          <p:cNvSpPr/>
          <p:nvPr/>
        </p:nvSpPr>
        <p:spPr>
          <a:xfrm rot="-514907" flipH="1">
            <a:off x="979522" y="-440743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44;p51"/>
          <p:cNvSpPr/>
          <p:nvPr/>
        </p:nvSpPr>
        <p:spPr>
          <a:xfrm rot="9804944" flipH="1">
            <a:off x="7101359" y="34477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96E3D-6090-3563-F8FD-2F9A8D4F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46" y="89441"/>
            <a:ext cx="6403124" cy="3600000"/>
          </a:xfrm>
          <a:prstGeom prst="rect">
            <a:avLst/>
          </a:prstGeom>
        </p:spPr>
      </p:pic>
      <p:sp>
        <p:nvSpPr>
          <p:cNvPr id="8" name="Google Shape;1044;p51"/>
          <p:cNvSpPr/>
          <p:nvPr/>
        </p:nvSpPr>
        <p:spPr>
          <a:xfrm rot="9804944" flipH="1">
            <a:off x="71775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3;p51"/>
          <p:cNvSpPr/>
          <p:nvPr/>
        </p:nvSpPr>
        <p:spPr>
          <a:xfrm rot="-514907" flipH="1">
            <a:off x="750922" y="-421375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1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4F834-365C-BEA5-C1A4-3149CEC9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46" y="210585"/>
            <a:ext cx="6403125" cy="3600000"/>
          </a:xfrm>
          <a:prstGeom prst="rect">
            <a:avLst/>
          </a:prstGeom>
        </p:spPr>
      </p:pic>
      <p:sp>
        <p:nvSpPr>
          <p:cNvPr id="12" name="Google Shape;1043;p51"/>
          <p:cNvSpPr/>
          <p:nvPr/>
        </p:nvSpPr>
        <p:spPr>
          <a:xfrm rot="-514907" flipH="1">
            <a:off x="750922" y="-371657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44;p51"/>
          <p:cNvSpPr/>
          <p:nvPr/>
        </p:nvSpPr>
        <p:spPr>
          <a:xfrm rot="9804944" flipH="1">
            <a:off x="7101359" y="34477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04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D94-8AFD-5D72-70C7-B5A8ECC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DB6E-3883-13D5-0F82-E688FC1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5" y="302674"/>
            <a:ext cx="6403125" cy="3600000"/>
          </a:xfrm>
          <a:prstGeom prst="rect">
            <a:avLst/>
          </a:prstGeom>
        </p:spPr>
      </p:pic>
      <p:sp>
        <p:nvSpPr>
          <p:cNvPr id="5" name="Google Shape;1043;p51">
            <a:extLst>
              <a:ext uri="{FF2B5EF4-FFF2-40B4-BE49-F238E27FC236}">
                <a16:creationId xmlns:a16="http://schemas.microsoft.com/office/drawing/2014/main" id="{0D83A89E-9C86-8DA0-4616-C26DD2B381C6}"/>
              </a:ext>
            </a:extLst>
          </p:cNvPr>
          <p:cNvSpPr/>
          <p:nvPr/>
        </p:nvSpPr>
        <p:spPr>
          <a:xfrm rot="-514907" flipH="1">
            <a:off x="750922" y="-371657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44;p51">
            <a:extLst>
              <a:ext uri="{FF2B5EF4-FFF2-40B4-BE49-F238E27FC236}">
                <a16:creationId xmlns:a16="http://schemas.microsoft.com/office/drawing/2014/main" id="{FD6CEA88-1A82-609D-E189-A72833E4AAFE}"/>
              </a:ext>
            </a:extLst>
          </p:cNvPr>
          <p:cNvSpPr/>
          <p:nvPr/>
        </p:nvSpPr>
        <p:spPr>
          <a:xfrm rot="9804944" flipH="1">
            <a:off x="7101359" y="34477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8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803F4-F25F-C932-F416-ABEB4C26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56" y="188374"/>
            <a:ext cx="6403125" cy="3600000"/>
          </a:xfrm>
          <a:prstGeom prst="rect">
            <a:avLst/>
          </a:prstGeom>
        </p:spPr>
      </p:pic>
      <p:sp>
        <p:nvSpPr>
          <p:cNvPr id="8" name="Google Shape;1044;p51"/>
          <p:cNvSpPr/>
          <p:nvPr/>
        </p:nvSpPr>
        <p:spPr>
          <a:xfrm rot="9804944" flipH="1">
            <a:off x="7329959" y="32191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4;p51"/>
          <p:cNvSpPr/>
          <p:nvPr/>
        </p:nvSpPr>
        <p:spPr>
          <a:xfrm rot="9804944" flipH="1">
            <a:off x="947872" y="-362296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3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oogle Shape;1044;p51"/>
          <p:cNvSpPr/>
          <p:nvPr/>
        </p:nvSpPr>
        <p:spPr>
          <a:xfrm rot="9804944" flipH="1">
            <a:off x="7263116" y="3394418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3;p51"/>
          <p:cNvSpPr/>
          <p:nvPr/>
        </p:nvSpPr>
        <p:spPr>
          <a:xfrm rot="-514907" flipH="1">
            <a:off x="897630" y="-295457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EB590-EF94-A2A3-F0BF-B138EAC5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54" y="232121"/>
            <a:ext cx="640312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"/>
          <p:cNvSpPr/>
          <p:nvPr/>
        </p:nvSpPr>
        <p:spPr>
          <a:xfrm rot="-134914">
            <a:off x="1563609" y="807838"/>
            <a:ext cx="6208781" cy="335928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85725" dist="19050" dir="180000" algn="bl" rotWithShape="0">
              <a:schemeClr val="dk1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4"/>
          <p:cNvSpPr/>
          <p:nvPr/>
        </p:nvSpPr>
        <p:spPr>
          <a:xfrm rot="2663860" flipH="1">
            <a:off x="6735478" y="354975"/>
            <a:ext cx="1475679" cy="983526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4"/>
          <p:cNvSpPr/>
          <p:nvPr/>
        </p:nvSpPr>
        <p:spPr>
          <a:xfrm rot="-8012153" flipH="1">
            <a:off x="1147366" y="3624392"/>
            <a:ext cx="1475728" cy="98354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title"/>
          </p:nvPr>
        </p:nvSpPr>
        <p:spPr>
          <a:xfrm>
            <a:off x="1736063" y="587679"/>
            <a:ext cx="554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KELOMPOK 1 </a:t>
            </a:r>
            <a:endParaRPr sz="6600" dirty="0"/>
          </a:p>
        </p:txBody>
      </p:sp>
      <p:sp>
        <p:nvSpPr>
          <p:cNvPr id="645" name="Google Shape;645;p44"/>
          <p:cNvSpPr txBox="1">
            <a:spLocks noGrp="1"/>
          </p:cNvSpPr>
          <p:nvPr>
            <p:ph type="subTitle" idx="1"/>
          </p:nvPr>
        </p:nvSpPr>
        <p:spPr>
          <a:xfrm>
            <a:off x="2471133" y="1730187"/>
            <a:ext cx="38988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ALWI NOPRIANSYAH (2020130)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ARFAN PSP( 2020130)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ANGGUN DINDA PUTRI M (2020130)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ISNAINI FITRIATI (202013032)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  <p:grpSp>
        <p:nvGrpSpPr>
          <p:cNvPr id="646" name="Google Shape;646;p44"/>
          <p:cNvGrpSpPr/>
          <p:nvPr/>
        </p:nvGrpSpPr>
        <p:grpSpPr>
          <a:xfrm rot="386298" flipH="1">
            <a:off x="7232349" y="2425299"/>
            <a:ext cx="1348767" cy="2347183"/>
            <a:chOff x="5128299" y="1737793"/>
            <a:chExt cx="1422782" cy="2475987"/>
          </a:xfrm>
        </p:grpSpPr>
        <p:grpSp>
          <p:nvGrpSpPr>
            <p:cNvPr id="647" name="Google Shape;647;p44"/>
            <p:cNvGrpSpPr/>
            <p:nvPr/>
          </p:nvGrpSpPr>
          <p:grpSpPr>
            <a:xfrm>
              <a:off x="5128299" y="1737793"/>
              <a:ext cx="1422782" cy="2475987"/>
              <a:chOff x="1897250" y="4483675"/>
              <a:chExt cx="255400" cy="444450"/>
            </a:xfrm>
          </p:grpSpPr>
          <p:sp>
            <p:nvSpPr>
              <p:cNvPr id="648" name="Google Shape;648;p44"/>
              <p:cNvSpPr/>
              <p:nvPr/>
            </p:nvSpPr>
            <p:spPr>
              <a:xfrm>
                <a:off x="1897250" y="4483675"/>
                <a:ext cx="255400" cy="444450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7778" extrusionOk="0">
                    <a:moveTo>
                      <a:pt x="5849" y="1"/>
                    </a:moveTo>
                    <a:cubicBezTo>
                      <a:pt x="5643" y="1"/>
                      <a:pt x="5442" y="129"/>
                      <a:pt x="5288" y="298"/>
                    </a:cubicBezTo>
                    <a:cubicBezTo>
                      <a:pt x="5209" y="386"/>
                      <a:pt x="5139" y="474"/>
                      <a:pt x="5077" y="580"/>
                    </a:cubicBezTo>
                    <a:cubicBezTo>
                      <a:pt x="4822" y="1001"/>
                      <a:pt x="4726" y="1519"/>
                      <a:pt x="4691" y="2046"/>
                    </a:cubicBezTo>
                    <a:lnTo>
                      <a:pt x="4691" y="2055"/>
                    </a:lnTo>
                    <a:cubicBezTo>
                      <a:pt x="4673" y="2292"/>
                      <a:pt x="4664" y="2530"/>
                      <a:pt x="4656" y="2758"/>
                    </a:cubicBezTo>
                    <a:cubicBezTo>
                      <a:pt x="4647" y="3408"/>
                      <a:pt x="4638" y="4067"/>
                      <a:pt x="4620" y="4717"/>
                    </a:cubicBezTo>
                    <a:cubicBezTo>
                      <a:pt x="4620" y="4743"/>
                      <a:pt x="4620" y="4769"/>
                      <a:pt x="4620" y="4804"/>
                    </a:cubicBezTo>
                    <a:cubicBezTo>
                      <a:pt x="4620" y="4998"/>
                      <a:pt x="4612" y="5182"/>
                      <a:pt x="4612" y="5375"/>
                    </a:cubicBezTo>
                    <a:lnTo>
                      <a:pt x="4612" y="5384"/>
                    </a:lnTo>
                    <a:cubicBezTo>
                      <a:pt x="4585" y="6605"/>
                      <a:pt x="4568" y="7817"/>
                      <a:pt x="4541" y="9038"/>
                    </a:cubicBezTo>
                    <a:lnTo>
                      <a:pt x="4541" y="9047"/>
                    </a:lnTo>
                    <a:cubicBezTo>
                      <a:pt x="4541" y="9205"/>
                      <a:pt x="4533" y="9363"/>
                      <a:pt x="4533" y="9530"/>
                    </a:cubicBezTo>
                    <a:lnTo>
                      <a:pt x="4533" y="9539"/>
                    </a:lnTo>
                    <a:cubicBezTo>
                      <a:pt x="4524" y="10277"/>
                      <a:pt x="4506" y="11023"/>
                      <a:pt x="4489" y="11770"/>
                    </a:cubicBezTo>
                    <a:cubicBezTo>
                      <a:pt x="4489" y="12156"/>
                      <a:pt x="4480" y="12534"/>
                      <a:pt x="4471" y="12921"/>
                    </a:cubicBezTo>
                    <a:cubicBezTo>
                      <a:pt x="4462" y="12921"/>
                      <a:pt x="4454" y="12921"/>
                      <a:pt x="4436" y="12929"/>
                    </a:cubicBezTo>
                    <a:cubicBezTo>
                      <a:pt x="4225" y="12991"/>
                      <a:pt x="4006" y="13043"/>
                      <a:pt x="3786" y="13043"/>
                    </a:cubicBezTo>
                    <a:cubicBezTo>
                      <a:pt x="3725" y="13052"/>
                      <a:pt x="3672" y="13052"/>
                      <a:pt x="3619" y="13052"/>
                    </a:cubicBezTo>
                    <a:cubicBezTo>
                      <a:pt x="3268" y="13035"/>
                      <a:pt x="2934" y="12912"/>
                      <a:pt x="2662" y="12631"/>
                    </a:cubicBezTo>
                    <a:cubicBezTo>
                      <a:pt x="2064" y="11998"/>
                      <a:pt x="2064" y="10944"/>
                      <a:pt x="1511" y="10303"/>
                    </a:cubicBezTo>
                    <a:cubicBezTo>
                      <a:pt x="1494" y="10277"/>
                      <a:pt x="1476" y="10250"/>
                      <a:pt x="1450" y="10233"/>
                    </a:cubicBezTo>
                    <a:cubicBezTo>
                      <a:pt x="1414" y="10189"/>
                      <a:pt x="1362" y="10145"/>
                      <a:pt x="1318" y="10110"/>
                    </a:cubicBezTo>
                    <a:cubicBezTo>
                      <a:pt x="1256" y="10057"/>
                      <a:pt x="1186" y="10013"/>
                      <a:pt x="1107" y="10013"/>
                    </a:cubicBezTo>
                    <a:cubicBezTo>
                      <a:pt x="1019" y="10013"/>
                      <a:pt x="949" y="10057"/>
                      <a:pt x="879" y="10110"/>
                    </a:cubicBezTo>
                    <a:cubicBezTo>
                      <a:pt x="870" y="10110"/>
                      <a:pt x="870" y="10119"/>
                      <a:pt x="861" y="10127"/>
                    </a:cubicBezTo>
                    <a:cubicBezTo>
                      <a:pt x="835" y="10145"/>
                      <a:pt x="800" y="10171"/>
                      <a:pt x="773" y="10198"/>
                    </a:cubicBezTo>
                    <a:cubicBezTo>
                      <a:pt x="606" y="10356"/>
                      <a:pt x="483" y="10549"/>
                      <a:pt x="396" y="10760"/>
                    </a:cubicBezTo>
                    <a:cubicBezTo>
                      <a:pt x="360" y="10839"/>
                      <a:pt x="325" y="10909"/>
                      <a:pt x="308" y="10988"/>
                    </a:cubicBezTo>
                    <a:cubicBezTo>
                      <a:pt x="299" y="11014"/>
                      <a:pt x="290" y="11041"/>
                      <a:pt x="281" y="11076"/>
                    </a:cubicBezTo>
                    <a:cubicBezTo>
                      <a:pt x="0" y="12042"/>
                      <a:pt x="264" y="13140"/>
                      <a:pt x="905" y="13931"/>
                    </a:cubicBezTo>
                    <a:cubicBezTo>
                      <a:pt x="1537" y="14695"/>
                      <a:pt x="2495" y="15160"/>
                      <a:pt x="3487" y="15266"/>
                    </a:cubicBezTo>
                    <a:cubicBezTo>
                      <a:pt x="3505" y="15266"/>
                      <a:pt x="3523" y="15266"/>
                      <a:pt x="3540" y="15275"/>
                    </a:cubicBezTo>
                    <a:lnTo>
                      <a:pt x="3602" y="15275"/>
                    </a:lnTo>
                    <a:cubicBezTo>
                      <a:pt x="3654" y="15283"/>
                      <a:pt x="3716" y="15283"/>
                      <a:pt x="3760" y="15283"/>
                    </a:cubicBezTo>
                    <a:lnTo>
                      <a:pt x="3848" y="15283"/>
                    </a:lnTo>
                    <a:cubicBezTo>
                      <a:pt x="4050" y="15283"/>
                      <a:pt x="4243" y="15248"/>
                      <a:pt x="4427" y="15169"/>
                    </a:cubicBezTo>
                    <a:lnTo>
                      <a:pt x="4427" y="15169"/>
                    </a:lnTo>
                    <a:cubicBezTo>
                      <a:pt x="4427" y="15380"/>
                      <a:pt x="4418" y="15582"/>
                      <a:pt x="4418" y="15793"/>
                    </a:cubicBezTo>
                    <a:cubicBezTo>
                      <a:pt x="4410" y="16443"/>
                      <a:pt x="4366" y="17110"/>
                      <a:pt x="4348" y="17778"/>
                    </a:cubicBezTo>
                    <a:lnTo>
                      <a:pt x="6843" y="17778"/>
                    </a:lnTo>
                    <a:cubicBezTo>
                      <a:pt x="6851" y="16636"/>
                      <a:pt x="6895" y="15494"/>
                      <a:pt x="6948" y="14352"/>
                    </a:cubicBezTo>
                    <a:cubicBezTo>
                      <a:pt x="7045" y="14387"/>
                      <a:pt x="7133" y="14405"/>
                      <a:pt x="7220" y="14414"/>
                    </a:cubicBezTo>
                    <a:lnTo>
                      <a:pt x="7299" y="14414"/>
                    </a:lnTo>
                    <a:cubicBezTo>
                      <a:pt x="7343" y="14417"/>
                      <a:pt x="7387" y="14419"/>
                      <a:pt x="7430" y="14419"/>
                    </a:cubicBezTo>
                    <a:cubicBezTo>
                      <a:pt x="7492" y="14419"/>
                      <a:pt x="7554" y="14415"/>
                      <a:pt x="7616" y="14405"/>
                    </a:cubicBezTo>
                    <a:cubicBezTo>
                      <a:pt x="7642" y="14396"/>
                      <a:pt x="7668" y="14396"/>
                      <a:pt x="7686" y="14387"/>
                    </a:cubicBezTo>
                    <a:lnTo>
                      <a:pt x="7695" y="14387"/>
                    </a:lnTo>
                    <a:cubicBezTo>
                      <a:pt x="8108" y="14308"/>
                      <a:pt x="8494" y="14080"/>
                      <a:pt x="8775" y="13773"/>
                    </a:cubicBezTo>
                    <a:cubicBezTo>
                      <a:pt x="8793" y="13755"/>
                      <a:pt x="8810" y="13737"/>
                      <a:pt x="8828" y="13720"/>
                    </a:cubicBezTo>
                    <a:cubicBezTo>
                      <a:pt x="8863" y="13685"/>
                      <a:pt x="8889" y="13650"/>
                      <a:pt x="8916" y="13614"/>
                    </a:cubicBezTo>
                    <a:cubicBezTo>
                      <a:pt x="9311" y="13096"/>
                      <a:pt x="9478" y="12464"/>
                      <a:pt x="9618" y="11840"/>
                    </a:cubicBezTo>
                    <a:cubicBezTo>
                      <a:pt x="9636" y="11744"/>
                      <a:pt x="9662" y="11638"/>
                      <a:pt x="9689" y="11533"/>
                    </a:cubicBezTo>
                    <a:cubicBezTo>
                      <a:pt x="9706" y="11454"/>
                      <a:pt x="9715" y="11383"/>
                      <a:pt x="9733" y="11304"/>
                    </a:cubicBezTo>
                    <a:cubicBezTo>
                      <a:pt x="10014" y="9952"/>
                      <a:pt x="10207" y="8573"/>
                      <a:pt x="10216" y="7202"/>
                    </a:cubicBezTo>
                    <a:lnTo>
                      <a:pt x="10216" y="7194"/>
                    </a:lnTo>
                    <a:cubicBezTo>
                      <a:pt x="10216" y="7150"/>
                      <a:pt x="10216" y="7097"/>
                      <a:pt x="10216" y="7044"/>
                    </a:cubicBezTo>
                    <a:cubicBezTo>
                      <a:pt x="10216" y="6781"/>
                      <a:pt x="10207" y="6526"/>
                      <a:pt x="10198" y="6263"/>
                    </a:cubicBezTo>
                    <a:cubicBezTo>
                      <a:pt x="10189" y="6210"/>
                      <a:pt x="10189" y="6157"/>
                      <a:pt x="10180" y="6113"/>
                    </a:cubicBezTo>
                    <a:cubicBezTo>
                      <a:pt x="10180" y="6069"/>
                      <a:pt x="10172" y="6034"/>
                      <a:pt x="10172" y="5999"/>
                    </a:cubicBezTo>
                    <a:cubicBezTo>
                      <a:pt x="10145" y="5859"/>
                      <a:pt x="10093" y="5727"/>
                      <a:pt x="10005" y="5630"/>
                    </a:cubicBezTo>
                    <a:cubicBezTo>
                      <a:pt x="9935" y="5551"/>
                      <a:pt x="9847" y="5498"/>
                      <a:pt x="9750" y="5463"/>
                    </a:cubicBezTo>
                    <a:cubicBezTo>
                      <a:pt x="9724" y="5463"/>
                      <a:pt x="9697" y="5454"/>
                      <a:pt x="9671" y="5446"/>
                    </a:cubicBezTo>
                    <a:cubicBezTo>
                      <a:pt x="9614" y="5433"/>
                      <a:pt x="9555" y="5427"/>
                      <a:pt x="9495" y="5427"/>
                    </a:cubicBezTo>
                    <a:cubicBezTo>
                      <a:pt x="9344" y="5427"/>
                      <a:pt x="9191" y="5467"/>
                      <a:pt x="9065" y="5542"/>
                    </a:cubicBezTo>
                    <a:cubicBezTo>
                      <a:pt x="8766" y="5700"/>
                      <a:pt x="8582" y="5990"/>
                      <a:pt x="8450" y="6289"/>
                    </a:cubicBezTo>
                    <a:cubicBezTo>
                      <a:pt x="8424" y="6342"/>
                      <a:pt x="8397" y="6403"/>
                      <a:pt x="8371" y="6456"/>
                    </a:cubicBezTo>
                    <a:cubicBezTo>
                      <a:pt x="8336" y="6552"/>
                      <a:pt x="8301" y="6640"/>
                      <a:pt x="8274" y="6737"/>
                    </a:cubicBezTo>
                    <a:cubicBezTo>
                      <a:pt x="7853" y="8037"/>
                      <a:pt x="8020" y="9477"/>
                      <a:pt x="7572" y="10786"/>
                    </a:cubicBezTo>
                    <a:cubicBezTo>
                      <a:pt x="7484" y="11050"/>
                      <a:pt x="7361" y="11313"/>
                      <a:pt x="7133" y="11506"/>
                    </a:cubicBezTo>
                    <a:cubicBezTo>
                      <a:pt x="7124" y="11515"/>
                      <a:pt x="7115" y="11515"/>
                      <a:pt x="7097" y="11524"/>
                    </a:cubicBezTo>
                    <a:cubicBezTo>
                      <a:pt x="7115" y="11278"/>
                      <a:pt x="7124" y="11032"/>
                      <a:pt x="7141" y="10777"/>
                    </a:cubicBezTo>
                    <a:cubicBezTo>
                      <a:pt x="7150" y="10646"/>
                      <a:pt x="7150" y="10505"/>
                      <a:pt x="7159" y="10364"/>
                    </a:cubicBezTo>
                    <a:cubicBezTo>
                      <a:pt x="7159" y="10364"/>
                      <a:pt x="7159" y="10364"/>
                      <a:pt x="7159" y="10356"/>
                    </a:cubicBezTo>
                    <a:cubicBezTo>
                      <a:pt x="7256" y="8485"/>
                      <a:pt x="7326" y="6614"/>
                      <a:pt x="7282" y="4743"/>
                    </a:cubicBezTo>
                    <a:cubicBezTo>
                      <a:pt x="7273" y="4172"/>
                      <a:pt x="7256" y="3610"/>
                      <a:pt x="7220" y="3048"/>
                    </a:cubicBezTo>
                    <a:cubicBezTo>
                      <a:pt x="7194" y="2477"/>
                      <a:pt x="7133" y="1880"/>
                      <a:pt x="6966" y="1344"/>
                    </a:cubicBezTo>
                    <a:cubicBezTo>
                      <a:pt x="6957" y="1309"/>
                      <a:pt x="6939" y="1282"/>
                      <a:pt x="6931" y="1247"/>
                    </a:cubicBezTo>
                    <a:cubicBezTo>
                      <a:pt x="6878" y="1098"/>
                      <a:pt x="6816" y="948"/>
                      <a:pt x="6746" y="808"/>
                    </a:cubicBezTo>
                    <a:cubicBezTo>
                      <a:pt x="6729" y="782"/>
                      <a:pt x="6720" y="755"/>
                      <a:pt x="6702" y="729"/>
                    </a:cubicBezTo>
                    <a:cubicBezTo>
                      <a:pt x="6597" y="544"/>
                      <a:pt x="6465" y="369"/>
                      <a:pt x="6316" y="228"/>
                    </a:cubicBezTo>
                    <a:cubicBezTo>
                      <a:pt x="6219" y="140"/>
                      <a:pt x="6122" y="61"/>
                      <a:pt x="6008" y="26"/>
                    </a:cubicBezTo>
                    <a:cubicBezTo>
                      <a:pt x="5982" y="17"/>
                      <a:pt x="5964" y="9"/>
                      <a:pt x="5938" y="9"/>
                    </a:cubicBezTo>
                    <a:cubicBezTo>
                      <a:pt x="5908" y="3"/>
                      <a:pt x="5879" y="1"/>
                      <a:pt x="58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4"/>
              <p:cNvSpPr/>
              <p:nvPr/>
            </p:nvSpPr>
            <p:spPr>
              <a:xfrm>
                <a:off x="1904500" y="4752650"/>
                <a:ext cx="8280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4516" extrusionOk="0">
                    <a:moveTo>
                      <a:pt x="106" y="1"/>
                    </a:moveTo>
                    <a:cubicBezTo>
                      <a:pt x="70" y="80"/>
                      <a:pt x="35" y="150"/>
                      <a:pt x="18" y="229"/>
                    </a:cubicBezTo>
                    <a:cubicBezTo>
                      <a:pt x="0" y="572"/>
                      <a:pt x="27" y="923"/>
                      <a:pt x="106" y="1266"/>
                    </a:cubicBezTo>
                    <a:cubicBezTo>
                      <a:pt x="334" y="2293"/>
                      <a:pt x="1098" y="3242"/>
                      <a:pt x="2196" y="3883"/>
                    </a:cubicBezTo>
                    <a:cubicBezTo>
                      <a:pt x="2275" y="3927"/>
                      <a:pt x="2363" y="3980"/>
                      <a:pt x="2451" y="4024"/>
                    </a:cubicBezTo>
                    <a:cubicBezTo>
                      <a:pt x="2714" y="4173"/>
                      <a:pt x="2978" y="4313"/>
                      <a:pt x="3197" y="4507"/>
                    </a:cubicBezTo>
                    <a:cubicBezTo>
                      <a:pt x="3215" y="4507"/>
                      <a:pt x="3233" y="4507"/>
                      <a:pt x="3250" y="4516"/>
                    </a:cubicBezTo>
                    <a:lnTo>
                      <a:pt x="3312" y="4516"/>
                    </a:lnTo>
                    <a:cubicBezTo>
                      <a:pt x="3083" y="4287"/>
                      <a:pt x="2776" y="4129"/>
                      <a:pt x="2486" y="3962"/>
                    </a:cubicBezTo>
                    <a:cubicBezTo>
                      <a:pt x="2398" y="3918"/>
                      <a:pt x="2319" y="3866"/>
                      <a:pt x="2231" y="3822"/>
                    </a:cubicBezTo>
                    <a:cubicBezTo>
                      <a:pt x="1151" y="3189"/>
                      <a:pt x="404" y="2258"/>
                      <a:pt x="176" y="1248"/>
                    </a:cubicBezTo>
                    <a:cubicBezTo>
                      <a:pt x="79" y="835"/>
                      <a:pt x="70" y="414"/>
                      <a:pt x="1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4"/>
              <p:cNvSpPr/>
              <p:nvPr/>
            </p:nvSpPr>
            <p:spPr>
              <a:xfrm>
                <a:off x="1913725" y="4736850"/>
                <a:ext cx="797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5157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176" y="18"/>
                      <a:pt x="141" y="44"/>
                      <a:pt x="114" y="71"/>
                    </a:cubicBezTo>
                    <a:cubicBezTo>
                      <a:pt x="44" y="448"/>
                      <a:pt x="0" y="835"/>
                      <a:pt x="9" y="1230"/>
                    </a:cubicBezTo>
                    <a:cubicBezTo>
                      <a:pt x="44" y="2214"/>
                      <a:pt x="422" y="3092"/>
                      <a:pt x="1054" y="3628"/>
                    </a:cubicBezTo>
                    <a:cubicBezTo>
                      <a:pt x="1309" y="3839"/>
                      <a:pt x="1607" y="4006"/>
                      <a:pt x="1897" y="4173"/>
                    </a:cubicBezTo>
                    <a:cubicBezTo>
                      <a:pt x="2345" y="4418"/>
                      <a:pt x="2767" y="4656"/>
                      <a:pt x="3039" y="5051"/>
                    </a:cubicBezTo>
                    <a:cubicBezTo>
                      <a:pt x="3066" y="5086"/>
                      <a:pt x="3083" y="5121"/>
                      <a:pt x="3101" y="5156"/>
                    </a:cubicBezTo>
                    <a:lnTo>
                      <a:pt x="3189" y="5156"/>
                    </a:lnTo>
                    <a:cubicBezTo>
                      <a:pt x="3162" y="5104"/>
                      <a:pt x="3136" y="5060"/>
                      <a:pt x="3101" y="5016"/>
                    </a:cubicBezTo>
                    <a:cubicBezTo>
                      <a:pt x="2811" y="4603"/>
                      <a:pt x="2363" y="4348"/>
                      <a:pt x="1932" y="4111"/>
                    </a:cubicBezTo>
                    <a:cubicBezTo>
                      <a:pt x="1643" y="3944"/>
                      <a:pt x="1353" y="3786"/>
                      <a:pt x="1107" y="3575"/>
                    </a:cubicBezTo>
                    <a:cubicBezTo>
                      <a:pt x="483" y="3048"/>
                      <a:pt x="114" y="2196"/>
                      <a:pt x="88" y="1230"/>
                    </a:cubicBezTo>
                    <a:cubicBezTo>
                      <a:pt x="70" y="808"/>
                      <a:pt x="123" y="396"/>
                      <a:pt x="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1931950" y="4739475"/>
                <a:ext cx="5997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979" extrusionOk="0">
                    <a:moveTo>
                      <a:pt x="62" y="1"/>
                    </a:moveTo>
                    <a:cubicBezTo>
                      <a:pt x="26" y="255"/>
                      <a:pt x="0" y="510"/>
                      <a:pt x="0" y="765"/>
                    </a:cubicBezTo>
                    <a:cubicBezTo>
                      <a:pt x="0" y="1547"/>
                      <a:pt x="281" y="2232"/>
                      <a:pt x="764" y="2627"/>
                    </a:cubicBezTo>
                    <a:cubicBezTo>
                      <a:pt x="1019" y="2847"/>
                      <a:pt x="1388" y="2978"/>
                      <a:pt x="1757" y="2978"/>
                    </a:cubicBezTo>
                    <a:cubicBezTo>
                      <a:pt x="1976" y="2978"/>
                      <a:pt x="2205" y="2926"/>
                      <a:pt x="2398" y="2811"/>
                    </a:cubicBezTo>
                    <a:lnTo>
                      <a:pt x="2398" y="2811"/>
                    </a:lnTo>
                    <a:cubicBezTo>
                      <a:pt x="2337" y="2820"/>
                      <a:pt x="2284" y="2820"/>
                      <a:pt x="2231" y="2820"/>
                    </a:cubicBezTo>
                    <a:cubicBezTo>
                      <a:pt x="2082" y="2879"/>
                      <a:pt x="1920" y="2907"/>
                      <a:pt x="1757" y="2907"/>
                    </a:cubicBezTo>
                    <a:cubicBezTo>
                      <a:pt x="1411" y="2907"/>
                      <a:pt x="1059" y="2783"/>
                      <a:pt x="808" y="2574"/>
                    </a:cubicBezTo>
                    <a:cubicBezTo>
                      <a:pt x="343" y="2188"/>
                      <a:pt x="70" y="1529"/>
                      <a:pt x="70" y="765"/>
                    </a:cubicBezTo>
                    <a:cubicBezTo>
                      <a:pt x="70" y="528"/>
                      <a:pt x="88" y="299"/>
                      <a:pt x="123" y="71"/>
                    </a:cubicBezTo>
                    <a:cubicBezTo>
                      <a:pt x="106" y="45"/>
                      <a:pt x="88" y="18"/>
                      <a:pt x="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4"/>
              <p:cNvSpPr/>
              <p:nvPr/>
            </p:nvSpPr>
            <p:spPr>
              <a:xfrm>
                <a:off x="2010550" y="4709825"/>
                <a:ext cx="11675" cy="21830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732" extrusionOk="0">
                    <a:moveTo>
                      <a:pt x="9" y="1"/>
                    </a:moveTo>
                    <a:cubicBezTo>
                      <a:pt x="9" y="159"/>
                      <a:pt x="1" y="317"/>
                      <a:pt x="1" y="484"/>
                    </a:cubicBezTo>
                    <a:lnTo>
                      <a:pt x="1" y="493"/>
                    </a:lnTo>
                    <a:cubicBezTo>
                      <a:pt x="343" y="3233"/>
                      <a:pt x="387" y="5991"/>
                      <a:pt x="132" y="8732"/>
                    </a:cubicBezTo>
                    <a:lnTo>
                      <a:pt x="203" y="8732"/>
                    </a:lnTo>
                    <a:cubicBezTo>
                      <a:pt x="466" y="5851"/>
                      <a:pt x="405" y="2952"/>
                      <a:pt x="18" y="80"/>
                    </a:cubicBezTo>
                    <a:cubicBezTo>
                      <a:pt x="18" y="54"/>
                      <a:pt x="18" y="27"/>
                      <a:pt x="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4"/>
              <p:cNvSpPr/>
              <p:nvPr/>
            </p:nvSpPr>
            <p:spPr>
              <a:xfrm>
                <a:off x="2012525" y="4603775"/>
                <a:ext cx="323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974" extrusionOk="0">
                    <a:moveTo>
                      <a:pt x="9" y="0"/>
                    </a:moveTo>
                    <a:cubicBezTo>
                      <a:pt x="9" y="194"/>
                      <a:pt x="1" y="378"/>
                      <a:pt x="1" y="571"/>
                    </a:cubicBezTo>
                    <a:lnTo>
                      <a:pt x="1" y="580"/>
                    </a:lnTo>
                    <a:cubicBezTo>
                      <a:pt x="106" y="1397"/>
                      <a:pt x="255" y="2205"/>
                      <a:pt x="405" y="3004"/>
                    </a:cubicBezTo>
                    <a:cubicBezTo>
                      <a:pt x="493" y="3470"/>
                      <a:pt x="580" y="3962"/>
                      <a:pt x="659" y="4436"/>
                    </a:cubicBezTo>
                    <a:cubicBezTo>
                      <a:pt x="1125" y="7229"/>
                      <a:pt x="1222" y="10128"/>
                      <a:pt x="958" y="12974"/>
                    </a:cubicBezTo>
                    <a:lnTo>
                      <a:pt x="1028" y="12974"/>
                    </a:lnTo>
                    <a:cubicBezTo>
                      <a:pt x="1292" y="10128"/>
                      <a:pt x="1195" y="7229"/>
                      <a:pt x="730" y="4427"/>
                    </a:cubicBezTo>
                    <a:cubicBezTo>
                      <a:pt x="651" y="3944"/>
                      <a:pt x="563" y="3461"/>
                      <a:pt x="475" y="2987"/>
                    </a:cubicBezTo>
                    <a:cubicBezTo>
                      <a:pt x="291" y="2012"/>
                      <a:pt x="106" y="1011"/>
                      <a:pt x="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2025275" y="4483875"/>
                <a:ext cx="32950" cy="4442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7770" extrusionOk="0">
                    <a:moveTo>
                      <a:pt x="817" y="1"/>
                    </a:moveTo>
                    <a:cubicBezTo>
                      <a:pt x="492" y="703"/>
                      <a:pt x="272" y="1388"/>
                      <a:pt x="158" y="2065"/>
                    </a:cubicBezTo>
                    <a:cubicBezTo>
                      <a:pt x="0" y="2943"/>
                      <a:pt x="26" y="3830"/>
                      <a:pt x="123" y="4717"/>
                    </a:cubicBezTo>
                    <a:cubicBezTo>
                      <a:pt x="211" y="5490"/>
                      <a:pt x="351" y="6263"/>
                      <a:pt x="501" y="7028"/>
                    </a:cubicBezTo>
                    <a:cubicBezTo>
                      <a:pt x="580" y="7440"/>
                      <a:pt x="659" y="7871"/>
                      <a:pt x="729" y="8292"/>
                    </a:cubicBezTo>
                    <a:cubicBezTo>
                      <a:pt x="1247" y="11428"/>
                      <a:pt x="1203" y="14617"/>
                      <a:pt x="984" y="17770"/>
                    </a:cubicBezTo>
                    <a:lnTo>
                      <a:pt x="1054" y="17770"/>
                    </a:lnTo>
                    <a:cubicBezTo>
                      <a:pt x="1274" y="14617"/>
                      <a:pt x="1318" y="11419"/>
                      <a:pt x="799" y="8275"/>
                    </a:cubicBezTo>
                    <a:cubicBezTo>
                      <a:pt x="729" y="7862"/>
                      <a:pt x="650" y="7432"/>
                      <a:pt x="571" y="7019"/>
                    </a:cubicBezTo>
                    <a:cubicBezTo>
                      <a:pt x="422" y="6255"/>
                      <a:pt x="281" y="5490"/>
                      <a:pt x="193" y="4717"/>
                    </a:cubicBezTo>
                    <a:cubicBezTo>
                      <a:pt x="97" y="3830"/>
                      <a:pt x="79" y="2952"/>
                      <a:pt x="229" y="2074"/>
                    </a:cubicBezTo>
                    <a:cubicBezTo>
                      <a:pt x="343" y="1406"/>
                      <a:pt x="562" y="721"/>
                      <a:pt x="887" y="18"/>
                    </a:cubicBezTo>
                    <a:cubicBezTo>
                      <a:pt x="861" y="9"/>
                      <a:pt x="843" y="1"/>
                      <a:pt x="8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4"/>
              <p:cNvSpPr/>
              <p:nvPr/>
            </p:nvSpPr>
            <p:spPr>
              <a:xfrm>
                <a:off x="2032950" y="4501875"/>
                <a:ext cx="36050" cy="42625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7050" extrusionOk="0">
                    <a:moveTo>
                      <a:pt x="1274" y="1"/>
                    </a:moveTo>
                    <a:cubicBezTo>
                      <a:pt x="1204" y="133"/>
                      <a:pt x="1134" y="256"/>
                      <a:pt x="1063" y="387"/>
                    </a:cubicBezTo>
                    <a:lnTo>
                      <a:pt x="976" y="537"/>
                    </a:lnTo>
                    <a:cubicBezTo>
                      <a:pt x="369" y="1617"/>
                      <a:pt x="71" y="2522"/>
                      <a:pt x="9" y="3400"/>
                    </a:cubicBezTo>
                    <a:cubicBezTo>
                      <a:pt x="1" y="3602"/>
                      <a:pt x="1" y="3795"/>
                      <a:pt x="18" y="3997"/>
                    </a:cubicBezTo>
                    <a:cubicBezTo>
                      <a:pt x="53" y="4726"/>
                      <a:pt x="246" y="5455"/>
                      <a:pt x="422" y="6158"/>
                    </a:cubicBezTo>
                    <a:cubicBezTo>
                      <a:pt x="475" y="6378"/>
                      <a:pt x="536" y="6589"/>
                      <a:pt x="580" y="6799"/>
                    </a:cubicBezTo>
                    <a:cubicBezTo>
                      <a:pt x="1371" y="10102"/>
                      <a:pt x="1301" y="13572"/>
                      <a:pt x="1239" y="16936"/>
                    </a:cubicBezTo>
                    <a:cubicBezTo>
                      <a:pt x="1239" y="16971"/>
                      <a:pt x="1239" y="17015"/>
                      <a:pt x="1239" y="17050"/>
                    </a:cubicBezTo>
                    <a:lnTo>
                      <a:pt x="1309" y="17050"/>
                    </a:lnTo>
                    <a:cubicBezTo>
                      <a:pt x="1309" y="17015"/>
                      <a:pt x="1309" y="16971"/>
                      <a:pt x="1309" y="16936"/>
                    </a:cubicBezTo>
                    <a:cubicBezTo>
                      <a:pt x="1380" y="13572"/>
                      <a:pt x="1441" y="10093"/>
                      <a:pt x="651" y="6782"/>
                    </a:cubicBezTo>
                    <a:cubicBezTo>
                      <a:pt x="598" y="6571"/>
                      <a:pt x="545" y="6360"/>
                      <a:pt x="492" y="6141"/>
                    </a:cubicBezTo>
                    <a:cubicBezTo>
                      <a:pt x="317" y="5438"/>
                      <a:pt x="132" y="4726"/>
                      <a:pt x="88" y="3997"/>
                    </a:cubicBezTo>
                    <a:cubicBezTo>
                      <a:pt x="80" y="3804"/>
                      <a:pt x="71" y="3602"/>
                      <a:pt x="88" y="3409"/>
                    </a:cubicBezTo>
                    <a:cubicBezTo>
                      <a:pt x="141" y="2539"/>
                      <a:pt x="440" y="1643"/>
                      <a:pt x="1037" y="572"/>
                    </a:cubicBezTo>
                    <a:lnTo>
                      <a:pt x="1125" y="423"/>
                    </a:lnTo>
                    <a:cubicBezTo>
                      <a:pt x="1186" y="308"/>
                      <a:pt x="1257" y="194"/>
                      <a:pt x="1318" y="80"/>
                    </a:cubicBezTo>
                    <a:cubicBezTo>
                      <a:pt x="1301" y="54"/>
                      <a:pt x="1292" y="27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4"/>
              <p:cNvSpPr/>
              <p:nvPr/>
            </p:nvSpPr>
            <p:spPr>
              <a:xfrm>
                <a:off x="2047225" y="4514850"/>
                <a:ext cx="29900" cy="2382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9531" extrusionOk="0">
                    <a:moveTo>
                      <a:pt x="932" y="0"/>
                    </a:moveTo>
                    <a:cubicBezTo>
                      <a:pt x="650" y="571"/>
                      <a:pt x="405" y="1186"/>
                      <a:pt x="282" y="1827"/>
                    </a:cubicBezTo>
                    <a:cubicBezTo>
                      <a:pt x="0" y="3241"/>
                      <a:pt x="317" y="4673"/>
                      <a:pt x="624" y="6061"/>
                    </a:cubicBezTo>
                    <a:cubicBezTo>
                      <a:pt x="879" y="7194"/>
                      <a:pt x="1195" y="8371"/>
                      <a:pt x="1134" y="9530"/>
                    </a:cubicBezTo>
                    <a:lnTo>
                      <a:pt x="1142" y="9530"/>
                    </a:lnTo>
                    <a:cubicBezTo>
                      <a:pt x="1151" y="9399"/>
                      <a:pt x="1151" y="9258"/>
                      <a:pt x="1160" y="9117"/>
                    </a:cubicBezTo>
                    <a:cubicBezTo>
                      <a:pt x="1160" y="9117"/>
                      <a:pt x="1160" y="9117"/>
                      <a:pt x="1160" y="9109"/>
                    </a:cubicBezTo>
                    <a:cubicBezTo>
                      <a:pt x="1151" y="8081"/>
                      <a:pt x="923" y="7053"/>
                      <a:pt x="703" y="6043"/>
                    </a:cubicBezTo>
                    <a:cubicBezTo>
                      <a:pt x="396" y="4664"/>
                      <a:pt x="71" y="3232"/>
                      <a:pt x="352" y="1845"/>
                    </a:cubicBezTo>
                    <a:cubicBezTo>
                      <a:pt x="466" y="1230"/>
                      <a:pt x="703" y="650"/>
                      <a:pt x="967" y="97"/>
                    </a:cubicBezTo>
                    <a:cubicBezTo>
                      <a:pt x="958" y="62"/>
                      <a:pt x="940" y="35"/>
                      <a:pt x="9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4"/>
              <p:cNvSpPr/>
              <p:nvPr/>
            </p:nvSpPr>
            <p:spPr>
              <a:xfrm>
                <a:off x="2075125" y="4645050"/>
                <a:ext cx="31425" cy="1989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7959" extrusionOk="0">
                    <a:moveTo>
                      <a:pt x="1256" y="1"/>
                    </a:moveTo>
                    <a:lnTo>
                      <a:pt x="1256" y="1"/>
                    </a:lnTo>
                    <a:cubicBezTo>
                      <a:pt x="1221" y="97"/>
                      <a:pt x="1186" y="185"/>
                      <a:pt x="1159" y="282"/>
                    </a:cubicBezTo>
                    <a:cubicBezTo>
                      <a:pt x="1142" y="458"/>
                      <a:pt x="1133" y="633"/>
                      <a:pt x="1124" y="791"/>
                    </a:cubicBezTo>
                    <a:cubicBezTo>
                      <a:pt x="1116" y="1037"/>
                      <a:pt x="1116" y="1283"/>
                      <a:pt x="1107" y="1520"/>
                    </a:cubicBezTo>
                    <a:cubicBezTo>
                      <a:pt x="1098" y="2399"/>
                      <a:pt x="1089" y="3312"/>
                      <a:pt x="799" y="4147"/>
                    </a:cubicBezTo>
                    <a:cubicBezTo>
                      <a:pt x="720" y="4357"/>
                      <a:pt x="632" y="4568"/>
                      <a:pt x="545" y="4779"/>
                    </a:cubicBezTo>
                    <a:cubicBezTo>
                      <a:pt x="448" y="4990"/>
                      <a:pt x="343" y="5218"/>
                      <a:pt x="264" y="5447"/>
                    </a:cubicBezTo>
                    <a:cubicBezTo>
                      <a:pt x="0" y="6255"/>
                      <a:pt x="0" y="7124"/>
                      <a:pt x="105" y="7959"/>
                    </a:cubicBezTo>
                    <a:lnTo>
                      <a:pt x="184" y="7959"/>
                    </a:lnTo>
                    <a:cubicBezTo>
                      <a:pt x="70" y="7133"/>
                      <a:pt x="70" y="6272"/>
                      <a:pt x="334" y="5473"/>
                    </a:cubicBezTo>
                    <a:cubicBezTo>
                      <a:pt x="413" y="5245"/>
                      <a:pt x="509" y="5016"/>
                      <a:pt x="606" y="4805"/>
                    </a:cubicBezTo>
                    <a:cubicBezTo>
                      <a:pt x="703" y="4595"/>
                      <a:pt x="791" y="4384"/>
                      <a:pt x="870" y="4173"/>
                    </a:cubicBezTo>
                    <a:cubicBezTo>
                      <a:pt x="1159" y="3321"/>
                      <a:pt x="1168" y="2407"/>
                      <a:pt x="1186" y="1520"/>
                    </a:cubicBezTo>
                    <a:cubicBezTo>
                      <a:pt x="1186" y="1283"/>
                      <a:pt x="1195" y="1037"/>
                      <a:pt x="1203" y="800"/>
                    </a:cubicBezTo>
                    <a:cubicBezTo>
                      <a:pt x="1203" y="554"/>
                      <a:pt x="1221" y="291"/>
                      <a:pt x="1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4"/>
              <p:cNvSpPr/>
              <p:nvPr/>
            </p:nvSpPr>
            <p:spPr>
              <a:xfrm>
                <a:off x="2086525" y="4619800"/>
                <a:ext cx="5450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960" extrusionOk="0">
                    <a:moveTo>
                      <a:pt x="2100" y="1"/>
                    </a:moveTo>
                    <a:cubicBezTo>
                      <a:pt x="2047" y="106"/>
                      <a:pt x="1986" y="203"/>
                      <a:pt x="1924" y="299"/>
                    </a:cubicBezTo>
                    <a:cubicBezTo>
                      <a:pt x="1837" y="449"/>
                      <a:pt x="1740" y="598"/>
                      <a:pt x="1661" y="747"/>
                    </a:cubicBezTo>
                    <a:cubicBezTo>
                      <a:pt x="1134" y="1696"/>
                      <a:pt x="835" y="2759"/>
                      <a:pt x="782" y="3830"/>
                    </a:cubicBezTo>
                    <a:cubicBezTo>
                      <a:pt x="774" y="4085"/>
                      <a:pt x="774" y="4340"/>
                      <a:pt x="774" y="4594"/>
                    </a:cubicBezTo>
                    <a:cubicBezTo>
                      <a:pt x="782" y="5139"/>
                      <a:pt x="782" y="5701"/>
                      <a:pt x="642" y="6237"/>
                    </a:cubicBezTo>
                    <a:cubicBezTo>
                      <a:pt x="580" y="6465"/>
                      <a:pt x="493" y="6694"/>
                      <a:pt x="405" y="6913"/>
                    </a:cubicBezTo>
                    <a:cubicBezTo>
                      <a:pt x="335" y="7098"/>
                      <a:pt x="264" y="7282"/>
                      <a:pt x="203" y="7467"/>
                    </a:cubicBezTo>
                    <a:cubicBezTo>
                      <a:pt x="53" y="7950"/>
                      <a:pt x="1" y="8459"/>
                      <a:pt x="45" y="8960"/>
                    </a:cubicBezTo>
                    <a:cubicBezTo>
                      <a:pt x="71" y="8951"/>
                      <a:pt x="97" y="8951"/>
                      <a:pt x="115" y="8942"/>
                    </a:cubicBezTo>
                    <a:cubicBezTo>
                      <a:pt x="80" y="8459"/>
                      <a:pt x="132" y="7959"/>
                      <a:pt x="273" y="7493"/>
                    </a:cubicBezTo>
                    <a:cubicBezTo>
                      <a:pt x="335" y="7300"/>
                      <a:pt x="405" y="7115"/>
                      <a:pt x="475" y="6940"/>
                    </a:cubicBezTo>
                    <a:cubicBezTo>
                      <a:pt x="563" y="6720"/>
                      <a:pt x="651" y="6492"/>
                      <a:pt x="712" y="6255"/>
                    </a:cubicBezTo>
                    <a:cubicBezTo>
                      <a:pt x="853" y="5710"/>
                      <a:pt x="853" y="5139"/>
                      <a:pt x="844" y="4594"/>
                    </a:cubicBezTo>
                    <a:cubicBezTo>
                      <a:pt x="844" y="4340"/>
                      <a:pt x="844" y="4085"/>
                      <a:pt x="853" y="3839"/>
                    </a:cubicBezTo>
                    <a:cubicBezTo>
                      <a:pt x="905" y="2776"/>
                      <a:pt x="1204" y="1713"/>
                      <a:pt x="1722" y="791"/>
                    </a:cubicBezTo>
                    <a:cubicBezTo>
                      <a:pt x="1810" y="633"/>
                      <a:pt x="1898" y="484"/>
                      <a:pt x="1986" y="334"/>
                    </a:cubicBezTo>
                    <a:cubicBezTo>
                      <a:pt x="2047" y="238"/>
                      <a:pt x="2118" y="132"/>
                      <a:pt x="2179" y="18"/>
                    </a:cubicBezTo>
                    <a:cubicBezTo>
                      <a:pt x="2153" y="18"/>
                      <a:pt x="2126" y="9"/>
                      <a:pt x="2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4"/>
              <p:cNvSpPr/>
              <p:nvPr/>
            </p:nvSpPr>
            <p:spPr>
              <a:xfrm>
                <a:off x="2116625" y="4633650"/>
                <a:ext cx="351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774" extrusionOk="0">
                    <a:moveTo>
                      <a:pt x="1397" y="0"/>
                    </a:moveTo>
                    <a:cubicBezTo>
                      <a:pt x="887" y="808"/>
                      <a:pt x="430" y="1695"/>
                      <a:pt x="281" y="2653"/>
                    </a:cubicBezTo>
                    <a:cubicBezTo>
                      <a:pt x="167" y="3364"/>
                      <a:pt x="211" y="4093"/>
                      <a:pt x="255" y="4796"/>
                    </a:cubicBezTo>
                    <a:cubicBezTo>
                      <a:pt x="272" y="5059"/>
                      <a:pt x="299" y="5340"/>
                      <a:pt x="308" y="5613"/>
                    </a:cubicBezTo>
                    <a:cubicBezTo>
                      <a:pt x="334" y="6500"/>
                      <a:pt x="237" y="7211"/>
                      <a:pt x="0" y="7774"/>
                    </a:cubicBezTo>
                    <a:cubicBezTo>
                      <a:pt x="18" y="7756"/>
                      <a:pt x="35" y="7738"/>
                      <a:pt x="53" y="7721"/>
                    </a:cubicBezTo>
                    <a:cubicBezTo>
                      <a:pt x="88" y="7686"/>
                      <a:pt x="114" y="7651"/>
                      <a:pt x="141" y="7615"/>
                    </a:cubicBezTo>
                    <a:cubicBezTo>
                      <a:pt x="325" y="7071"/>
                      <a:pt x="404" y="6412"/>
                      <a:pt x="378" y="5613"/>
                    </a:cubicBezTo>
                    <a:cubicBezTo>
                      <a:pt x="369" y="5340"/>
                      <a:pt x="351" y="5059"/>
                      <a:pt x="334" y="4787"/>
                    </a:cubicBezTo>
                    <a:cubicBezTo>
                      <a:pt x="281" y="4093"/>
                      <a:pt x="237" y="3364"/>
                      <a:pt x="351" y="2670"/>
                    </a:cubicBezTo>
                    <a:cubicBezTo>
                      <a:pt x="501" y="1748"/>
                      <a:pt x="922" y="896"/>
                      <a:pt x="1405" y="114"/>
                    </a:cubicBezTo>
                    <a:cubicBezTo>
                      <a:pt x="1405" y="70"/>
                      <a:pt x="1397" y="35"/>
                      <a:pt x="1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4"/>
              <p:cNvSpPr/>
              <p:nvPr/>
            </p:nvSpPr>
            <p:spPr>
              <a:xfrm>
                <a:off x="2134175" y="4659775"/>
                <a:ext cx="18475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489" extrusionOk="0">
                    <a:moveTo>
                      <a:pt x="739" y="0"/>
                    </a:moveTo>
                    <a:cubicBezTo>
                      <a:pt x="493" y="439"/>
                      <a:pt x="308" y="914"/>
                      <a:pt x="212" y="1397"/>
                    </a:cubicBezTo>
                    <a:cubicBezTo>
                      <a:pt x="1" y="2389"/>
                      <a:pt x="97" y="3426"/>
                      <a:pt x="203" y="4427"/>
                    </a:cubicBezTo>
                    <a:cubicBezTo>
                      <a:pt x="203" y="4445"/>
                      <a:pt x="203" y="4462"/>
                      <a:pt x="212" y="4489"/>
                    </a:cubicBezTo>
                    <a:cubicBezTo>
                      <a:pt x="229" y="4410"/>
                      <a:pt x="238" y="4339"/>
                      <a:pt x="256" y="4260"/>
                    </a:cubicBezTo>
                    <a:cubicBezTo>
                      <a:pt x="159" y="3312"/>
                      <a:pt x="80" y="2346"/>
                      <a:pt x="282" y="1414"/>
                    </a:cubicBezTo>
                    <a:cubicBezTo>
                      <a:pt x="370" y="975"/>
                      <a:pt x="528" y="554"/>
                      <a:pt x="739" y="158"/>
                    </a:cubicBezTo>
                    <a:lnTo>
                      <a:pt x="739" y="150"/>
                    </a:lnTo>
                    <a:cubicBezTo>
                      <a:pt x="739" y="106"/>
                      <a:pt x="739" y="53"/>
                      <a:pt x="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143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44"/>
            <p:cNvGrpSpPr/>
            <p:nvPr/>
          </p:nvGrpSpPr>
          <p:grpSpPr>
            <a:xfrm>
              <a:off x="5128299" y="1737793"/>
              <a:ext cx="1422782" cy="2475987"/>
              <a:chOff x="1897250" y="4483675"/>
              <a:chExt cx="255400" cy="444450"/>
            </a:xfrm>
          </p:grpSpPr>
          <p:sp>
            <p:nvSpPr>
              <p:cNvPr id="662" name="Google Shape;662;p44"/>
              <p:cNvSpPr/>
              <p:nvPr/>
            </p:nvSpPr>
            <p:spPr>
              <a:xfrm>
                <a:off x="1897250" y="4483675"/>
                <a:ext cx="255400" cy="444450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7778" extrusionOk="0">
                    <a:moveTo>
                      <a:pt x="5849" y="1"/>
                    </a:moveTo>
                    <a:cubicBezTo>
                      <a:pt x="5643" y="1"/>
                      <a:pt x="5442" y="129"/>
                      <a:pt x="5288" y="298"/>
                    </a:cubicBezTo>
                    <a:cubicBezTo>
                      <a:pt x="5209" y="386"/>
                      <a:pt x="5139" y="474"/>
                      <a:pt x="5077" y="580"/>
                    </a:cubicBezTo>
                    <a:cubicBezTo>
                      <a:pt x="4822" y="1001"/>
                      <a:pt x="4726" y="1519"/>
                      <a:pt x="4691" y="2046"/>
                    </a:cubicBezTo>
                    <a:lnTo>
                      <a:pt x="4691" y="2055"/>
                    </a:lnTo>
                    <a:cubicBezTo>
                      <a:pt x="4673" y="2292"/>
                      <a:pt x="4664" y="2530"/>
                      <a:pt x="4656" y="2758"/>
                    </a:cubicBezTo>
                    <a:cubicBezTo>
                      <a:pt x="4647" y="3408"/>
                      <a:pt x="4638" y="4067"/>
                      <a:pt x="4620" y="4717"/>
                    </a:cubicBezTo>
                    <a:cubicBezTo>
                      <a:pt x="4620" y="4743"/>
                      <a:pt x="4620" y="4769"/>
                      <a:pt x="4620" y="4804"/>
                    </a:cubicBezTo>
                    <a:cubicBezTo>
                      <a:pt x="4620" y="4998"/>
                      <a:pt x="4612" y="5182"/>
                      <a:pt x="4612" y="5375"/>
                    </a:cubicBezTo>
                    <a:lnTo>
                      <a:pt x="4612" y="5384"/>
                    </a:lnTo>
                    <a:cubicBezTo>
                      <a:pt x="4585" y="6605"/>
                      <a:pt x="4568" y="7817"/>
                      <a:pt x="4541" y="9038"/>
                    </a:cubicBezTo>
                    <a:lnTo>
                      <a:pt x="4541" y="9047"/>
                    </a:lnTo>
                    <a:cubicBezTo>
                      <a:pt x="4541" y="9205"/>
                      <a:pt x="4533" y="9363"/>
                      <a:pt x="4533" y="9530"/>
                    </a:cubicBezTo>
                    <a:lnTo>
                      <a:pt x="4533" y="9539"/>
                    </a:lnTo>
                    <a:cubicBezTo>
                      <a:pt x="4524" y="10277"/>
                      <a:pt x="4506" y="11023"/>
                      <a:pt x="4489" y="11770"/>
                    </a:cubicBezTo>
                    <a:cubicBezTo>
                      <a:pt x="4489" y="12156"/>
                      <a:pt x="4480" y="12534"/>
                      <a:pt x="4471" y="12921"/>
                    </a:cubicBezTo>
                    <a:cubicBezTo>
                      <a:pt x="4462" y="12921"/>
                      <a:pt x="4454" y="12921"/>
                      <a:pt x="4436" y="12929"/>
                    </a:cubicBezTo>
                    <a:cubicBezTo>
                      <a:pt x="4225" y="12991"/>
                      <a:pt x="4006" y="13043"/>
                      <a:pt x="3786" y="13043"/>
                    </a:cubicBezTo>
                    <a:cubicBezTo>
                      <a:pt x="3725" y="13052"/>
                      <a:pt x="3672" y="13052"/>
                      <a:pt x="3619" y="13052"/>
                    </a:cubicBezTo>
                    <a:cubicBezTo>
                      <a:pt x="3268" y="13035"/>
                      <a:pt x="2934" y="12912"/>
                      <a:pt x="2662" y="12631"/>
                    </a:cubicBezTo>
                    <a:cubicBezTo>
                      <a:pt x="2064" y="11998"/>
                      <a:pt x="2064" y="10944"/>
                      <a:pt x="1511" y="10303"/>
                    </a:cubicBezTo>
                    <a:cubicBezTo>
                      <a:pt x="1494" y="10277"/>
                      <a:pt x="1476" y="10250"/>
                      <a:pt x="1450" y="10233"/>
                    </a:cubicBezTo>
                    <a:cubicBezTo>
                      <a:pt x="1414" y="10189"/>
                      <a:pt x="1362" y="10145"/>
                      <a:pt x="1318" y="10110"/>
                    </a:cubicBezTo>
                    <a:cubicBezTo>
                      <a:pt x="1256" y="10057"/>
                      <a:pt x="1186" y="10013"/>
                      <a:pt x="1107" y="10013"/>
                    </a:cubicBezTo>
                    <a:cubicBezTo>
                      <a:pt x="1019" y="10013"/>
                      <a:pt x="949" y="10057"/>
                      <a:pt x="879" y="10110"/>
                    </a:cubicBezTo>
                    <a:cubicBezTo>
                      <a:pt x="870" y="10110"/>
                      <a:pt x="870" y="10119"/>
                      <a:pt x="861" y="10127"/>
                    </a:cubicBezTo>
                    <a:cubicBezTo>
                      <a:pt x="835" y="10145"/>
                      <a:pt x="800" y="10171"/>
                      <a:pt x="773" y="10198"/>
                    </a:cubicBezTo>
                    <a:cubicBezTo>
                      <a:pt x="606" y="10356"/>
                      <a:pt x="483" y="10549"/>
                      <a:pt x="396" y="10760"/>
                    </a:cubicBezTo>
                    <a:cubicBezTo>
                      <a:pt x="360" y="10839"/>
                      <a:pt x="325" y="10909"/>
                      <a:pt x="308" y="10988"/>
                    </a:cubicBezTo>
                    <a:cubicBezTo>
                      <a:pt x="299" y="11014"/>
                      <a:pt x="290" y="11041"/>
                      <a:pt x="281" y="11076"/>
                    </a:cubicBezTo>
                    <a:cubicBezTo>
                      <a:pt x="0" y="12042"/>
                      <a:pt x="264" y="13140"/>
                      <a:pt x="905" y="13931"/>
                    </a:cubicBezTo>
                    <a:cubicBezTo>
                      <a:pt x="1537" y="14695"/>
                      <a:pt x="2495" y="15160"/>
                      <a:pt x="3487" y="15266"/>
                    </a:cubicBezTo>
                    <a:cubicBezTo>
                      <a:pt x="3505" y="15266"/>
                      <a:pt x="3523" y="15266"/>
                      <a:pt x="3540" y="15275"/>
                    </a:cubicBezTo>
                    <a:lnTo>
                      <a:pt x="3602" y="15275"/>
                    </a:lnTo>
                    <a:cubicBezTo>
                      <a:pt x="3654" y="15283"/>
                      <a:pt x="3716" y="15283"/>
                      <a:pt x="3760" y="15283"/>
                    </a:cubicBezTo>
                    <a:lnTo>
                      <a:pt x="3848" y="15283"/>
                    </a:lnTo>
                    <a:cubicBezTo>
                      <a:pt x="4050" y="15283"/>
                      <a:pt x="4243" y="15248"/>
                      <a:pt x="4427" y="15169"/>
                    </a:cubicBezTo>
                    <a:lnTo>
                      <a:pt x="4427" y="15169"/>
                    </a:lnTo>
                    <a:cubicBezTo>
                      <a:pt x="4427" y="15380"/>
                      <a:pt x="4418" y="15582"/>
                      <a:pt x="4418" y="15793"/>
                    </a:cubicBezTo>
                    <a:cubicBezTo>
                      <a:pt x="4410" y="16443"/>
                      <a:pt x="4366" y="17110"/>
                      <a:pt x="4348" y="17778"/>
                    </a:cubicBezTo>
                    <a:lnTo>
                      <a:pt x="6843" y="17778"/>
                    </a:lnTo>
                    <a:cubicBezTo>
                      <a:pt x="6851" y="16636"/>
                      <a:pt x="6895" y="15494"/>
                      <a:pt x="6948" y="14352"/>
                    </a:cubicBezTo>
                    <a:cubicBezTo>
                      <a:pt x="7045" y="14387"/>
                      <a:pt x="7133" y="14405"/>
                      <a:pt x="7220" y="14414"/>
                    </a:cubicBezTo>
                    <a:lnTo>
                      <a:pt x="7299" y="14414"/>
                    </a:lnTo>
                    <a:cubicBezTo>
                      <a:pt x="7343" y="14417"/>
                      <a:pt x="7387" y="14419"/>
                      <a:pt x="7430" y="14419"/>
                    </a:cubicBezTo>
                    <a:cubicBezTo>
                      <a:pt x="7492" y="14419"/>
                      <a:pt x="7554" y="14415"/>
                      <a:pt x="7616" y="14405"/>
                    </a:cubicBezTo>
                    <a:cubicBezTo>
                      <a:pt x="7642" y="14396"/>
                      <a:pt x="7668" y="14396"/>
                      <a:pt x="7686" y="14387"/>
                    </a:cubicBezTo>
                    <a:lnTo>
                      <a:pt x="7695" y="14387"/>
                    </a:lnTo>
                    <a:cubicBezTo>
                      <a:pt x="8108" y="14308"/>
                      <a:pt x="8494" y="14080"/>
                      <a:pt x="8775" y="13773"/>
                    </a:cubicBezTo>
                    <a:cubicBezTo>
                      <a:pt x="8793" y="13755"/>
                      <a:pt x="8810" y="13737"/>
                      <a:pt x="8828" y="13720"/>
                    </a:cubicBezTo>
                    <a:cubicBezTo>
                      <a:pt x="8863" y="13685"/>
                      <a:pt x="8889" y="13650"/>
                      <a:pt x="8916" y="13614"/>
                    </a:cubicBezTo>
                    <a:cubicBezTo>
                      <a:pt x="9311" y="13096"/>
                      <a:pt x="9478" y="12464"/>
                      <a:pt x="9618" y="11840"/>
                    </a:cubicBezTo>
                    <a:cubicBezTo>
                      <a:pt x="9636" y="11744"/>
                      <a:pt x="9662" y="11638"/>
                      <a:pt x="9689" y="11533"/>
                    </a:cubicBezTo>
                    <a:cubicBezTo>
                      <a:pt x="9706" y="11454"/>
                      <a:pt x="9715" y="11383"/>
                      <a:pt x="9733" y="11304"/>
                    </a:cubicBezTo>
                    <a:cubicBezTo>
                      <a:pt x="10014" y="9952"/>
                      <a:pt x="10207" y="8573"/>
                      <a:pt x="10216" y="7202"/>
                    </a:cubicBezTo>
                    <a:lnTo>
                      <a:pt x="10216" y="7194"/>
                    </a:lnTo>
                    <a:cubicBezTo>
                      <a:pt x="10216" y="7150"/>
                      <a:pt x="10216" y="7097"/>
                      <a:pt x="10216" y="7044"/>
                    </a:cubicBezTo>
                    <a:cubicBezTo>
                      <a:pt x="10216" y="6781"/>
                      <a:pt x="10207" y="6526"/>
                      <a:pt x="10198" y="6263"/>
                    </a:cubicBezTo>
                    <a:cubicBezTo>
                      <a:pt x="10189" y="6210"/>
                      <a:pt x="10189" y="6157"/>
                      <a:pt x="10180" y="6113"/>
                    </a:cubicBezTo>
                    <a:cubicBezTo>
                      <a:pt x="10180" y="6069"/>
                      <a:pt x="10172" y="6034"/>
                      <a:pt x="10172" y="5999"/>
                    </a:cubicBezTo>
                    <a:cubicBezTo>
                      <a:pt x="10145" y="5859"/>
                      <a:pt x="10093" y="5727"/>
                      <a:pt x="10005" y="5630"/>
                    </a:cubicBezTo>
                    <a:cubicBezTo>
                      <a:pt x="9935" y="5551"/>
                      <a:pt x="9847" y="5498"/>
                      <a:pt x="9750" y="5463"/>
                    </a:cubicBezTo>
                    <a:cubicBezTo>
                      <a:pt x="9724" y="5463"/>
                      <a:pt x="9697" y="5454"/>
                      <a:pt x="9671" y="5446"/>
                    </a:cubicBezTo>
                    <a:cubicBezTo>
                      <a:pt x="9614" y="5433"/>
                      <a:pt x="9555" y="5427"/>
                      <a:pt x="9495" y="5427"/>
                    </a:cubicBezTo>
                    <a:cubicBezTo>
                      <a:pt x="9344" y="5427"/>
                      <a:pt x="9191" y="5467"/>
                      <a:pt x="9065" y="5542"/>
                    </a:cubicBezTo>
                    <a:cubicBezTo>
                      <a:pt x="8766" y="5700"/>
                      <a:pt x="8582" y="5990"/>
                      <a:pt x="8450" y="6289"/>
                    </a:cubicBezTo>
                    <a:cubicBezTo>
                      <a:pt x="8424" y="6342"/>
                      <a:pt x="8397" y="6403"/>
                      <a:pt x="8371" y="6456"/>
                    </a:cubicBezTo>
                    <a:cubicBezTo>
                      <a:pt x="8336" y="6552"/>
                      <a:pt x="8301" y="6640"/>
                      <a:pt x="8274" y="6737"/>
                    </a:cubicBezTo>
                    <a:cubicBezTo>
                      <a:pt x="7853" y="8037"/>
                      <a:pt x="8020" y="9477"/>
                      <a:pt x="7572" y="10786"/>
                    </a:cubicBezTo>
                    <a:cubicBezTo>
                      <a:pt x="7484" y="11050"/>
                      <a:pt x="7361" y="11313"/>
                      <a:pt x="7133" y="11506"/>
                    </a:cubicBezTo>
                    <a:cubicBezTo>
                      <a:pt x="7124" y="11515"/>
                      <a:pt x="7115" y="11515"/>
                      <a:pt x="7097" y="11524"/>
                    </a:cubicBezTo>
                    <a:cubicBezTo>
                      <a:pt x="7115" y="11278"/>
                      <a:pt x="7124" y="11032"/>
                      <a:pt x="7141" y="10777"/>
                    </a:cubicBezTo>
                    <a:cubicBezTo>
                      <a:pt x="7150" y="10646"/>
                      <a:pt x="7150" y="10505"/>
                      <a:pt x="7159" y="10364"/>
                    </a:cubicBezTo>
                    <a:cubicBezTo>
                      <a:pt x="7159" y="10364"/>
                      <a:pt x="7159" y="10364"/>
                      <a:pt x="7159" y="10356"/>
                    </a:cubicBezTo>
                    <a:cubicBezTo>
                      <a:pt x="7256" y="8485"/>
                      <a:pt x="7326" y="6614"/>
                      <a:pt x="7282" y="4743"/>
                    </a:cubicBezTo>
                    <a:cubicBezTo>
                      <a:pt x="7273" y="4172"/>
                      <a:pt x="7256" y="3610"/>
                      <a:pt x="7220" y="3048"/>
                    </a:cubicBezTo>
                    <a:cubicBezTo>
                      <a:pt x="7194" y="2477"/>
                      <a:pt x="7133" y="1880"/>
                      <a:pt x="6966" y="1344"/>
                    </a:cubicBezTo>
                    <a:cubicBezTo>
                      <a:pt x="6957" y="1309"/>
                      <a:pt x="6939" y="1282"/>
                      <a:pt x="6931" y="1247"/>
                    </a:cubicBezTo>
                    <a:cubicBezTo>
                      <a:pt x="6878" y="1098"/>
                      <a:pt x="6816" y="948"/>
                      <a:pt x="6746" y="808"/>
                    </a:cubicBezTo>
                    <a:cubicBezTo>
                      <a:pt x="6729" y="782"/>
                      <a:pt x="6720" y="755"/>
                      <a:pt x="6702" y="729"/>
                    </a:cubicBezTo>
                    <a:cubicBezTo>
                      <a:pt x="6597" y="544"/>
                      <a:pt x="6465" y="369"/>
                      <a:pt x="6316" y="228"/>
                    </a:cubicBezTo>
                    <a:cubicBezTo>
                      <a:pt x="6219" y="140"/>
                      <a:pt x="6122" y="61"/>
                      <a:pt x="6008" y="26"/>
                    </a:cubicBezTo>
                    <a:cubicBezTo>
                      <a:pt x="5982" y="17"/>
                      <a:pt x="5964" y="9"/>
                      <a:pt x="5938" y="9"/>
                    </a:cubicBezTo>
                    <a:cubicBezTo>
                      <a:pt x="5908" y="3"/>
                      <a:pt x="5879" y="1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4"/>
              <p:cNvSpPr/>
              <p:nvPr/>
            </p:nvSpPr>
            <p:spPr>
              <a:xfrm>
                <a:off x="1904500" y="4752650"/>
                <a:ext cx="8280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4516" extrusionOk="0">
                    <a:moveTo>
                      <a:pt x="106" y="1"/>
                    </a:moveTo>
                    <a:cubicBezTo>
                      <a:pt x="70" y="80"/>
                      <a:pt x="35" y="150"/>
                      <a:pt x="18" y="229"/>
                    </a:cubicBezTo>
                    <a:cubicBezTo>
                      <a:pt x="0" y="572"/>
                      <a:pt x="27" y="923"/>
                      <a:pt x="106" y="1266"/>
                    </a:cubicBezTo>
                    <a:cubicBezTo>
                      <a:pt x="334" y="2293"/>
                      <a:pt x="1098" y="3242"/>
                      <a:pt x="2196" y="3883"/>
                    </a:cubicBezTo>
                    <a:cubicBezTo>
                      <a:pt x="2275" y="3927"/>
                      <a:pt x="2363" y="3980"/>
                      <a:pt x="2451" y="4024"/>
                    </a:cubicBezTo>
                    <a:cubicBezTo>
                      <a:pt x="2714" y="4173"/>
                      <a:pt x="2978" y="4313"/>
                      <a:pt x="3197" y="4507"/>
                    </a:cubicBezTo>
                    <a:cubicBezTo>
                      <a:pt x="3215" y="4507"/>
                      <a:pt x="3233" y="4507"/>
                      <a:pt x="3250" y="4516"/>
                    </a:cubicBezTo>
                    <a:lnTo>
                      <a:pt x="3312" y="4516"/>
                    </a:lnTo>
                    <a:cubicBezTo>
                      <a:pt x="3083" y="4287"/>
                      <a:pt x="2776" y="4129"/>
                      <a:pt x="2486" y="3962"/>
                    </a:cubicBezTo>
                    <a:cubicBezTo>
                      <a:pt x="2398" y="3918"/>
                      <a:pt x="2319" y="3866"/>
                      <a:pt x="2231" y="3822"/>
                    </a:cubicBezTo>
                    <a:cubicBezTo>
                      <a:pt x="1151" y="3189"/>
                      <a:pt x="404" y="2258"/>
                      <a:pt x="176" y="1248"/>
                    </a:cubicBezTo>
                    <a:cubicBezTo>
                      <a:pt x="79" y="835"/>
                      <a:pt x="70" y="414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4"/>
              <p:cNvSpPr/>
              <p:nvPr/>
            </p:nvSpPr>
            <p:spPr>
              <a:xfrm>
                <a:off x="1913725" y="4736850"/>
                <a:ext cx="79725" cy="128925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5157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176" y="18"/>
                      <a:pt x="141" y="44"/>
                      <a:pt x="114" y="71"/>
                    </a:cubicBezTo>
                    <a:cubicBezTo>
                      <a:pt x="44" y="448"/>
                      <a:pt x="0" y="835"/>
                      <a:pt x="9" y="1230"/>
                    </a:cubicBezTo>
                    <a:cubicBezTo>
                      <a:pt x="44" y="2214"/>
                      <a:pt x="422" y="3092"/>
                      <a:pt x="1054" y="3628"/>
                    </a:cubicBezTo>
                    <a:cubicBezTo>
                      <a:pt x="1309" y="3839"/>
                      <a:pt x="1607" y="4006"/>
                      <a:pt x="1897" y="4173"/>
                    </a:cubicBezTo>
                    <a:cubicBezTo>
                      <a:pt x="2345" y="4418"/>
                      <a:pt x="2767" y="4656"/>
                      <a:pt x="3039" y="5051"/>
                    </a:cubicBezTo>
                    <a:cubicBezTo>
                      <a:pt x="3066" y="5086"/>
                      <a:pt x="3083" y="5121"/>
                      <a:pt x="3101" y="5156"/>
                    </a:cubicBezTo>
                    <a:lnTo>
                      <a:pt x="3189" y="5156"/>
                    </a:lnTo>
                    <a:cubicBezTo>
                      <a:pt x="3162" y="5104"/>
                      <a:pt x="3136" y="5060"/>
                      <a:pt x="3101" y="5016"/>
                    </a:cubicBezTo>
                    <a:cubicBezTo>
                      <a:pt x="2811" y="4603"/>
                      <a:pt x="2363" y="4348"/>
                      <a:pt x="1932" y="4111"/>
                    </a:cubicBezTo>
                    <a:cubicBezTo>
                      <a:pt x="1643" y="3944"/>
                      <a:pt x="1353" y="3786"/>
                      <a:pt x="1107" y="3575"/>
                    </a:cubicBezTo>
                    <a:cubicBezTo>
                      <a:pt x="483" y="3048"/>
                      <a:pt x="114" y="2196"/>
                      <a:pt x="88" y="1230"/>
                    </a:cubicBezTo>
                    <a:cubicBezTo>
                      <a:pt x="70" y="808"/>
                      <a:pt x="123" y="396"/>
                      <a:pt x="2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4"/>
              <p:cNvSpPr/>
              <p:nvPr/>
            </p:nvSpPr>
            <p:spPr>
              <a:xfrm>
                <a:off x="1931950" y="4739475"/>
                <a:ext cx="5997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979" extrusionOk="0">
                    <a:moveTo>
                      <a:pt x="62" y="1"/>
                    </a:moveTo>
                    <a:cubicBezTo>
                      <a:pt x="26" y="255"/>
                      <a:pt x="0" y="510"/>
                      <a:pt x="0" y="765"/>
                    </a:cubicBezTo>
                    <a:cubicBezTo>
                      <a:pt x="0" y="1547"/>
                      <a:pt x="281" y="2232"/>
                      <a:pt x="764" y="2627"/>
                    </a:cubicBezTo>
                    <a:cubicBezTo>
                      <a:pt x="1019" y="2847"/>
                      <a:pt x="1388" y="2978"/>
                      <a:pt x="1757" y="2978"/>
                    </a:cubicBezTo>
                    <a:cubicBezTo>
                      <a:pt x="1976" y="2978"/>
                      <a:pt x="2205" y="2926"/>
                      <a:pt x="2398" y="2811"/>
                    </a:cubicBezTo>
                    <a:lnTo>
                      <a:pt x="2398" y="2811"/>
                    </a:lnTo>
                    <a:cubicBezTo>
                      <a:pt x="2337" y="2820"/>
                      <a:pt x="2284" y="2820"/>
                      <a:pt x="2231" y="2820"/>
                    </a:cubicBezTo>
                    <a:cubicBezTo>
                      <a:pt x="2082" y="2879"/>
                      <a:pt x="1920" y="2907"/>
                      <a:pt x="1757" y="2907"/>
                    </a:cubicBezTo>
                    <a:cubicBezTo>
                      <a:pt x="1411" y="2907"/>
                      <a:pt x="1059" y="2783"/>
                      <a:pt x="808" y="2574"/>
                    </a:cubicBezTo>
                    <a:cubicBezTo>
                      <a:pt x="343" y="2188"/>
                      <a:pt x="70" y="1529"/>
                      <a:pt x="70" y="765"/>
                    </a:cubicBezTo>
                    <a:cubicBezTo>
                      <a:pt x="70" y="528"/>
                      <a:pt x="88" y="299"/>
                      <a:pt x="123" y="71"/>
                    </a:cubicBezTo>
                    <a:cubicBezTo>
                      <a:pt x="106" y="45"/>
                      <a:pt x="88" y="18"/>
                      <a:pt x="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4"/>
              <p:cNvSpPr/>
              <p:nvPr/>
            </p:nvSpPr>
            <p:spPr>
              <a:xfrm>
                <a:off x="2010550" y="4709825"/>
                <a:ext cx="11675" cy="21830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732" extrusionOk="0">
                    <a:moveTo>
                      <a:pt x="9" y="1"/>
                    </a:moveTo>
                    <a:cubicBezTo>
                      <a:pt x="9" y="159"/>
                      <a:pt x="1" y="317"/>
                      <a:pt x="1" y="484"/>
                    </a:cubicBezTo>
                    <a:lnTo>
                      <a:pt x="1" y="493"/>
                    </a:lnTo>
                    <a:cubicBezTo>
                      <a:pt x="343" y="3233"/>
                      <a:pt x="387" y="5991"/>
                      <a:pt x="132" y="8732"/>
                    </a:cubicBezTo>
                    <a:lnTo>
                      <a:pt x="203" y="8732"/>
                    </a:lnTo>
                    <a:cubicBezTo>
                      <a:pt x="466" y="5851"/>
                      <a:pt x="405" y="2952"/>
                      <a:pt x="18" y="80"/>
                    </a:cubicBezTo>
                    <a:cubicBezTo>
                      <a:pt x="18" y="54"/>
                      <a:pt x="18" y="27"/>
                      <a:pt x="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4"/>
              <p:cNvSpPr/>
              <p:nvPr/>
            </p:nvSpPr>
            <p:spPr>
              <a:xfrm>
                <a:off x="2012525" y="4603775"/>
                <a:ext cx="323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974" extrusionOk="0">
                    <a:moveTo>
                      <a:pt x="9" y="0"/>
                    </a:moveTo>
                    <a:cubicBezTo>
                      <a:pt x="9" y="194"/>
                      <a:pt x="1" y="378"/>
                      <a:pt x="1" y="571"/>
                    </a:cubicBezTo>
                    <a:lnTo>
                      <a:pt x="1" y="580"/>
                    </a:lnTo>
                    <a:cubicBezTo>
                      <a:pt x="106" y="1397"/>
                      <a:pt x="255" y="2205"/>
                      <a:pt x="405" y="3004"/>
                    </a:cubicBezTo>
                    <a:cubicBezTo>
                      <a:pt x="493" y="3470"/>
                      <a:pt x="580" y="3962"/>
                      <a:pt x="659" y="4436"/>
                    </a:cubicBezTo>
                    <a:cubicBezTo>
                      <a:pt x="1125" y="7229"/>
                      <a:pt x="1222" y="10128"/>
                      <a:pt x="958" y="12974"/>
                    </a:cubicBezTo>
                    <a:lnTo>
                      <a:pt x="1028" y="12974"/>
                    </a:lnTo>
                    <a:cubicBezTo>
                      <a:pt x="1292" y="10128"/>
                      <a:pt x="1195" y="7229"/>
                      <a:pt x="730" y="4427"/>
                    </a:cubicBezTo>
                    <a:cubicBezTo>
                      <a:pt x="651" y="3944"/>
                      <a:pt x="563" y="3461"/>
                      <a:pt x="475" y="2987"/>
                    </a:cubicBezTo>
                    <a:cubicBezTo>
                      <a:pt x="291" y="2012"/>
                      <a:pt x="106" y="1011"/>
                      <a:pt x="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4"/>
              <p:cNvSpPr/>
              <p:nvPr/>
            </p:nvSpPr>
            <p:spPr>
              <a:xfrm>
                <a:off x="2025275" y="4483875"/>
                <a:ext cx="32950" cy="4442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7770" extrusionOk="0">
                    <a:moveTo>
                      <a:pt x="817" y="1"/>
                    </a:moveTo>
                    <a:cubicBezTo>
                      <a:pt x="492" y="703"/>
                      <a:pt x="272" y="1388"/>
                      <a:pt x="158" y="2065"/>
                    </a:cubicBezTo>
                    <a:cubicBezTo>
                      <a:pt x="0" y="2943"/>
                      <a:pt x="26" y="3830"/>
                      <a:pt x="123" y="4717"/>
                    </a:cubicBezTo>
                    <a:cubicBezTo>
                      <a:pt x="211" y="5490"/>
                      <a:pt x="351" y="6263"/>
                      <a:pt x="501" y="7028"/>
                    </a:cubicBezTo>
                    <a:cubicBezTo>
                      <a:pt x="580" y="7440"/>
                      <a:pt x="659" y="7871"/>
                      <a:pt x="729" y="8292"/>
                    </a:cubicBezTo>
                    <a:cubicBezTo>
                      <a:pt x="1247" y="11428"/>
                      <a:pt x="1203" y="14617"/>
                      <a:pt x="984" y="17770"/>
                    </a:cubicBezTo>
                    <a:lnTo>
                      <a:pt x="1054" y="17770"/>
                    </a:lnTo>
                    <a:cubicBezTo>
                      <a:pt x="1274" y="14617"/>
                      <a:pt x="1318" y="11419"/>
                      <a:pt x="799" y="8275"/>
                    </a:cubicBezTo>
                    <a:cubicBezTo>
                      <a:pt x="729" y="7862"/>
                      <a:pt x="650" y="7432"/>
                      <a:pt x="571" y="7019"/>
                    </a:cubicBezTo>
                    <a:cubicBezTo>
                      <a:pt x="422" y="6255"/>
                      <a:pt x="281" y="5490"/>
                      <a:pt x="193" y="4717"/>
                    </a:cubicBezTo>
                    <a:cubicBezTo>
                      <a:pt x="97" y="3830"/>
                      <a:pt x="79" y="2952"/>
                      <a:pt x="229" y="2074"/>
                    </a:cubicBezTo>
                    <a:cubicBezTo>
                      <a:pt x="343" y="1406"/>
                      <a:pt x="562" y="721"/>
                      <a:pt x="887" y="18"/>
                    </a:cubicBezTo>
                    <a:cubicBezTo>
                      <a:pt x="861" y="9"/>
                      <a:pt x="843" y="1"/>
                      <a:pt x="8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4"/>
              <p:cNvSpPr/>
              <p:nvPr/>
            </p:nvSpPr>
            <p:spPr>
              <a:xfrm>
                <a:off x="2032950" y="4501875"/>
                <a:ext cx="36050" cy="42625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7050" extrusionOk="0">
                    <a:moveTo>
                      <a:pt x="1274" y="1"/>
                    </a:moveTo>
                    <a:cubicBezTo>
                      <a:pt x="1204" y="133"/>
                      <a:pt x="1134" y="256"/>
                      <a:pt x="1063" y="387"/>
                    </a:cubicBezTo>
                    <a:lnTo>
                      <a:pt x="976" y="537"/>
                    </a:lnTo>
                    <a:cubicBezTo>
                      <a:pt x="369" y="1617"/>
                      <a:pt x="71" y="2522"/>
                      <a:pt x="9" y="3400"/>
                    </a:cubicBezTo>
                    <a:cubicBezTo>
                      <a:pt x="1" y="3602"/>
                      <a:pt x="1" y="3795"/>
                      <a:pt x="18" y="3997"/>
                    </a:cubicBezTo>
                    <a:cubicBezTo>
                      <a:pt x="53" y="4726"/>
                      <a:pt x="246" y="5455"/>
                      <a:pt x="422" y="6158"/>
                    </a:cubicBezTo>
                    <a:cubicBezTo>
                      <a:pt x="475" y="6378"/>
                      <a:pt x="536" y="6589"/>
                      <a:pt x="580" y="6799"/>
                    </a:cubicBezTo>
                    <a:cubicBezTo>
                      <a:pt x="1371" y="10102"/>
                      <a:pt x="1301" y="13572"/>
                      <a:pt x="1239" y="16936"/>
                    </a:cubicBezTo>
                    <a:cubicBezTo>
                      <a:pt x="1239" y="16971"/>
                      <a:pt x="1239" y="17015"/>
                      <a:pt x="1239" y="17050"/>
                    </a:cubicBezTo>
                    <a:lnTo>
                      <a:pt x="1309" y="17050"/>
                    </a:lnTo>
                    <a:cubicBezTo>
                      <a:pt x="1309" y="17015"/>
                      <a:pt x="1309" y="16971"/>
                      <a:pt x="1309" y="16936"/>
                    </a:cubicBezTo>
                    <a:cubicBezTo>
                      <a:pt x="1380" y="13572"/>
                      <a:pt x="1441" y="10093"/>
                      <a:pt x="651" y="6782"/>
                    </a:cubicBezTo>
                    <a:cubicBezTo>
                      <a:pt x="598" y="6571"/>
                      <a:pt x="545" y="6360"/>
                      <a:pt x="492" y="6141"/>
                    </a:cubicBezTo>
                    <a:cubicBezTo>
                      <a:pt x="317" y="5438"/>
                      <a:pt x="132" y="4726"/>
                      <a:pt x="88" y="3997"/>
                    </a:cubicBezTo>
                    <a:cubicBezTo>
                      <a:pt x="80" y="3804"/>
                      <a:pt x="71" y="3602"/>
                      <a:pt x="88" y="3409"/>
                    </a:cubicBezTo>
                    <a:cubicBezTo>
                      <a:pt x="141" y="2539"/>
                      <a:pt x="440" y="1643"/>
                      <a:pt x="1037" y="572"/>
                    </a:cubicBezTo>
                    <a:lnTo>
                      <a:pt x="1125" y="423"/>
                    </a:lnTo>
                    <a:cubicBezTo>
                      <a:pt x="1186" y="308"/>
                      <a:pt x="1257" y="194"/>
                      <a:pt x="1318" y="80"/>
                    </a:cubicBezTo>
                    <a:cubicBezTo>
                      <a:pt x="1301" y="54"/>
                      <a:pt x="1292" y="27"/>
                      <a:pt x="12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4"/>
              <p:cNvSpPr/>
              <p:nvPr/>
            </p:nvSpPr>
            <p:spPr>
              <a:xfrm>
                <a:off x="2047225" y="4514850"/>
                <a:ext cx="29900" cy="2382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9531" extrusionOk="0">
                    <a:moveTo>
                      <a:pt x="932" y="0"/>
                    </a:moveTo>
                    <a:cubicBezTo>
                      <a:pt x="650" y="571"/>
                      <a:pt x="405" y="1186"/>
                      <a:pt x="282" y="1827"/>
                    </a:cubicBezTo>
                    <a:cubicBezTo>
                      <a:pt x="0" y="3241"/>
                      <a:pt x="317" y="4673"/>
                      <a:pt x="624" y="6061"/>
                    </a:cubicBezTo>
                    <a:cubicBezTo>
                      <a:pt x="879" y="7194"/>
                      <a:pt x="1195" y="8371"/>
                      <a:pt x="1134" y="9530"/>
                    </a:cubicBezTo>
                    <a:lnTo>
                      <a:pt x="1142" y="9530"/>
                    </a:lnTo>
                    <a:cubicBezTo>
                      <a:pt x="1151" y="9399"/>
                      <a:pt x="1151" y="9258"/>
                      <a:pt x="1160" y="9117"/>
                    </a:cubicBezTo>
                    <a:cubicBezTo>
                      <a:pt x="1160" y="9117"/>
                      <a:pt x="1160" y="9117"/>
                      <a:pt x="1160" y="9109"/>
                    </a:cubicBezTo>
                    <a:cubicBezTo>
                      <a:pt x="1151" y="8081"/>
                      <a:pt x="923" y="7053"/>
                      <a:pt x="703" y="6043"/>
                    </a:cubicBezTo>
                    <a:cubicBezTo>
                      <a:pt x="396" y="4664"/>
                      <a:pt x="71" y="3232"/>
                      <a:pt x="352" y="1845"/>
                    </a:cubicBezTo>
                    <a:cubicBezTo>
                      <a:pt x="466" y="1230"/>
                      <a:pt x="703" y="650"/>
                      <a:pt x="967" y="97"/>
                    </a:cubicBezTo>
                    <a:cubicBezTo>
                      <a:pt x="958" y="62"/>
                      <a:pt x="940" y="35"/>
                      <a:pt x="9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4"/>
              <p:cNvSpPr/>
              <p:nvPr/>
            </p:nvSpPr>
            <p:spPr>
              <a:xfrm>
                <a:off x="2075125" y="4645050"/>
                <a:ext cx="31425" cy="1989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7959" extrusionOk="0">
                    <a:moveTo>
                      <a:pt x="1256" y="1"/>
                    </a:moveTo>
                    <a:lnTo>
                      <a:pt x="1256" y="1"/>
                    </a:lnTo>
                    <a:cubicBezTo>
                      <a:pt x="1221" y="97"/>
                      <a:pt x="1186" y="185"/>
                      <a:pt x="1159" y="282"/>
                    </a:cubicBezTo>
                    <a:cubicBezTo>
                      <a:pt x="1142" y="458"/>
                      <a:pt x="1133" y="633"/>
                      <a:pt x="1124" y="791"/>
                    </a:cubicBezTo>
                    <a:cubicBezTo>
                      <a:pt x="1116" y="1037"/>
                      <a:pt x="1116" y="1283"/>
                      <a:pt x="1107" y="1520"/>
                    </a:cubicBezTo>
                    <a:cubicBezTo>
                      <a:pt x="1098" y="2399"/>
                      <a:pt x="1089" y="3312"/>
                      <a:pt x="799" y="4147"/>
                    </a:cubicBezTo>
                    <a:cubicBezTo>
                      <a:pt x="720" y="4357"/>
                      <a:pt x="632" y="4568"/>
                      <a:pt x="545" y="4779"/>
                    </a:cubicBezTo>
                    <a:cubicBezTo>
                      <a:pt x="448" y="4990"/>
                      <a:pt x="343" y="5218"/>
                      <a:pt x="264" y="5447"/>
                    </a:cubicBezTo>
                    <a:cubicBezTo>
                      <a:pt x="0" y="6255"/>
                      <a:pt x="0" y="7124"/>
                      <a:pt x="105" y="7959"/>
                    </a:cubicBezTo>
                    <a:lnTo>
                      <a:pt x="184" y="7959"/>
                    </a:lnTo>
                    <a:cubicBezTo>
                      <a:pt x="70" y="7133"/>
                      <a:pt x="70" y="6272"/>
                      <a:pt x="334" y="5473"/>
                    </a:cubicBezTo>
                    <a:cubicBezTo>
                      <a:pt x="413" y="5245"/>
                      <a:pt x="509" y="5016"/>
                      <a:pt x="606" y="4805"/>
                    </a:cubicBezTo>
                    <a:cubicBezTo>
                      <a:pt x="703" y="4595"/>
                      <a:pt x="791" y="4384"/>
                      <a:pt x="870" y="4173"/>
                    </a:cubicBezTo>
                    <a:cubicBezTo>
                      <a:pt x="1159" y="3321"/>
                      <a:pt x="1168" y="2407"/>
                      <a:pt x="1186" y="1520"/>
                    </a:cubicBezTo>
                    <a:cubicBezTo>
                      <a:pt x="1186" y="1283"/>
                      <a:pt x="1195" y="1037"/>
                      <a:pt x="1203" y="800"/>
                    </a:cubicBezTo>
                    <a:cubicBezTo>
                      <a:pt x="1203" y="554"/>
                      <a:pt x="1221" y="291"/>
                      <a:pt x="12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4"/>
              <p:cNvSpPr/>
              <p:nvPr/>
            </p:nvSpPr>
            <p:spPr>
              <a:xfrm>
                <a:off x="2086525" y="4619800"/>
                <a:ext cx="5450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8960" extrusionOk="0">
                    <a:moveTo>
                      <a:pt x="2100" y="1"/>
                    </a:moveTo>
                    <a:cubicBezTo>
                      <a:pt x="2047" y="106"/>
                      <a:pt x="1986" y="203"/>
                      <a:pt x="1924" y="299"/>
                    </a:cubicBezTo>
                    <a:cubicBezTo>
                      <a:pt x="1837" y="449"/>
                      <a:pt x="1740" y="598"/>
                      <a:pt x="1661" y="747"/>
                    </a:cubicBezTo>
                    <a:cubicBezTo>
                      <a:pt x="1134" y="1696"/>
                      <a:pt x="835" y="2759"/>
                      <a:pt x="782" y="3830"/>
                    </a:cubicBezTo>
                    <a:cubicBezTo>
                      <a:pt x="774" y="4085"/>
                      <a:pt x="774" y="4340"/>
                      <a:pt x="774" y="4594"/>
                    </a:cubicBezTo>
                    <a:cubicBezTo>
                      <a:pt x="782" y="5139"/>
                      <a:pt x="782" y="5701"/>
                      <a:pt x="642" y="6237"/>
                    </a:cubicBezTo>
                    <a:cubicBezTo>
                      <a:pt x="580" y="6465"/>
                      <a:pt x="493" y="6694"/>
                      <a:pt x="405" y="6913"/>
                    </a:cubicBezTo>
                    <a:cubicBezTo>
                      <a:pt x="335" y="7098"/>
                      <a:pt x="264" y="7282"/>
                      <a:pt x="203" y="7467"/>
                    </a:cubicBezTo>
                    <a:cubicBezTo>
                      <a:pt x="53" y="7950"/>
                      <a:pt x="1" y="8459"/>
                      <a:pt x="45" y="8960"/>
                    </a:cubicBezTo>
                    <a:cubicBezTo>
                      <a:pt x="71" y="8951"/>
                      <a:pt x="97" y="8951"/>
                      <a:pt x="115" y="8942"/>
                    </a:cubicBezTo>
                    <a:cubicBezTo>
                      <a:pt x="80" y="8459"/>
                      <a:pt x="132" y="7959"/>
                      <a:pt x="273" y="7493"/>
                    </a:cubicBezTo>
                    <a:cubicBezTo>
                      <a:pt x="335" y="7300"/>
                      <a:pt x="405" y="7115"/>
                      <a:pt x="475" y="6940"/>
                    </a:cubicBezTo>
                    <a:cubicBezTo>
                      <a:pt x="563" y="6720"/>
                      <a:pt x="651" y="6492"/>
                      <a:pt x="712" y="6255"/>
                    </a:cubicBezTo>
                    <a:cubicBezTo>
                      <a:pt x="853" y="5710"/>
                      <a:pt x="853" y="5139"/>
                      <a:pt x="844" y="4594"/>
                    </a:cubicBezTo>
                    <a:cubicBezTo>
                      <a:pt x="844" y="4340"/>
                      <a:pt x="844" y="4085"/>
                      <a:pt x="853" y="3839"/>
                    </a:cubicBezTo>
                    <a:cubicBezTo>
                      <a:pt x="905" y="2776"/>
                      <a:pt x="1204" y="1713"/>
                      <a:pt x="1722" y="791"/>
                    </a:cubicBezTo>
                    <a:cubicBezTo>
                      <a:pt x="1810" y="633"/>
                      <a:pt x="1898" y="484"/>
                      <a:pt x="1986" y="334"/>
                    </a:cubicBezTo>
                    <a:cubicBezTo>
                      <a:pt x="2047" y="238"/>
                      <a:pt x="2118" y="132"/>
                      <a:pt x="2179" y="18"/>
                    </a:cubicBezTo>
                    <a:cubicBezTo>
                      <a:pt x="2153" y="18"/>
                      <a:pt x="2126" y="9"/>
                      <a:pt x="21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4"/>
              <p:cNvSpPr/>
              <p:nvPr/>
            </p:nvSpPr>
            <p:spPr>
              <a:xfrm>
                <a:off x="2116625" y="4633650"/>
                <a:ext cx="351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774" extrusionOk="0">
                    <a:moveTo>
                      <a:pt x="1397" y="0"/>
                    </a:moveTo>
                    <a:cubicBezTo>
                      <a:pt x="887" y="808"/>
                      <a:pt x="430" y="1695"/>
                      <a:pt x="281" y="2653"/>
                    </a:cubicBezTo>
                    <a:cubicBezTo>
                      <a:pt x="167" y="3364"/>
                      <a:pt x="211" y="4093"/>
                      <a:pt x="255" y="4796"/>
                    </a:cubicBezTo>
                    <a:cubicBezTo>
                      <a:pt x="272" y="5059"/>
                      <a:pt x="299" y="5340"/>
                      <a:pt x="308" y="5613"/>
                    </a:cubicBezTo>
                    <a:cubicBezTo>
                      <a:pt x="334" y="6500"/>
                      <a:pt x="237" y="7211"/>
                      <a:pt x="0" y="7774"/>
                    </a:cubicBezTo>
                    <a:cubicBezTo>
                      <a:pt x="18" y="7756"/>
                      <a:pt x="35" y="7738"/>
                      <a:pt x="53" y="7721"/>
                    </a:cubicBezTo>
                    <a:cubicBezTo>
                      <a:pt x="88" y="7686"/>
                      <a:pt x="114" y="7651"/>
                      <a:pt x="141" y="7615"/>
                    </a:cubicBezTo>
                    <a:cubicBezTo>
                      <a:pt x="325" y="7071"/>
                      <a:pt x="404" y="6412"/>
                      <a:pt x="378" y="5613"/>
                    </a:cubicBezTo>
                    <a:cubicBezTo>
                      <a:pt x="369" y="5340"/>
                      <a:pt x="351" y="5059"/>
                      <a:pt x="334" y="4787"/>
                    </a:cubicBezTo>
                    <a:cubicBezTo>
                      <a:pt x="281" y="4093"/>
                      <a:pt x="237" y="3364"/>
                      <a:pt x="351" y="2670"/>
                    </a:cubicBezTo>
                    <a:cubicBezTo>
                      <a:pt x="501" y="1748"/>
                      <a:pt x="922" y="896"/>
                      <a:pt x="1405" y="114"/>
                    </a:cubicBezTo>
                    <a:cubicBezTo>
                      <a:pt x="1405" y="70"/>
                      <a:pt x="1397" y="35"/>
                      <a:pt x="13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4"/>
              <p:cNvSpPr/>
              <p:nvPr/>
            </p:nvSpPr>
            <p:spPr>
              <a:xfrm>
                <a:off x="2134175" y="4659775"/>
                <a:ext cx="18475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489" extrusionOk="0">
                    <a:moveTo>
                      <a:pt x="739" y="0"/>
                    </a:moveTo>
                    <a:cubicBezTo>
                      <a:pt x="493" y="439"/>
                      <a:pt x="308" y="914"/>
                      <a:pt x="212" y="1397"/>
                    </a:cubicBezTo>
                    <a:cubicBezTo>
                      <a:pt x="1" y="2389"/>
                      <a:pt x="97" y="3426"/>
                      <a:pt x="203" y="4427"/>
                    </a:cubicBezTo>
                    <a:cubicBezTo>
                      <a:pt x="203" y="4445"/>
                      <a:pt x="203" y="4462"/>
                      <a:pt x="212" y="4489"/>
                    </a:cubicBezTo>
                    <a:cubicBezTo>
                      <a:pt x="229" y="4410"/>
                      <a:pt x="238" y="4339"/>
                      <a:pt x="256" y="4260"/>
                    </a:cubicBezTo>
                    <a:cubicBezTo>
                      <a:pt x="159" y="3312"/>
                      <a:pt x="80" y="2346"/>
                      <a:pt x="282" y="1414"/>
                    </a:cubicBezTo>
                    <a:cubicBezTo>
                      <a:pt x="370" y="975"/>
                      <a:pt x="528" y="554"/>
                      <a:pt x="739" y="158"/>
                    </a:cubicBezTo>
                    <a:lnTo>
                      <a:pt x="739" y="150"/>
                    </a:lnTo>
                    <a:cubicBezTo>
                      <a:pt x="739" y="106"/>
                      <a:pt x="739" y="53"/>
                      <a:pt x="7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1103;p54">
            <a:extLst>
              <a:ext uri="{FF2B5EF4-FFF2-40B4-BE49-F238E27FC236}">
                <a16:creationId xmlns:a16="http://schemas.microsoft.com/office/drawing/2014/main" id="{01C5D7AC-3666-BC5F-35CA-3766FA0D465F}"/>
              </a:ext>
            </a:extLst>
          </p:cNvPr>
          <p:cNvSpPr txBox="1">
            <a:spLocks/>
          </p:cNvSpPr>
          <p:nvPr/>
        </p:nvSpPr>
        <p:spPr>
          <a:xfrm>
            <a:off x="2163387" y="3144168"/>
            <a:ext cx="5960137" cy="10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130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Kalam"/>
              <a:buNone/>
              <a:defRPr sz="36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l"/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Pembimbing</a:t>
            </a:r>
            <a:r>
              <a:rPr lang="en-US" sz="1800" dirty="0"/>
              <a:t> : -M. Ridwan St, Mt</a:t>
            </a:r>
          </a:p>
          <a:p>
            <a:pPr algn="l"/>
            <a:r>
              <a:rPr lang="en-US" sz="1800" dirty="0"/>
              <a:t>		   -</a:t>
            </a:r>
            <a:r>
              <a:rPr lang="en-US" sz="1800" dirty="0" err="1"/>
              <a:t>Fitri</a:t>
            </a:r>
            <a:r>
              <a:rPr lang="en-US" sz="1800" dirty="0"/>
              <a:t> </a:t>
            </a:r>
            <a:r>
              <a:rPr lang="en-US" sz="1800" dirty="0" err="1"/>
              <a:t>Handayani</a:t>
            </a:r>
            <a:r>
              <a:rPr lang="en-US" sz="1800" dirty="0"/>
              <a:t> </a:t>
            </a:r>
            <a:r>
              <a:rPr lang="en-US" sz="1800" dirty="0" err="1"/>
              <a:t>St.Kom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68A4F-A938-D622-B778-5AB8733E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77" y="163652"/>
            <a:ext cx="6403125" cy="3600000"/>
          </a:xfrm>
          <a:prstGeom prst="rect">
            <a:avLst/>
          </a:prstGeom>
        </p:spPr>
      </p:pic>
      <p:sp>
        <p:nvSpPr>
          <p:cNvPr id="8" name="Google Shape;1044;p51"/>
          <p:cNvSpPr/>
          <p:nvPr/>
        </p:nvSpPr>
        <p:spPr>
          <a:xfrm rot="9804944" flipH="1">
            <a:off x="73299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3;p51"/>
          <p:cNvSpPr/>
          <p:nvPr/>
        </p:nvSpPr>
        <p:spPr>
          <a:xfrm rot="-514907" flipH="1">
            <a:off x="903322" y="-371657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C77F1-CFD7-477C-71DB-904FD018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03" y="263285"/>
            <a:ext cx="6403125" cy="3600000"/>
          </a:xfrm>
          <a:prstGeom prst="rect">
            <a:avLst/>
          </a:prstGeom>
        </p:spPr>
      </p:pic>
      <p:sp>
        <p:nvSpPr>
          <p:cNvPr id="7" name="Google Shape;1043;p51"/>
          <p:cNvSpPr/>
          <p:nvPr/>
        </p:nvSpPr>
        <p:spPr>
          <a:xfrm rot="-514907" flipH="1">
            <a:off x="903322" y="-345175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4;p51"/>
          <p:cNvSpPr/>
          <p:nvPr/>
        </p:nvSpPr>
        <p:spPr>
          <a:xfrm rot="9804944" flipH="1">
            <a:off x="72537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5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04C-6802-5CB6-2C8D-582AAE47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68" y="122674"/>
            <a:ext cx="7043437" cy="3960000"/>
          </a:xfrm>
          <a:prstGeom prst="rect">
            <a:avLst/>
          </a:prstGeom>
        </p:spPr>
      </p:pic>
      <p:sp>
        <p:nvSpPr>
          <p:cNvPr id="8" name="Google Shape;1044;p51"/>
          <p:cNvSpPr/>
          <p:nvPr/>
        </p:nvSpPr>
        <p:spPr>
          <a:xfrm rot="9804944" flipH="1">
            <a:off x="7539509" y="3557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43;p51"/>
          <p:cNvSpPr/>
          <p:nvPr/>
        </p:nvSpPr>
        <p:spPr>
          <a:xfrm rot="-514907" flipH="1">
            <a:off x="750397" y="-369092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583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1CFC6-1A32-5110-F48E-43DBB840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5" y="210585"/>
            <a:ext cx="6403125" cy="3600000"/>
          </a:xfrm>
          <a:prstGeom prst="rect">
            <a:avLst/>
          </a:prstGeom>
        </p:spPr>
      </p:pic>
      <p:sp>
        <p:nvSpPr>
          <p:cNvPr id="7" name="Google Shape;1043;p51"/>
          <p:cNvSpPr/>
          <p:nvPr/>
        </p:nvSpPr>
        <p:spPr>
          <a:xfrm rot="-514907" flipH="1">
            <a:off x="827122" y="-421375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4;p51"/>
          <p:cNvSpPr/>
          <p:nvPr/>
        </p:nvSpPr>
        <p:spPr>
          <a:xfrm rot="9804944" flipH="1">
            <a:off x="7253759" y="34477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5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"/>
            <a:ext cx="6400800" cy="3600450"/>
          </a:xfrm>
          <a:prstGeom prst="rect">
            <a:avLst/>
          </a:prstGeom>
        </p:spPr>
      </p:pic>
      <p:sp>
        <p:nvSpPr>
          <p:cNvPr id="9" name="Google Shape;1043;p51"/>
          <p:cNvSpPr/>
          <p:nvPr/>
        </p:nvSpPr>
        <p:spPr>
          <a:xfrm rot="-514907" flipH="1">
            <a:off x="827122" y="-421375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44;p51"/>
          <p:cNvSpPr/>
          <p:nvPr/>
        </p:nvSpPr>
        <p:spPr>
          <a:xfrm rot="9804944" flipH="1">
            <a:off x="7253759" y="34477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3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C8E61-B702-2C94-92EB-4603A482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46" y="162150"/>
            <a:ext cx="6403125" cy="3600000"/>
          </a:xfrm>
          <a:prstGeom prst="rect">
            <a:avLst/>
          </a:prstGeom>
        </p:spPr>
      </p:pic>
      <p:sp>
        <p:nvSpPr>
          <p:cNvPr id="7" name="Google Shape;1043;p51"/>
          <p:cNvSpPr/>
          <p:nvPr/>
        </p:nvSpPr>
        <p:spPr>
          <a:xfrm rot="-514907" flipH="1">
            <a:off x="903322" y="-440743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4;p51"/>
          <p:cNvSpPr/>
          <p:nvPr/>
        </p:nvSpPr>
        <p:spPr>
          <a:xfrm rot="9804944" flipH="1">
            <a:off x="72537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863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25A2-F908-D491-CD0E-4A108AA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46" y="51023"/>
            <a:ext cx="6403125" cy="3600000"/>
          </a:xfrm>
          <a:prstGeom prst="rect">
            <a:avLst/>
          </a:prstGeom>
        </p:spPr>
      </p:pic>
      <p:sp>
        <p:nvSpPr>
          <p:cNvPr id="7" name="Google Shape;1043;p51"/>
          <p:cNvSpPr/>
          <p:nvPr/>
        </p:nvSpPr>
        <p:spPr>
          <a:xfrm rot="-514907" flipH="1">
            <a:off x="903322" y="-440743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4;p51"/>
          <p:cNvSpPr/>
          <p:nvPr/>
        </p:nvSpPr>
        <p:spPr>
          <a:xfrm rot="9804944" flipH="1">
            <a:off x="72537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16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2DB80-6297-9B5F-BE1D-EA9F3C53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18" y="162150"/>
            <a:ext cx="6403125" cy="3600000"/>
          </a:xfrm>
          <a:prstGeom prst="rect">
            <a:avLst/>
          </a:prstGeom>
        </p:spPr>
      </p:pic>
      <p:sp>
        <p:nvSpPr>
          <p:cNvPr id="7" name="Google Shape;1043;p51"/>
          <p:cNvSpPr/>
          <p:nvPr/>
        </p:nvSpPr>
        <p:spPr>
          <a:xfrm rot="-514907" flipH="1">
            <a:off x="903322" y="-440743"/>
            <a:ext cx="1475648" cy="983532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44;p51"/>
          <p:cNvSpPr/>
          <p:nvPr/>
        </p:nvSpPr>
        <p:spPr>
          <a:xfrm rot="9804944" flipH="1">
            <a:off x="7253759" y="3371504"/>
            <a:ext cx="1475769" cy="983563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31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510B-19E2-0923-D164-8D21A515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59" y="557600"/>
            <a:ext cx="670200" cy="5934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E6442-22EC-C1F7-B7E5-68C64568C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845" y="1356844"/>
            <a:ext cx="2818749" cy="8712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Pembuatan</a:t>
            </a:r>
            <a:r>
              <a:rPr lang="en-US" dirty="0"/>
              <a:t> program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093E52-68CA-391E-2E25-65F6E1FC9CB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50259" y="1356844"/>
            <a:ext cx="2818749" cy="8712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dan Analisa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E720D-9A2B-8832-9B30-6F947EB82DD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219200" y="2336690"/>
            <a:ext cx="2818749" cy="8712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website</a:t>
            </a:r>
            <a:endParaRPr lang="en-ID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98B7BF0-2040-B15A-95E3-6C4CE606731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809959" y="889825"/>
            <a:ext cx="2083200" cy="572700"/>
          </a:xfrm>
        </p:spPr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CEA9808-37F9-0398-46E7-8A16A39ED59C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320774" y="818157"/>
            <a:ext cx="2083200" cy="572700"/>
          </a:xfrm>
        </p:spPr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83873DF-4A71-DFCA-C46F-F70D8241DABF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Kesimpulan &amp; Saran</a:t>
            </a:r>
            <a:endParaRPr lang="en-ID" dirty="0"/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CAE20C7C-33B8-A5E9-2D26-0AB05CB4791C}"/>
              </a:ext>
            </a:extLst>
          </p:cNvPr>
          <p:cNvSpPr txBox="1">
            <a:spLocks/>
          </p:cNvSpPr>
          <p:nvPr/>
        </p:nvSpPr>
        <p:spPr>
          <a:xfrm>
            <a:off x="1120474" y="3714700"/>
            <a:ext cx="3016199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sensor </a:t>
            </a:r>
            <a:r>
              <a:rPr lang="en-US" dirty="0" err="1"/>
              <a:t>tidak</a:t>
            </a:r>
            <a:r>
              <a:rPr lang="en-US" dirty="0"/>
              <a:t> normal</a:t>
            </a:r>
            <a:endParaRPr lang="en-ID" dirty="0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CD6E2C26-9A69-4411-8356-8835BE4AF0DE}"/>
              </a:ext>
            </a:extLst>
          </p:cNvPr>
          <p:cNvSpPr txBox="1">
            <a:spLocks/>
          </p:cNvSpPr>
          <p:nvPr/>
        </p:nvSpPr>
        <p:spPr>
          <a:xfrm>
            <a:off x="4799458" y="2265438"/>
            <a:ext cx="2818749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en-US" dirty="0"/>
              <a:t>2. </a:t>
            </a:r>
            <a:r>
              <a:rPr lang="en-US" dirty="0" err="1"/>
              <a:t>Mengembangkan</a:t>
            </a:r>
            <a:r>
              <a:rPr lang="en-US" dirty="0"/>
              <a:t> Kembali dan upgrade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esp32 dan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kerjanya</a:t>
            </a:r>
            <a:endParaRPr lang="en-ID" dirty="0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DAD2CEA7-A0E4-DCF7-1E08-768106B56A04}"/>
              </a:ext>
            </a:extLst>
          </p:cNvPr>
          <p:cNvSpPr txBox="1">
            <a:spLocks/>
          </p:cNvSpPr>
          <p:nvPr/>
        </p:nvSpPr>
        <p:spPr>
          <a:xfrm>
            <a:off x="4776880" y="3163390"/>
            <a:ext cx="2818749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Mengembangkan</a:t>
            </a:r>
            <a:r>
              <a:rPr lang="en-US" dirty="0"/>
              <a:t> Kembali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sensor </a:t>
            </a:r>
            <a:r>
              <a:rPr lang="en-US" dirty="0" err="1"/>
              <a:t>photodioda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manfaatnya</a:t>
            </a:r>
            <a:endParaRPr lang="en-ID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198E8CD-71D5-B5B3-72DE-469772C69532}"/>
              </a:ext>
            </a:extLst>
          </p:cNvPr>
          <p:cNvSpPr txBox="1">
            <a:spLocks/>
          </p:cNvSpPr>
          <p:nvPr/>
        </p:nvSpPr>
        <p:spPr>
          <a:xfrm>
            <a:off x="4585225" y="4018484"/>
            <a:ext cx="2818749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ial Elite"/>
              <a:buNone/>
              <a:defRPr sz="1400" b="0" i="0" u="none" strike="noStrike" cap="none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9pPr>
          </a:lstStyle>
          <a:p>
            <a:r>
              <a:rPr lang="en-US" dirty="0"/>
              <a:t>4. </a:t>
            </a:r>
            <a:r>
              <a:rPr lang="en-US" dirty="0" err="1"/>
              <a:t>Mengembangkan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75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75"/>
          <p:cNvGrpSpPr/>
          <p:nvPr/>
        </p:nvGrpSpPr>
        <p:grpSpPr>
          <a:xfrm rot="-266707">
            <a:off x="2608934" y="1288277"/>
            <a:ext cx="4903570" cy="3351744"/>
            <a:chOff x="8224325" y="1877325"/>
            <a:chExt cx="449175" cy="307025"/>
          </a:xfrm>
        </p:grpSpPr>
        <p:sp>
          <p:nvSpPr>
            <p:cNvPr id="2277" name="Google Shape;2277;p75"/>
            <p:cNvSpPr/>
            <p:nvPr/>
          </p:nvSpPr>
          <p:spPr>
            <a:xfrm>
              <a:off x="8224325" y="1877325"/>
              <a:ext cx="449175" cy="307025"/>
            </a:xfrm>
            <a:custGeom>
              <a:avLst/>
              <a:gdLst/>
              <a:ahLst/>
              <a:cxnLst/>
              <a:rect l="l" t="t" r="r" b="b"/>
              <a:pathLst>
                <a:path w="17967" h="12281" extrusionOk="0">
                  <a:moveTo>
                    <a:pt x="3111" y="0"/>
                  </a:moveTo>
                  <a:lnTo>
                    <a:pt x="938" y="1652"/>
                  </a:lnTo>
                  <a:lnTo>
                    <a:pt x="0" y="8246"/>
                  </a:lnTo>
                  <a:lnTo>
                    <a:pt x="1652" y="10434"/>
                  </a:lnTo>
                  <a:lnTo>
                    <a:pt x="14870" y="12280"/>
                  </a:lnTo>
                  <a:lnTo>
                    <a:pt x="17043" y="10643"/>
                  </a:lnTo>
                  <a:lnTo>
                    <a:pt x="17966" y="4034"/>
                  </a:lnTo>
                  <a:lnTo>
                    <a:pt x="16329" y="1861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78" name="Google Shape;2278;p75"/>
            <p:cNvSpPr/>
            <p:nvPr/>
          </p:nvSpPr>
          <p:spPr>
            <a:xfrm>
              <a:off x="8231375" y="1886625"/>
              <a:ext cx="435050" cy="288775"/>
            </a:xfrm>
            <a:custGeom>
              <a:avLst/>
              <a:gdLst/>
              <a:ahLst/>
              <a:cxnLst/>
              <a:rect l="l" t="t" r="r" b="b"/>
              <a:pathLst>
                <a:path w="17402" h="11551" fill="none" extrusionOk="0">
                  <a:moveTo>
                    <a:pt x="1445" y="9705"/>
                  </a:moveTo>
                  <a:lnTo>
                    <a:pt x="1" y="7800"/>
                  </a:lnTo>
                  <a:lnTo>
                    <a:pt x="894" y="1429"/>
                  </a:lnTo>
                  <a:lnTo>
                    <a:pt x="2799" y="0"/>
                  </a:lnTo>
                  <a:lnTo>
                    <a:pt x="15972" y="1846"/>
                  </a:lnTo>
                  <a:lnTo>
                    <a:pt x="17401" y="3751"/>
                  </a:lnTo>
                  <a:lnTo>
                    <a:pt x="16508" y="10122"/>
                  </a:lnTo>
                  <a:lnTo>
                    <a:pt x="14618" y="11551"/>
                  </a:lnTo>
                  <a:close/>
                </a:path>
              </a:pathLst>
            </a:custGeom>
            <a:noFill/>
            <a:ln w="19050" cap="flat" cmpd="sng">
              <a:solidFill>
                <a:srgbClr val="F6EFD3"/>
              </a:solidFill>
              <a:prstDash val="solid"/>
              <a:miter lim="1488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79" name="Google Shape;2279;p75"/>
            <p:cNvSpPr/>
            <p:nvPr/>
          </p:nvSpPr>
          <p:spPr>
            <a:xfrm>
              <a:off x="8254075" y="1907075"/>
              <a:ext cx="389650" cy="247500"/>
            </a:xfrm>
            <a:custGeom>
              <a:avLst/>
              <a:gdLst/>
              <a:ahLst/>
              <a:cxnLst/>
              <a:rect l="l" t="t" r="r" b="b"/>
              <a:pathLst>
                <a:path w="15586" h="9900" extrusionOk="0">
                  <a:moveTo>
                    <a:pt x="2234" y="1"/>
                  </a:moveTo>
                  <a:lnTo>
                    <a:pt x="805" y="1088"/>
                  </a:lnTo>
                  <a:lnTo>
                    <a:pt x="1" y="6759"/>
                  </a:lnTo>
                  <a:lnTo>
                    <a:pt x="1088" y="8173"/>
                  </a:lnTo>
                  <a:lnTo>
                    <a:pt x="13368" y="9899"/>
                  </a:lnTo>
                  <a:lnTo>
                    <a:pt x="14796" y="8828"/>
                  </a:lnTo>
                  <a:lnTo>
                    <a:pt x="15585" y="3157"/>
                  </a:lnTo>
                  <a:lnTo>
                    <a:pt x="14514" y="1728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F6EF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2280" name="Google Shape;2280;p75"/>
          <p:cNvSpPr txBox="1">
            <a:spLocks noGrp="1"/>
          </p:cNvSpPr>
          <p:nvPr>
            <p:ph type="ctrTitle"/>
          </p:nvPr>
        </p:nvSpPr>
        <p:spPr>
          <a:xfrm rot="209237">
            <a:off x="3421448" y="2197421"/>
            <a:ext cx="3274864" cy="1611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 !</a:t>
            </a:r>
            <a:endParaRPr dirty="0"/>
          </a:p>
        </p:txBody>
      </p:sp>
      <p:grpSp>
        <p:nvGrpSpPr>
          <p:cNvPr id="2282" name="Google Shape;2282;p75"/>
          <p:cNvGrpSpPr/>
          <p:nvPr/>
        </p:nvGrpSpPr>
        <p:grpSpPr>
          <a:xfrm rot="-486145">
            <a:off x="6271691" y="1612782"/>
            <a:ext cx="1228053" cy="906280"/>
            <a:chOff x="6409858" y="765723"/>
            <a:chExt cx="1553730" cy="1146624"/>
          </a:xfrm>
        </p:grpSpPr>
        <p:grpSp>
          <p:nvGrpSpPr>
            <p:cNvPr id="2283" name="Google Shape;2283;p75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2284" name="Google Shape;2284;p75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75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6" name="Google Shape;2286;p75"/>
            <p:cNvGrpSpPr/>
            <p:nvPr/>
          </p:nvGrpSpPr>
          <p:grpSpPr>
            <a:xfrm>
              <a:off x="6409858" y="765723"/>
              <a:ext cx="1553730" cy="1146624"/>
              <a:chOff x="5464250" y="1319600"/>
              <a:chExt cx="114875" cy="84775"/>
            </a:xfrm>
          </p:grpSpPr>
          <p:sp>
            <p:nvSpPr>
              <p:cNvPr id="2287" name="Google Shape;2287;p75"/>
              <p:cNvSpPr/>
              <p:nvPr/>
            </p:nvSpPr>
            <p:spPr>
              <a:xfrm>
                <a:off x="5464250" y="1319600"/>
                <a:ext cx="11487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91" extrusionOk="0">
                    <a:moveTo>
                      <a:pt x="2741" y="0"/>
                    </a:moveTo>
                    <a:cubicBezTo>
                      <a:pt x="2715" y="0"/>
                      <a:pt x="2688" y="9"/>
                      <a:pt x="2671" y="18"/>
                    </a:cubicBezTo>
                    <a:cubicBezTo>
                      <a:pt x="2565" y="88"/>
                      <a:pt x="2504" y="202"/>
                      <a:pt x="2460" y="316"/>
                    </a:cubicBezTo>
                    <a:cubicBezTo>
                      <a:pt x="2319" y="650"/>
                      <a:pt x="2249" y="1019"/>
                      <a:pt x="2205" y="1379"/>
                    </a:cubicBezTo>
                    <a:cubicBezTo>
                      <a:pt x="2012" y="984"/>
                      <a:pt x="1722" y="650"/>
                      <a:pt x="1362" y="404"/>
                    </a:cubicBezTo>
                    <a:cubicBezTo>
                      <a:pt x="1204" y="299"/>
                      <a:pt x="1028" y="202"/>
                      <a:pt x="835" y="202"/>
                    </a:cubicBezTo>
                    <a:cubicBezTo>
                      <a:pt x="782" y="202"/>
                      <a:pt x="729" y="211"/>
                      <a:pt x="694" y="255"/>
                    </a:cubicBezTo>
                    <a:cubicBezTo>
                      <a:pt x="642" y="316"/>
                      <a:pt x="677" y="404"/>
                      <a:pt x="721" y="474"/>
                    </a:cubicBezTo>
                    <a:cubicBezTo>
                      <a:pt x="817" y="624"/>
                      <a:pt x="958" y="738"/>
                      <a:pt x="1098" y="843"/>
                    </a:cubicBezTo>
                    <a:cubicBezTo>
                      <a:pt x="1362" y="1028"/>
                      <a:pt x="1634" y="1195"/>
                      <a:pt x="1924" y="1326"/>
                    </a:cubicBezTo>
                    <a:cubicBezTo>
                      <a:pt x="1625" y="1230"/>
                      <a:pt x="1353" y="1160"/>
                      <a:pt x="1037" y="1142"/>
                    </a:cubicBezTo>
                    <a:cubicBezTo>
                      <a:pt x="982" y="1137"/>
                      <a:pt x="927" y="1135"/>
                      <a:pt x="872" y="1135"/>
                    </a:cubicBezTo>
                    <a:cubicBezTo>
                      <a:pt x="616" y="1135"/>
                      <a:pt x="356" y="1188"/>
                      <a:pt x="132" y="1318"/>
                    </a:cubicBezTo>
                    <a:cubicBezTo>
                      <a:pt x="62" y="1344"/>
                      <a:pt x="0" y="1406"/>
                      <a:pt x="0" y="1476"/>
                    </a:cubicBezTo>
                    <a:cubicBezTo>
                      <a:pt x="0" y="1555"/>
                      <a:pt x="79" y="1599"/>
                      <a:pt x="159" y="1625"/>
                    </a:cubicBezTo>
                    <a:cubicBezTo>
                      <a:pt x="282" y="1660"/>
                      <a:pt x="413" y="1669"/>
                      <a:pt x="536" y="1669"/>
                    </a:cubicBezTo>
                    <a:cubicBezTo>
                      <a:pt x="975" y="1660"/>
                      <a:pt x="1406" y="1608"/>
                      <a:pt x="1836" y="1546"/>
                    </a:cubicBezTo>
                    <a:lnTo>
                      <a:pt x="1836" y="1546"/>
                    </a:lnTo>
                    <a:cubicBezTo>
                      <a:pt x="1459" y="1739"/>
                      <a:pt x="1151" y="2012"/>
                      <a:pt x="896" y="2345"/>
                    </a:cubicBezTo>
                    <a:cubicBezTo>
                      <a:pt x="844" y="2416"/>
                      <a:pt x="800" y="2486"/>
                      <a:pt x="791" y="2565"/>
                    </a:cubicBezTo>
                    <a:cubicBezTo>
                      <a:pt x="782" y="2644"/>
                      <a:pt x="826" y="2741"/>
                      <a:pt x="905" y="2758"/>
                    </a:cubicBezTo>
                    <a:cubicBezTo>
                      <a:pt x="912" y="2759"/>
                      <a:pt x="919" y="2760"/>
                      <a:pt x="926" y="2760"/>
                    </a:cubicBezTo>
                    <a:cubicBezTo>
                      <a:pt x="972" y="2760"/>
                      <a:pt x="1016" y="2737"/>
                      <a:pt x="1054" y="2714"/>
                    </a:cubicBezTo>
                    <a:cubicBezTo>
                      <a:pt x="1511" y="2486"/>
                      <a:pt x="1863" y="2082"/>
                      <a:pt x="2196" y="1695"/>
                    </a:cubicBezTo>
                    <a:lnTo>
                      <a:pt x="2196" y="1695"/>
                    </a:lnTo>
                    <a:cubicBezTo>
                      <a:pt x="2012" y="2091"/>
                      <a:pt x="1915" y="2539"/>
                      <a:pt x="1906" y="2987"/>
                    </a:cubicBezTo>
                    <a:cubicBezTo>
                      <a:pt x="1898" y="3118"/>
                      <a:pt x="1915" y="3285"/>
                      <a:pt x="2021" y="3364"/>
                    </a:cubicBezTo>
                    <a:cubicBezTo>
                      <a:pt x="2047" y="3382"/>
                      <a:pt x="2073" y="3391"/>
                      <a:pt x="2100" y="3391"/>
                    </a:cubicBezTo>
                    <a:cubicBezTo>
                      <a:pt x="2161" y="3391"/>
                      <a:pt x="2205" y="3329"/>
                      <a:pt x="2231" y="3268"/>
                    </a:cubicBezTo>
                    <a:cubicBezTo>
                      <a:pt x="2460" y="2785"/>
                      <a:pt x="2539" y="2249"/>
                      <a:pt x="2592" y="1722"/>
                    </a:cubicBezTo>
                    <a:cubicBezTo>
                      <a:pt x="2644" y="2178"/>
                      <a:pt x="2820" y="2600"/>
                      <a:pt x="3057" y="2995"/>
                    </a:cubicBezTo>
                    <a:cubicBezTo>
                      <a:pt x="3127" y="3101"/>
                      <a:pt x="3206" y="3215"/>
                      <a:pt x="3338" y="3250"/>
                    </a:cubicBezTo>
                    <a:cubicBezTo>
                      <a:pt x="3356" y="3250"/>
                      <a:pt x="3373" y="3254"/>
                      <a:pt x="3391" y="3254"/>
                    </a:cubicBezTo>
                    <a:cubicBezTo>
                      <a:pt x="3400" y="3254"/>
                      <a:pt x="3408" y="3253"/>
                      <a:pt x="3417" y="3250"/>
                    </a:cubicBezTo>
                    <a:cubicBezTo>
                      <a:pt x="3444" y="3241"/>
                      <a:pt x="3470" y="3215"/>
                      <a:pt x="3488" y="3189"/>
                    </a:cubicBezTo>
                    <a:cubicBezTo>
                      <a:pt x="3575" y="3048"/>
                      <a:pt x="3523" y="2864"/>
                      <a:pt x="3461" y="2714"/>
                    </a:cubicBezTo>
                    <a:cubicBezTo>
                      <a:pt x="3329" y="2375"/>
                      <a:pt x="3173" y="2044"/>
                      <a:pt x="2943" y="1765"/>
                    </a:cubicBezTo>
                    <a:lnTo>
                      <a:pt x="2943" y="1765"/>
                    </a:lnTo>
                    <a:cubicBezTo>
                      <a:pt x="3120" y="1970"/>
                      <a:pt x="3789" y="2717"/>
                      <a:pt x="4146" y="2717"/>
                    </a:cubicBezTo>
                    <a:cubicBezTo>
                      <a:pt x="4211" y="2717"/>
                      <a:pt x="4265" y="2692"/>
                      <a:pt x="4304" y="2635"/>
                    </a:cubicBezTo>
                    <a:cubicBezTo>
                      <a:pt x="4594" y="2222"/>
                      <a:pt x="3277" y="1713"/>
                      <a:pt x="3277" y="1713"/>
                    </a:cubicBezTo>
                    <a:cubicBezTo>
                      <a:pt x="3584" y="1660"/>
                      <a:pt x="3883" y="1581"/>
                      <a:pt x="4181" y="1476"/>
                    </a:cubicBezTo>
                    <a:cubicBezTo>
                      <a:pt x="4287" y="1441"/>
                      <a:pt x="4401" y="1397"/>
                      <a:pt x="4471" y="1309"/>
                    </a:cubicBezTo>
                    <a:cubicBezTo>
                      <a:pt x="4498" y="1274"/>
                      <a:pt x="4524" y="1230"/>
                      <a:pt x="4515" y="1186"/>
                    </a:cubicBezTo>
                    <a:cubicBezTo>
                      <a:pt x="4515" y="1133"/>
                      <a:pt x="4471" y="1089"/>
                      <a:pt x="4427" y="1063"/>
                    </a:cubicBezTo>
                    <a:cubicBezTo>
                      <a:pt x="4375" y="1037"/>
                      <a:pt x="4322" y="1037"/>
                      <a:pt x="4269" y="1037"/>
                    </a:cubicBezTo>
                    <a:cubicBezTo>
                      <a:pt x="4261" y="1036"/>
                      <a:pt x="4253" y="1036"/>
                      <a:pt x="4245" y="1036"/>
                    </a:cubicBezTo>
                    <a:cubicBezTo>
                      <a:pt x="3779" y="1036"/>
                      <a:pt x="3323" y="1287"/>
                      <a:pt x="2952" y="1555"/>
                    </a:cubicBezTo>
                    <a:cubicBezTo>
                      <a:pt x="3215" y="1239"/>
                      <a:pt x="3452" y="896"/>
                      <a:pt x="3646" y="527"/>
                    </a:cubicBezTo>
                    <a:cubicBezTo>
                      <a:pt x="3672" y="474"/>
                      <a:pt x="3707" y="413"/>
                      <a:pt x="3707" y="352"/>
                    </a:cubicBezTo>
                    <a:cubicBezTo>
                      <a:pt x="3716" y="290"/>
                      <a:pt x="3690" y="220"/>
                      <a:pt x="3637" y="193"/>
                    </a:cubicBezTo>
                    <a:cubicBezTo>
                      <a:pt x="3613" y="179"/>
                      <a:pt x="3583" y="172"/>
                      <a:pt x="3553" y="172"/>
                    </a:cubicBezTo>
                    <a:cubicBezTo>
                      <a:pt x="3528" y="172"/>
                      <a:pt x="3502" y="177"/>
                      <a:pt x="3479" y="185"/>
                    </a:cubicBezTo>
                    <a:cubicBezTo>
                      <a:pt x="3215" y="246"/>
                      <a:pt x="3004" y="457"/>
                      <a:pt x="2864" y="694"/>
                    </a:cubicBezTo>
                    <a:cubicBezTo>
                      <a:pt x="2715" y="922"/>
                      <a:pt x="2618" y="1186"/>
                      <a:pt x="2486" y="1414"/>
                    </a:cubicBezTo>
                    <a:cubicBezTo>
                      <a:pt x="2574" y="1195"/>
                      <a:pt x="2653" y="966"/>
                      <a:pt x="2715" y="729"/>
                    </a:cubicBezTo>
                    <a:cubicBezTo>
                      <a:pt x="2776" y="527"/>
                      <a:pt x="2820" y="316"/>
                      <a:pt x="2802" y="106"/>
                    </a:cubicBezTo>
                    <a:cubicBezTo>
                      <a:pt x="2802" y="62"/>
                      <a:pt x="2785" y="18"/>
                      <a:pt x="2741" y="0"/>
                    </a:cubicBezTo>
                    <a:close/>
                  </a:path>
                </a:pathLst>
              </a:custGeom>
              <a:solidFill>
                <a:srgbClr val="B6DFE7">
                  <a:alpha val="63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75"/>
              <p:cNvSpPr/>
              <p:nvPr/>
            </p:nvSpPr>
            <p:spPr>
              <a:xfrm>
                <a:off x="5509275" y="1352250"/>
                <a:ext cx="29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430" extrusionOk="0">
                    <a:moveTo>
                      <a:pt x="297" y="0"/>
                    </a:moveTo>
                    <a:cubicBezTo>
                      <a:pt x="244" y="0"/>
                      <a:pt x="191" y="4"/>
                      <a:pt x="141" y="12"/>
                    </a:cubicBezTo>
                    <a:cubicBezTo>
                      <a:pt x="79" y="20"/>
                      <a:pt x="18" y="38"/>
                      <a:pt x="9" y="100"/>
                    </a:cubicBezTo>
                    <a:cubicBezTo>
                      <a:pt x="0" y="161"/>
                      <a:pt x="62" y="196"/>
                      <a:pt x="114" y="223"/>
                    </a:cubicBezTo>
                    <a:cubicBezTo>
                      <a:pt x="214" y="266"/>
                      <a:pt x="725" y="429"/>
                      <a:pt x="1004" y="429"/>
                    </a:cubicBezTo>
                    <a:cubicBezTo>
                      <a:pt x="1118" y="429"/>
                      <a:pt x="1194" y="402"/>
                      <a:pt x="1186" y="328"/>
                    </a:cubicBezTo>
                    <a:cubicBezTo>
                      <a:pt x="1177" y="187"/>
                      <a:pt x="966" y="126"/>
                      <a:pt x="852" y="91"/>
                    </a:cubicBezTo>
                    <a:cubicBezTo>
                      <a:pt x="681" y="43"/>
                      <a:pt x="484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1" name="Google Shape;2301;p75"/>
          <p:cNvSpPr txBox="1"/>
          <p:nvPr/>
        </p:nvSpPr>
        <p:spPr>
          <a:xfrm>
            <a:off x="5676450" y="4345102"/>
            <a:ext cx="27525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subTitle" idx="1"/>
          </p:nvPr>
        </p:nvSpPr>
        <p:spPr>
          <a:xfrm>
            <a:off x="1600200" y="1781394"/>
            <a:ext cx="6858000" cy="204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solidFill>
                  <a:schemeClr val="tx1"/>
                </a:solidFill>
              </a:rPr>
              <a:t>Cahaya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energi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yang sangat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dibutuhkan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kehidupan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sehari-hari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menerangi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ruangan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maupun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menjadi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sumber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keberlangsungan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hidup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tanaman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membutuhkan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cahaya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matahari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pecial Elite" panose="020B0604020202020204" charset="0"/>
              </a:rPr>
              <a:t>makanan</a:t>
            </a:r>
            <a:r>
              <a:rPr lang="en-ID" b="0" i="0" dirty="0">
                <a:solidFill>
                  <a:schemeClr val="tx1"/>
                </a:solidFill>
                <a:effectLst/>
                <a:latin typeface="Special Elite" panose="020B0604020202020204" charset="0"/>
              </a:rPr>
              <a:t>.</a:t>
            </a:r>
          </a:p>
          <a:p>
            <a:pPr marL="0" lvl="0" indent="0"/>
            <a:endParaRPr lang="en-ID" b="0" i="0" dirty="0">
              <a:solidFill>
                <a:schemeClr val="tx1"/>
              </a:solidFill>
              <a:effectLst/>
              <a:latin typeface="Special Elite" panose="020B0604020202020204" charset="0"/>
            </a:endParaRPr>
          </a:p>
          <a:p>
            <a:pPr marL="0" lvl="0" indent="0"/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Cahaya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dibutuhkan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baik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didalam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ruangan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maupun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dalam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ruangan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sehingga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mengetahui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jumlah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cahaya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berada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dalam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suatu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ruangan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perlu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juga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diperhatikan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Maka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disini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kami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sebuah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alat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pendeteksi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intensitas</a:t>
            </a:r>
            <a:r>
              <a:rPr lang="en-ID" dirty="0">
                <a:solidFill>
                  <a:schemeClr val="tx1"/>
                </a:solidFill>
                <a:latin typeface="Special Elite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Special Elite" panose="020B0604020202020204" charset="0"/>
              </a:rPr>
              <a:t>cahaya</a:t>
            </a:r>
            <a:br>
              <a:rPr lang="en-ID" dirty="0">
                <a:solidFill>
                  <a:schemeClr val="tx1"/>
                </a:solidFill>
              </a:rPr>
            </a:br>
            <a:br>
              <a:rPr lang="en-ID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644;p44">
            <a:extLst>
              <a:ext uri="{FF2B5EF4-FFF2-40B4-BE49-F238E27FC236}">
                <a16:creationId xmlns:a16="http://schemas.microsoft.com/office/drawing/2014/main" id="{1B1D6066-C00A-ECDF-50A9-9E1740C3E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285750"/>
            <a:ext cx="635295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Latar</a:t>
            </a:r>
            <a:r>
              <a:rPr lang="en-US" sz="6600" dirty="0"/>
              <a:t> </a:t>
            </a:r>
            <a:r>
              <a:rPr lang="en-US" sz="6600" dirty="0" err="1"/>
              <a:t>Belakang</a:t>
            </a:r>
            <a:endParaRPr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subTitle" idx="1"/>
          </p:nvPr>
        </p:nvSpPr>
        <p:spPr>
          <a:xfrm>
            <a:off x="1423875" y="1551116"/>
            <a:ext cx="6858000" cy="368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memahami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cahaya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sensor </a:t>
            </a:r>
            <a:r>
              <a:rPr lang="en-US" dirty="0" err="1">
                <a:solidFill>
                  <a:schemeClr val="tx1"/>
                </a:solidFill>
              </a:rPr>
              <a:t>photodioda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2. Mampu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program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cahaya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sensor </a:t>
            </a:r>
            <a:r>
              <a:rPr lang="en-US" dirty="0" err="1">
                <a:solidFill>
                  <a:schemeClr val="tx1"/>
                </a:solidFill>
              </a:rPr>
              <a:t>photodioda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Mempu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database dan juga website </a:t>
            </a:r>
            <a:r>
              <a:rPr lang="en-US" dirty="0" err="1">
                <a:solidFill>
                  <a:schemeClr val="tx1"/>
                </a:solidFill>
              </a:rPr>
              <a:t>laporan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cahaya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sensor </a:t>
            </a:r>
            <a:r>
              <a:rPr lang="en-US" dirty="0" err="1">
                <a:solidFill>
                  <a:schemeClr val="tx1"/>
                </a:solidFill>
              </a:rPr>
              <a:t>photodioda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walau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tampil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datanya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644;p44">
            <a:extLst>
              <a:ext uri="{FF2B5EF4-FFF2-40B4-BE49-F238E27FC236}">
                <a16:creationId xmlns:a16="http://schemas.microsoft.com/office/drawing/2014/main" id="{1B1D6066-C00A-ECDF-50A9-9E1740C3E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285750"/>
            <a:ext cx="635295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TUJUAN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7335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subTitle" idx="1"/>
          </p:nvPr>
        </p:nvSpPr>
        <p:spPr>
          <a:xfrm>
            <a:off x="1423875" y="1551116"/>
            <a:ext cx="6858000" cy="368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Belum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melanjutkan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pengecekan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golongan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sensor </a:t>
            </a:r>
            <a:r>
              <a:rPr lang="en-US" dirty="0" err="1">
                <a:solidFill>
                  <a:schemeClr val="tx1"/>
                </a:solidFill>
              </a:rPr>
              <a:t>photodioda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 startAt="2"/>
            </a:pP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intensitas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sensor </a:t>
            </a:r>
            <a:r>
              <a:rPr lang="en-US" dirty="0" err="1">
                <a:solidFill>
                  <a:schemeClr val="tx1"/>
                </a:solidFill>
              </a:rPr>
              <a:t>photodioda</a:t>
            </a:r>
            <a:r>
              <a:rPr lang="en-US" dirty="0">
                <a:solidFill>
                  <a:schemeClr val="tx1"/>
                </a:solidFill>
              </a:rPr>
              <a:t> Belum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  <a:p>
            <a:pPr marL="342900" lvl="0" indent="-342900">
              <a:buAutoNum type="arabicPeriod" startAt="2"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Alat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Bahasa </a:t>
            </a:r>
            <a:r>
              <a:rPr lang="en-US" dirty="0" err="1">
                <a:solidFill>
                  <a:schemeClr val="tx1"/>
                </a:solidFill>
              </a:rPr>
              <a:t>pemrogramn</a:t>
            </a:r>
            <a:r>
              <a:rPr lang="en-US" dirty="0">
                <a:solidFill>
                  <a:schemeClr val="tx1"/>
                </a:solidFill>
              </a:rPr>
              <a:t> c/ Arduino</a:t>
            </a:r>
          </a:p>
          <a:p>
            <a:pPr marL="342900" lvl="0" indent="-342900">
              <a:buAutoNum type="arabicPeriod" startAt="2"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Alat </a:t>
            </a:r>
            <a:r>
              <a:rPr lang="en-US" dirty="0" err="1">
                <a:solidFill>
                  <a:schemeClr val="tx1"/>
                </a:solidFill>
              </a:rPr>
              <a:t>pembacaan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text editor VS code dan software Arduino</a:t>
            </a: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0" lvl="0" indent="0"/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buAutoNum type="arabicPeriod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644;p44">
            <a:extLst>
              <a:ext uri="{FF2B5EF4-FFF2-40B4-BE49-F238E27FC236}">
                <a16:creationId xmlns:a16="http://schemas.microsoft.com/office/drawing/2014/main" id="{1B1D6066-C00A-ECDF-50A9-9E1740C3E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6733" y="14817"/>
            <a:ext cx="81534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BATASAN MASALAH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2101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4"/>
          <p:cNvSpPr txBox="1">
            <a:spLocks noGrp="1"/>
          </p:cNvSpPr>
          <p:nvPr>
            <p:ph type="title"/>
          </p:nvPr>
        </p:nvSpPr>
        <p:spPr>
          <a:xfrm>
            <a:off x="2598446" y="1469197"/>
            <a:ext cx="4154400" cy="1885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ALAT-ALAT YANG DIGUNAKAN </a:t>
            </a:r>
            <a:endParaRPr dirty="0"/>
          </a:p>
        </p:txBody>
      </p:sp>
      <p:sp>
        <p:nvSpPr>
          <p:cNvPr id="1105" name="Google Shape;1105;p54"/>
          <p:cNvSpPr/>
          <p:nvPr/>
        </p:nvSpPr>
        <p:spPr>
          <a:xfrm rot="3048687" flipH="1">
            <a:off x="6862386" y="1108481"/>
            <a:ext cx="1475667" cy="983535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4"/>
          <p:cNvSpPr/>
          <p:nvPr/>
        </p:nvSpPr>
        <p:spPr>
          <a:xfrm rot="-8925613" flipH="1">
            <a:off x="5555981" y="3960962"/>
            <a:ext cx="1475673" cy="983539"/>
          </a:xfrm>
          <a:custGeom>
            <a:avLst/>
            <a:gdLst/>
            <a:ahLst/>
            <a:cxnLst/>
            <a:rect l="l" t="t" r="r" b="b"/>
            <a:pathLst>
              <a:path w="12430" h="7994" extrusionOk="0">
                <a:moveTo>
                  <a:pt x="1355" y="0"/>
                </a:moveTo>
                <a:lnTo>
                  <a:pt x="1623" y="596"/>
                </a:lnTo>
                <a:lnTo>
                  <a:pt x="1266" y="834"/>
                </a:lnTo>
                <a:lnTo>
                  <a:pt x="1295" y="1325"/>
                </a:lnTo>
                <a:lnTo>
                  <a:pt x="908" y="1906"/>
                </a:lnTo>
                <a:lnTo>
                  <a:pt x="908" y="2278"/>
                </a:lnTo>
                <a:lnTo>
                  <a:pt x="789" y="2546"/>
                </a:lnTo>
                <a:lnTo>
                  <a:pt x="506" y="2739"/>
                </a:lnTo>
                <a:lnTo>
                  <a:pt x="596" y="3364"/>
                </a:lnTo>
                <a:lnTo>
                  <a:pt x="0" y="3856"/>
                </a:lnTo>
                <a:lnTo>
                  <a:pt x="10866" y="7994"/>
                </a:lnTo>
                <a:lnTo>
                  <a:pt x="11194" y="7026"/>
                </a:lnTo>
                <a:lnTo>
                  <a:pt x="11149" y="6460"/>
                </a:lnTo>
                <a:lnTo>
                  <a:pt x="11745" y="6148"/>
                </a:lnTo>
                <a:lnTo>
                  <a:pt x="11506" y="5404"/>
                </a:lnTo>
                <a:lnTo>
                  <a:pt x="11879" y="5240"/>
                </a:lnTo>
                <a:lnTo>
                  <a:pt x="11923" y="4734"/>
                </a:lnTo>
                <a:lnTo>
                  <a:pt x="12429" y="4213"/>
                </a:lnTo>
                <a:lnTo>
                  <a:pt x="1355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1524000" y="285750"/>
            <a:ext cx="67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5" name="Google Shape;625;p43"/>
          <p:cNvSpPr txBox="1">
            <a:spLocks noGrp="1"/>
          </p:cNvSpPr>
          <p:nvPr>
            <p:ph type="subTitle" idx="1"/>
          </p:nvPr>
        </p:nvSpPr>
        <p:spPr>
          <a:xfrm>
            <a:off x="1295400" y="3102232"/>
            <a:ext cx="6858000" cy="204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Photodiode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yang </a:t>
            </a: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semikonduktor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, Photodiode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kaki terminal </a:t>
            </a:r>
            <a:r>
              <a:rPr lang="en-US" dirty="0" err="1"/>
              <a:t>yaitu</a:t>
            </a:r>
            <a:r>
              <a:rPr lang="en-US" dirty="0"/>
              <a:t> kaki terminal </a:t>
            </a:r>
            <a:r>
              <a:rPr lang="en-US" dirty="0" err="1"/>
              <a:t>Katoda</a:t>
            </a:r>
            <a:r>
              <a:rPr lang="en-US" dirty="0"/>
              <a:t> dan kaki terminal </a:t>
            </a:r>
            <a:r>
              <a:rPr lang="en-US" dirty="0" err="1"/>
              <a:t>Anoda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Lensa</a:t>
            </a:r>
            <a:r>
              <a:rPr lang="en-US" dirty="0"/>
              <a:t> dan Filter </a:t>
            </a:r>
            <a:r>
              <a:rPr lang="en-US" dirty="0" err="1"/>
              <a:t>Optik</a:t>
            </a:r>
            <a:r>
              <a:rPr lang="en-US" dirty="0"/>
              <a:t> yang </a:t>
            </a:r>
            <a:r>
              <a:rPr lang="en-US" dirty="0" err="1"/>
              <a:t>terpasang</a:t>
            </a:r>
            <a:r>
              <a:rPr lang="en-US" dirty="0"/>
              <a:t> </a:t>
            </a:r>
            <a:r>
              <a:rPr lang="en-US" dirty="0" err="1"/>
              <a:t>dipermukaannya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. Sensor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cahaya</a:t>
            </a:r>
            <a:endParaRPr dirty="0"/>
          </a:p>
        </p:txBody>
      </p:sp>
      <p:sp>
        <p:nvSpPr>
          <p:cNvPr id="632" name="Google Shape;632;p43"/>
          <p:cNvSpPr txBox="1">
            <a:spLocks noGrp="1"/>
          </p:cNvSpPr>
          <p:nvPr>
            <p:ph type="subTitle" idx="8"/>
          </p:nvPr>
        </p:nvSpPr>
        <p:spPr>
          <a:xfrm>
            <a:off x="2209800" y="209550"/>
            <a:ext cx="208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PHOTOODIODA</a:t>
            </a:r>
            <a:endParaRPr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23950"/>
            <a:ext cx="2743200" cy="1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88750" y="3562350"/>
            <a:ext cx="6718900" cy="2347450"/>
          </a:xfrm>
        </p:spPr>
        <p:txBody>
          <a:bodyPr/>
          <a:lstStyle/>
          <a:p>
            <a:r>
              <a:rPr lang="en-US" b="1" dirty="0"/>
              <a:t>LED Infra </a:t>
            </a:r>
            <a:r>
              <a:rPr lang="en-US" b="1" dirty="0" err="1"/>
              <a:t>merah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, yang </a:t>
            </a:r>
            <a:r>
              <a:rPr lang="en-US" dirty="0" err="1"/>
              <a:t>mendekati</a:t>
            </a:r>
            <a:r>
              <a:rPr lang="en-US" dirty="0"/>
              <a:t>/</a:t>
            </a:r>
            <a:r>
              <a:rPr lang="en-US" dirty="0" err="1"/>
              <a:t>menghasilkan</a:t>
            </a:r>
            <a:r>
              <a:rPr lang="en-US" dirty="0"/>
              <a:t> spectrum </a:t>
            </a:r>
            <a:r>
              <a:rPr lang="en-US" dirty="0" err="1"/>
              <a:t>cahaya</a:t>
            </a:r>
            <a:r>
              <a:rPr lang="en-US" dirty="0"/>
              <a:t> infra </a:t>
            </a:r>
            <a:r>
              <a:rPr lang="en-US" dirty="0" err="1"/>
              <a:t>merah</a:t>
            </a:r>
            <a:r>
              <a:rPr lang="en-US" dirty="0"/>
              <a:t>. LED (</a:t>
            </a:r>
            <a:r>
              <a:rPr lang="en-US" dirty="0">
                <a:hlinkClick r:id="rId2" tooltip="Diode cahaya"/>
              </a:rPr>
              <a:t>diode </a:t>
            </a:r>
            <a:r>
              <a:rPr lang="en-US" dirty="0" err="1">
                <a:hlinkClick r:id="rId2" tooltip="Diode cahaya"/>
              </a:rPr>
              <a:t>cahaya</a:t>
            </a:r>
            <a:r>
              <a:rPr lang="en-US" dirty="0"/>
              <a:t>)Infra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gelombang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photodetektor</a:t>
            </a:r>
            <a:r>
              <a:rPr lang="en-US" dirty="0"/>
              <a:t> </a:t>
            </a:r>
            <a:r>
              <a:rPr lang="en-US" dirty="0" err="1"/>
              <a:t>silikon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LED infra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>
                <a:hlinkClick r:id="rId3" tooltip="Foto transistor"/>
              </a:rPr>
              <a:t>foto</a:t>
            </a:r>
            <a:r>
              <a:rPr lang="en-US" dirty="0">
                <a:hlinkClick r:id="rId3" tooltip="Foto transistor"/>
              </a:rPr>
              <a:t> transistor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>
                <a:hlinkClick r:id="rId4" tooltip="Foto diode (halaman belum tersedia)"/>
              </a:rPr>
              <a:t>foto</a:t>
            </a:r>
            <a:r>
              <a:rPr lang="en-US" dirty="0">
                <a:hlinkClick r:id="rId4" tooltip="Foto diode (halaman belum tersedia)"/>
              </a:rPr>
              <a:t> diode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590550"/>
            <a:ext cx="2923800" cy="609600"/>
          </a:xfrm>
        </p:spPr>
        <p:txBody>
          <a:bodyPr/>
          <a:lstStyle/>
          <a:p>
            <a:r>
              <a:rPr lang="en-US" sz="2800" dirty="0"/>
              <a:t>LED INFFRARED</a:t>
            </a:r>
          </a:p>
        </p:txBody>
      </p:sp>
      <p:sp>
        <p:nvSpPr>
          <p:cNvPr id="4" name="Google Shape;624;p43"/>
          <p:cNvSpPr txBox="1">
            <a:spLocks/>
          </p:cNvSpPr>
          <p:nvPr/>
        </p:nvSpPr>
        <p:spPr>
          <a:xfrm>
            <a:off x="1752600" y="606750"/>
            <a:ext cx="762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r"/>
            <a:r>
              <a:rPr lang="en" dirty="0"/>
              <a:t>02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0150"/>
            <a:ext cx="2743200" cy="20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52600" y="3110593"/>
            <a:ext cx="6629400" cy="2057400"/>
          </a:xfrm>
        </p:spPr>
        <p:txBody>
          <a:bodyPr/>
          <a:lstStyle/>
          <a:p>
            <a:r>
              <a:rPr lang="en-US" b="1" dirty="0" err="1"/>
              <a:t>Kabel</a:t>
            </a:r>
            <a:r>
              <a:rPr lang="en-US" b="1" dirty="0"/>
              <a:t> jumper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 </a:t>
            </a:r>
            <a:r>
              <a:rPr lang="en-US" b="1" dirty="0" err="1"/>
              <a:t>kabel</a:t>
            </a:r>
            <a:r>
              <a:rPr lang="en-US" dirty="0"/>
              <a:t> yang </a:t>
            </a:r>
            <a:r>
              <a:rPr lang="en-US" dirty="0" err="1"/>
              <a:t>ber</a:t>
            </a:r>
            <a:r>
              <a:rPr lang="en-US" dirty="0"/>
              <a:t>-diameter </a:t>
            </a:r>
            <a:r>
              <a:rPr lang="en-US" dirty="0" err="1"/>
              <a:t>kecil</a:t>
            </a:r>
            <a:r>
              <a:rPr lang="en-US" dirty="0"/>
              <a:t> yang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elektronika</a:t>
            </a:r>
            <a:r>
              <a:rPr lang="en-US" dirty="0"/>
              <a:t>. </a:t>
            </a:r>
            <a:r>
              <a:rPr lang="en-US" b="1" dirty="0" err="1"/>
              <a:t>Kabel</a:t>
            </a:r>
            <a:r>
              <a:rPr lang="en-US" b="1" dirty="0"/>
              <a:t> jumper</a:t>
            </a:r>
            <a:r>
              <a:rPr lang="en-US" dirty="0"/>
              <a:t> 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male to male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kabelnya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378150"/>
            <a:ext cx="2923800" cy="457200"/>
          </a:xfrm>
        </p:spPr>
        <p:txBody>
          <a:bodyPr/>
          <a:lstStyle/>
          <a:p>
            <a:r>
              <a:rPr lang="en-US" sz="2800" dirty="0"/>
              <a:t>KABEL JUMPER</a:t>
            </a:r>
          </a:p>
        </p:txBody>
      </p:sp>
      <p:sp>
        <p:nvSpPr>
          <p:cNvPr id="4" name="Google Shape;624;p43"/>
          <p:cNvSpPr txBox="1">
            <a:spLocks/>
          </p:cNvSpPr>
          <p:nvPr/>
        </p:nvSpPr>
        <p:spPr>
          <a:xfrm>
            <a:off x="1774371" y="339857"/>
            <a:ext cx="762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Kalam"/>
              <a:buNone/>
              <a:defRPr sz="3500" b="1" i="0" u="none" strike="noStrike" cap="none">
                <a:solidFill>
                  <a:schemeClr val="accent4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r"/>
            <a:r>
              <a:rPr lang="en" dirty="0"/>
              <a:t>03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7155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5856"/>
      </p:ext>
    </p:extLst>
  </p:cSld>
  <p:clrMapOvr>
    <a:masterClrMapping/>
  </p:clrMapOvr>
</p:sld>
</file>

<file path=ppt/theme/theme1.xml><?xml version="1.0" encoding="utf-8"?>
<a:theme xmlns:a="http://schemas.openxmlformats.org/drawingml/2006/main" name="US Great Outdoors Month by Slidesgo">
  <a:themeElements>
    <a:clrScheme name="Simple Light">
      <a:dk1>
        <a:srgbClr val="000000"/>
      </a:dk1>
      <a:lt1>
        <a:srgbClr val="04303A"/>
      </a:lt1>
      <a:dk2>
        <a:srgbClr val="648E71"/>
      </a:dk2>
      <a:lt2>
        <a:srgbClr val="AED080"/>
      </a:lt2>
      <a:accent1>
        <a:srgbClr val="F6EFD3"/>
      </a:accent1>
      <a:accent2>
        <a:srgbClr val="FABC6E"/>
      </a:accent2>
      <a:accent3>
        <a:srgbClr val="EF7963"/>
      </a:accent3>
      <a:accent4>
        <a:srgbClr val="662C26"/>
      </a:accent4>
      <a:accent5>
        <a:srgbClr val="B6DFE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626</Words>
  <Application>Microsoft Office PowerPoint</Application>
  <PresentationFormat>On-screen Show (16:9)</PresentationFormat>
  <Paragraphs>62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Anaheim</vt:lpstr>
      <vt:lpstr>Special Elite</vt:lpstr>
      <vt:lpstr>Arial</vt:lpstr>
      <vt:lpstr>Kalam</vt:lpstr>
      <vt:lpstr>Bebas Neue</vt:lpstr>
      <vt:lpstr>US Great Outdoors Month by Slidesgo</vt:lpstr>
      <vt:lpstr>PRESENTAASI PEMBACAAN INTENSITAS CAHAYA MENGGUNAKAN SENSOR PHOTODIODA </vt:lpstr>
      <vt:lpstr>KELOMPOK 1 </vt:lpstr>
      <vt:lpstr>Latar Belakang</vt:lpstr>
      <vt:lpstr>TUJUAN</vt:lpstr>
      <vt:lpstr>BATASAN MASALAH</vt:lpstr>
      <vt:lpstr>ALAT-ALAT YANG DIGUNAKAN </vt:lpstr>
      <vt:lpstr>01</vt:lpstr>
      <vt:lpstr>LED INFFRARED</vt:lpstr>
      <vt:lpstr>KABEL JUMPER</vt:lpstr>
      <vt:lpstr>BREADBOARD</vt:lpstr>
      <vt:lpstr>ESP32</vt:lpstr>
      <vt:lpstr>LANGKAH KERJA</vt:lpstr>
      <vt:lpstr>SOURCODE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PEMBACAAN CAHAYA MENGGUNAKAN SENSOR PHOTODIODA</dc:title>
  <dc:creator>Lenovo</dc:creator>
  <cp:lastModifiedBy>Windows User</cp:lastModifiedBy>
  <cp:revision>16</cp:revision>
  <dcterms:modified xsi:type="dcterms:W3CDTF">2022-07-26T06:51:03Z</dcterms:modified>
</cp:coreProperties>
</file>