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4" d="100"/>
          <a:sy n="84" d="100"/>
        </p:scale>
        <p:origin x="122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Satheesh" userId="2d7664eec464cb84" providerId="LiveId" clId="{D9151F5B-861E-4FA2-AF45-A1ED39C8A1FD}"/>
    <pc:docChg chg="modSld">
      <pc:chgData name="Manikandan Satheesh" userId="2d7664eec464cb84" providerId="LiveId" clId="{D9151F5B-861E-4FA2-AF45-A1ED39C8A1FD}" dt="2024-04-08T06:53:21.475" v="3" actId="20577"/>
      <pc:docMkLst>
        <pc:docMk/>
      </pc:docMkLst>
      <pc:sldChg chg="modSp mod">
        <pc:chgData name="Manikandan Satheesh" userId="2d7664eec464cb84" providerId="LiveId" clId="{D9151F5B-861E-4FA2-AF45-A1ED39C8A1FD}" dt="2024-04-08T06:53:21.475" v="3" actId="20577"/>
        <pc:sldMkLst>
          <pc:docMk/>
          <pc:sldMk cId="0" sldId="292"/>
        </pc:sldMkLst>
        <pc:spChg chg="mod">
          <ac:chgData name="Manikandan Satheesh" userId="2d7664eec464cb84" providerId="LiveId" clId="{D9151F5B-861E-4FA2-AF45-A1ED39C8A1FD}" dt="2024-04-08T06:53:21.475" v="3" actId="20577"/>
          <ac:spMkLst>
            <pc:docMk/>
            <pc:sldMk cId="0" sldId="292"/>
            <ac:spMk id="24" creationId="{C20BD188-F1AC-8947-CAF9-F4BF1056D5B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Alwinsajimon</a:t>
            </a:r>
            <a:r>
              <a:rPr lang="en-US" sz="1100" dirty="0">
                <a:solidFill>
                  <a:schemeClr val="tx1"/>
                </a:solidFill>
              </a:rPr>
              <a:t>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:720921243006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158</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Alwin sajimon</cp:lastModifiedBy>
  <cp:revision>11</cp:revision>
  <dcterms:modified xsi:type="dcterms:W3CDTF">2024-04-10T05:29:25Z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