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0" r:id="rId5"/>
    <p:sldId id="377" r:id="rId6"/>
    <p:sldId id="405" r:id="rId7"/>
    <p:sldId id="305" r:id="rId8"/>
    <p:sldId id="392" r:id="rId9"/>
    <p:sldId id="398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1391" userDrawn="1">
          <p15:clr>
            <a:srgbClr val="A4A3A4"/>
          </p15:clr>
        </p15:guide>
        <p15:guide id="3" pos="2978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amel" initials="D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CF4"/>
    <a:srgbClr val="249DFC"/>
    <a:srgbClr val="5197D5"/>
    <a:srgbClr val="F65B79"/>
    <a:srgbClr val="6CE5AF"/>
    <a:srgbClr val="FFFFFF"/>
    <a:srgbClr val="010000"/>
    <a:srgbClr val="242424"/>
    <a:srgbClr val="DDDDDD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21AED-1242-4446-93A4-BC3289E76878}" v="125" dt="2018-09-24T12:52:23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7" autoAdjust="0"/>
  </p:normalViewPr>
  <p:slideViewPr>
    <p:cSldViewPr snapToGrid="0">
      <p:cViewPr varScale="1">
        <p:scale>
          <a:sx n="104" d="100"/>
          <a:sy n="104" d="100"/>
        </p:scale>
        <p:origin x="834" y="120"/>
      </p:cViewPr>
      <p:guideLst>
        <p:guide orient="horz" pos="845"/>
        <p:guide pos="1391"/>
        <p:guide pos="2978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A9149-DB65-A442-A3DA-844F8F65BFCA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5792B-F665-B449-B7BD-5F8D99B0A9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99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CB24AC-0A66-40BB-A323-92AFC20554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FE34-F46A-498A-ABD7-944748F15D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0D7D18-C928-459C-B125-376EAEA05B2A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5803B6C-4FEC-45C9-A4D9-63F1B84A0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E9B642-5AEE-41B6-9845-0E6DFF323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36EED-E80C-4743-98E5-BE6E48912A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451E-DCB2-4EA8-8B46-3226B723C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B05952-4052-49A0-846F-F6F3BC2962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BEF61A1E-8389-4045-968C-0AF7FE422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B0E422F6-B3F0-4753-AB3C-E50BE8D287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45099899-51AE-4EC5-865E-A52C02E6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98E77F4-EEA3-4366-AB57-55E8E24AA5C4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B152FA6-E880-4C11-807B-257328FA6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73F9B7D-46E6-45B4-942D-C98DFC034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A9899DC-0E08-4BC4-B478-96C3B438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BF4E6D-8487-48C7-83F9-992283710DE1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039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B152FA6-E880-4C11-807B-257328FA6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73F9B7D-46E6-45B4-942D-C98DFC034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A9899DC-0E08-4BC4-B478-96C3B438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BF4E6D-8487-48C7-83F9-992283710DE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8058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B152FA6-E880-4C11-807B-257328FA6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73F9B7D-46E6-45B4-942D-C98DFC034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A9899DC-0E08-4BC4-B478-96C3B438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BF4E6D-8487-48C7-83F9-992283710DE1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0983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B152FA6-E880-4C11-807B-257328FA6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73F9B7D-46E6-45B4-942D-C98DFC034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A9899DC-0E08-4BC4-B478-96C3B438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BF4E6D-8487-48C7-83F9-992283710DE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552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B152FA6-E880-4C11-807B-257328FA6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73F9B7D-46E6-45B4-942D-C98DFC034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A9899DC-0E08-4BC4-B478-96C3B438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BF4E6D-8487-48C7-83F9-992283710DE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391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08A1-3D3C-4B54-BE83-6D6ABAC8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9EA3E-050C-4C94-A494-5CDEAE7D9D9A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8E34-245C-42E8-BC42-3174AE8B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502A-B757-4BD2-9428-9BFA752E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8F285-E9A9-41E7-9B3A-4E945D134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F4BA00-DCF1-4CF0-8884-50636BEC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21590-AA74-49BC-BAB9-F09457201DF4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9DB6E7-C6E5-469E-9A9A-02850056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583416-943D-4007-B088-8AED347B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F247-3AE0-4283-AC15-B11EE1006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6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985151-6C6C-421D-A5B3-1222196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006A8-4FAA-4E5A-8E68-E814E3A5E950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2EC414-4532-4445-804C-E03109F6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14DC08-ACBE-42D0-8ED7-2C648C5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73B0B-6232-42BF-978C-D75D374580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B9AE4-C24F-EA49-B3C5-DC9DF7DF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075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985151-6C6C-421D-A5B3-1222196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006A8-4FAA-4E5A-8E68-E814E3A5E950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2EC414-4532-4445-804C-E03109F6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14DC08-ACBE-42D0-8ED7-2C648C5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73B0B-6232-42BF-978C-D75D374580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75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4F48687-FE00-4209-9FE1-1AC9A680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3174C-10E5-4F62-AF5D-A4042F536840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D9963E-BACB-46B6-9527-3F758C1A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235AE0-8F9B-4443-B948-9B46FAB4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819F9-E71C-406B-9576-ABDFBE75A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37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F719-BFCC-4582-8313-3393E634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D52AE-457E-428C-B4C6-F859DD3E45BC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1B2F71-1D8E-47C9-A37D-58283B62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CD1981-530B-4415-91EA-E484591D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F63F3-01F9-4558-94D6-ECAC3B87D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E3D89-45B1-411A-9287-4FF7043D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C4085-A9E1-4AB8-B5A0-3A47E429EA2B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6BF1AA-9FA2-4766-9684-53B2A7D0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E9ACD4-E0C7-42DF-A1FA-61D44A57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162CD-53BC-4455-A851-E9FFE86A5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79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1EF0-CDBB-4F9F-9050-61F50ED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2631ED-2046-4488-94DB-650B6EDBD352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4F95-2AF4-4903-BB34-E69BDA05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E4E1-F9D5-4B44-AB3D-B0224F5D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99900-46E5-4CA7-A9E0-370B77D53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83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9DDC-361A-4814-982E-F1AE378E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95177-B3A4-4FA8-86C5-D7A75900D615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8CD7-93FB-4991-894E-F5BF271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CCF9-1FD9-436E-8692-475E10D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DA9F1-4FFE-47E6-9BA9-2FDA24013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B38348-E56B-E043-8AA1-8342CC6DC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 rot="949750">
            <a:off x="4206147" y="-11578094"/>
            <a:ext cx="14752505" cy="14660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0747"/>
            <a:ext cx="10972800" cy="461541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C9F2-65A6-405A-824A-D4F1A4C4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6131D-A946-4212-9957-5097ABCFD38E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8275-AF26-4688-BABA-0183688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2BB3-14C2-4775-B9DA-FE617CF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7BBF-7892-47CC-929B-FB0B56DB172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57C0E-B542-7B47-88BD-A870E5FAB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-11478639" y="-1751781"/>
            <a:ext cx="14752505" cy="14660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EB838-76A9-4411-BFD9-33FC46FBFB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22439" y="5989639"/>
            <a:ext cx="543707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4D5ACB-45AE-9548-A116-E5D55260765D}"/>
              </a:ext>
            </a:extLst>
          </p:cNvPr>
          <p:cNvSpPr/>
          <p:nvPr userDrawn="1"/>
        </p:nvSpPr>
        <p:spPr>
          <a:xfrm>
            <a:off x="-65568" y="-73763"/>
            <a:ext cx="12323135" cy="6931763"/>
          </a:xfrm>
          <a:prstGeom prst="rect">
            <a:avLst/>
          </a:prstGeom>
          <a:solidFill>
            <a:srgbClr val="F65B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38348-E56B-E043-8AA1-8342CC6DC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 rot="949750">
            <a:off x="4206146" y="-11593966"/>
            <a:ext cx="14752505" cy="146604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C9F2-65A6-405A-824A-D4F1A4C4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6131D-A946-4212-9957-5097ABCFD38E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8275-AF26-4688-BABA-0183688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2BB3-14C2-4775-B9DA-FE617CF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7BBF-7892-47CC-929B-FB0B56DB17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697B5E-559F-ED48-8482-81339C5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92BB4D-130D-E848-99E7-E64BC63C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7"/>
            <a:ext cx="10972800" cy="4615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02677-16FD-5944-88F3-D17404F51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-11478639" y="-1751781"/>
            <a:ext cx="14752505" cy="146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4D5ACB-45AE-9548-A116-E5D55260765D}"/>
              </a:ext>
            </a:extLst>
          </p:cNvPr>
          <p:cNvSpPr/>
          <p:nvPr userDrawn="1"/>
        </p:nvSpPr>
        <p:spPr>
          <a:xfrm>
            <a:off x="-65568" y="-73763"/>
            <a:ext cx="12323135" cy="6931763"/>
          </a:xfrm>
          <a:prstGeom prst="rect">
            <a:avLst/>
          </a:prstGeom>
          <a:solidFill>
            <a:srgbClr val="7A6C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38348-E56B-E043-8AA1-8342CC6DC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 rot="949750">
            <a:off x="4206146" y="-11593966"/>
            <a:ext cx="14752505" cy="146604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C9F2-65A6-405A-824A-D4F1A4C4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6131D-A946-4212-9957-5097ABCFD38E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8275-AF26-4688-BABA-0183688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2BB3-14C2-4775-B9DA-FE617CF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7BBF-7892-47CC-929B-FB0B56DB17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697B5E-559F-ED48-8482-81339C5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92BB4D-130D-E848-99E7-E64BC63C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7"/>
            <a:ext cx="10972800" cy="4615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02677-16FD-5944-88F3-D17404F51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-11478639" y="-1751781"/>
            <a:ext cx="14752505" cy="146604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4D5ACB-45AE-9548-A116-E5D55260765D}"/>
              </a:ext>
            </a:extLst>
          </p:cNvPr>
          <p:cNvSpPr/>
          <p:nvPr userDrawn="1"/>
        </p:nvSpPr>
        <p:spPr>
          <a:xfrm>
            <a:off x="-65568" y="-73763"/>
            <a:ext cx="12323135" cy="6931763"/>
          </a:xfrm>
          <a:prstGeom prst="rect">
            <a:avLst/>
          </a:prstGeom>
          <a:solidFill>
            <a:srgbClr val="6CE5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38348-E56B-E043-8AA1-8342CC6DC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 rot="949750">
            <a:off x="4206147" y="-11581265"/>
            <a:ext cx="14752505" cy="146604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C9F2-65A6-405A-824A-D4F1A4C4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6131D-A946-4212-9957-5097ABCFD38E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8275-AF26-4688-BABA-0183688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2BB3-14C2-4775-B9DA-FE617CF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7BBF-7892-47CC-929B-FB0B56DB17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697B5E-559F-ED48-8482-81339C5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92BB4D-130D-E848-99E7-E64BC63C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7"/>
            <a:ext cx="10972800" cy="4615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02677-16FD-5944-88F3-D17404F51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-11478639" y="-1751781"/>
            <a:ext cx="14752505" cy="146604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4D5ACB-45AE-9548-A116-E5D55260765D}"/>
              </a:ext>
            </a:extLst>
          </p:cNvPr>
          <p:cNvSpPr/>
          <p:nvPr userDrawn="1"/>
        </p:nvSpPr>
        <p:spPr>
          <a:xfrm>
            <a:off x="-65568" y="-73763"/>
            <a:ext cx="12323135" cy="6931763"/>
          </a:xfrm>
          <a:prstGeom prst="rect">
            <a:avLst/>
          </a:prstGeom>
          <a:solidFill>
            <a:srgbClr val="249D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38348-E56B-E043-8AA1-8342CC6DC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 rot="949750">
            <a:off x="4206147" y="-11568563"/>
            <a:ext cx="14752505" cy="146604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C9F2-65A6-405A-824A-D4F1A4C4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6131D-A946-4212-9957-5097ABCFD38E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8275-AF26-4688-BABA-0183688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2BB3-14C2-4775-B9DA-FE617CF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7BBF-7892-47CC-929B-FB0B56DB17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697B5E-559F-ED48-8482-81339C5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92BB4D-130D-E848-99E7-E64BC63C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7"/>
            <a:ext cx="10972800" cy="4615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02677-16FD-5944-88F3-D17404F51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-11478639" y="-1751781"/>
            <a:ext cx="14752505" cy="146604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B102-1A94-4703-9DAA-336D72AD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73AEF-5BAE-47C9-B239-1CEFA78B07BB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87EF-2CEC-4212-B999-3F0409CB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240B-D4AD-4DAD-BAB8-B5460296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3BFAD-3706-43E5-A215-BD428BB53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B38348-E56B-E043-8AA1-8342CC6DC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 rot="949750">
            <a:off x="4206148" y="-11566218"/>
            <a:ext cx="14752505" cy="14660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360"/>
            <a:ext cx="10972800" cy="1143000"/>
          </a:xfrm>
        </p:spPr>
        <p:txBody>
          <a:bodyPr/>
          <a:lstStyle>
            <a:lvl1pPr algn="l">
              <a:defRPr sz="3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0747"/>
            <a:ext cx="10972800" cy="461541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C9F2-65A6-405A-824A-D4F1A4C4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6131D-A946-4212-9957-5097ABCFD38E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8275-AF26-4688-BABA-0183688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57C0E-B542-7B47-88BD-A870E5FAB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1478638" y="-1739905"/>
            <a:ext cx="14752505" cy="14660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E7D99A-619C-4672-8FEE-B12344E32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22439" y="6055756"/>
            <a:ext cx="543707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64AAA0-82F8-456B-AA1B-8A762D41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46A3AB-A418-4741-BD61-648071C08803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7EA78C-34C5-4045-B10F-7F396458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5B3C4F-4E28-4A98-804A-F8EDAD44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C00BD-165B-4E72-BEA6-24DE32C6C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2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E412EEB-6E5B-44D9-B129-30DA4A90A4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28F5FF-EDE7-4456-8A99-183691A22F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96AD-A894-4A2A-A860-8D488B58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6FD47689-7374-4675-89C7-82A468159044}" type="datetimeFigureOut">
              <a:rPr lang="en-US" altLang="en-US"/>
              <a:pPr/>
              <a:t>9/13/2019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B0D1-A336-4128-99A9-4FF88508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2EF-1689-4A6F-9B13-DF993141E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E3AAE7BA-0CD0-4DD7-8531-82FFF142D6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4" r:id="rId5"/>
    <p:sldLayoutId id="2147483665" r:id="rId6"/>
    <p:sldLayoutId id="2147483651" r:id="rId7"/>
    <p:sldLayoutId id="2147483662" r:id="rId8"/>
    <p:sldLayoutId id="2147483652" r:id="rId9"/>
    <p:sldLayoutId id="2147483653" r:id="rId10"/>
    <p:sldLayoutId id="2147483661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040D1E-FF2B-F544-83B2-1E1C7E538A32}"/>
              </a:ext>
            </a:extLst>
          </p:cNvPr>
          <p:cNvSpPr/>
          <p:nvPr/>
        </p:nvSpPr>
        <p:spPr>
          <a:xfrm>
            <a:off x="-1" y="107950"/>
            <a:ext cx="12192000" cy="68580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A19B7A-AFFF-984B-8422-D97B4F7D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949750">
            <a:off x="3952148" y="-11061928"/>
            <a:ext cx="14752505" cy="146604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2215F-2201-3644-B9C2-11C38E26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1182204" y="-1788875"/>
            <a:ext cx="14752505" cy="14660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429DB-3841-1A45-B69C-F9B2D35F1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625" y="2177223"/>
            <a:ext cx="1568036" cy="2110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263697" y="2153027"/>
            <a:ext cx="9634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&lt;Section </a:t>
            </a:r>
            <a:r>
              <a:rPr lang="fr-FR" sz="7200" b="1" dirty="0" err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Divider</a:t>
            </a:r>
            <a:r>
              <a:rPr lang="fr-FR" sz="72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</a:t>
            </a:r>
            <a:endParaRPr lang="fr-FR" sz="72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1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C03301E-37EE-476D-91ED-3705F6A03E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>
                <a:solidFill>
                  <a:srgbClr val="2424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&lt;Title, light background</a:t>
            </a:r>
            <a:r>
              <a:rPr lang="en-US" altLang="en-US" dirty="0">
                <a:solidFill>
                  <a:srgbClr val="242424"/>
                </a:solidFill>
              </a:rPr>
              <a:t>&gt; </a:t>
            </a:r>
            <a:endParaRPr lang="en-US" altLang="en-US" b="1" dirty="0">
              <a:solidFill>
                <a:srgbClr val="2424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57901-F73C-4778-9084-4D4E625D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1065"/>
            <a:ext cx="10972800" cy="4365097"/>
          </a:xfrm>
        </p:spPr>
        <p:txBody>
          <a:bodyPr/>
          <a:lstStyle/>
          <a:p>
            <a:r>
              <a:rPr lang="en-CA" dirty="0"/>
              <a:t>First level bullets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98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C03301E-37EE-476D-91ED-3705F6A03E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>
                <a:solidFill>
                  <a:srgbClr val="2424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&lt;Title, stronger background&gt;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A7D0E75-D8AE-4107-8BDB-153584EB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1065"/>
            <a:ext cx="10972800" cy="4365097"/>
          </a:xfrm>
        </p:spPr>
        <p:txBody>
          <a:bodyPr/>
          <a:lstStyle/>
          <a:p>
            <a:r>
              <a:rPr lang="en-CA" dirty="0"/>
              <a:t>First level bullets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56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137151" y="2183008"/>
            <a:ext cx="772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&lt;Demo Intro&gt;</a:t>
            </a:r>
            <a:endParaRPr lang="en-CA" sz="7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C1B9CF-E3CF-4A70-9A7E-2F1D7F5EB5D9}"/>
              </a:ext>
            </a:extLst>
          </p:cNvPr>
          <p:cNvSpPr/>
          <p:nvPr/>
        </p:nvSpPr>
        <p:spPr>
          <a:xfrm>
            <a:off x="0" y="-1307856"/>
            <a:ext cx="1915427" cy="9721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Amélie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CDEFF777-C516-45CD-A6CF-300A7E421E42}"/>
              </a:ext>
            </a:extLst>
          </p:cNvPr>
          <p:cNvSpPr txBox="1">
            <a:spLocks/>
          </p:cNvSpPr>
          <p:nvPr/>
        </p:nvSpPr>
        <p:spPr bwMode="auto">
          <a:xfrm>
            <a:off x="2939494" y="2591060"/>
            <a:ext cx="6313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/>
              <a:t>Yet another divider if you need it, in Uno brand </a:t>
            </a:r>
            <a:r>
              <a:rPr lang="en-US" dirty="0" err="1"/>
              <a:t>colours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225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D608EF5922E4F9A1A945C4E256D26" ma:contentTypeVersion="6" ma:contentTypeDescription="Create a new document." ma:contentTypeScope="" ma:versionID="b7aa9d99eb92bbd10cc8009bc24bf7da">
  <xsd:schema xmlns:xsd="http://www.w3.org/2001/XMLSchema" xmlns:xs="http://www.w3.org/2001/XMLSchema" xmlns:p="http://schemas.microsoft.com/office/2006/metadata/properties" xmlns:ns2="2f57147f-97e9-408c-b2d8-f56e86b6192a" targetNamespace="http://schemas.microsoft.com/office/2006/metadata/properties" ma:root="true" ma:fieldsID="60ba840e718fb7c4177c2f31ced983f9" ns2:_="">
    <xsd:import namespace="2f57147f-97e9-408c-b2d8-f56e86b619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7147f-97e9-408c-b2d8-f56e86b61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A922A0-4343-4661-A556-DB1CB86D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57147f-97e9-408c-b2d8-f56e86b619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527E6B-B12C-4470-B3E9-E3F191525A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9DF979-6B92-43A8-A549-C38092918C31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f57147f-97e9-408c-b2d8-f56e86b6192a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TradeGothic</vt:lpstr>
      <vt:lpstr>Office Theme</vt:lpstr>
      <vt:lpstr>PowerPoint Presentation</vt:lpstr>
      <vt:lpstr>PowerPoint Presentation</vt:lpstr>
      <vt:lpstr>&lt;Title, light background&gt; </vt:lpstr>
      <vt:lpstr>&lt;Title, stronger background&gt;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Huntley</dc:creator>
  <cp:lastModifiedBy>Geoffrey Huntley</cp:lastModifiedBy>
  <cp:revision>8</cp:revision>
  <dcterms:modified xsi:type="dcterms:W3CDTF">2019-09-13T15:40:17Z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0x0101008E7D608EF5922E4F9A1A945C4E256D26</vt:lpwstr>
  </property>
</Properties>
</file>