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9409f7be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9409f7be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9409f7be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9409f7be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9409f7be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9409f7be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9409f7be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9409f7be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9409f7be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9409f7be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9409f7be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9409f7be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9409f7be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9409f7be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9409f7be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9409f7be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маркетинговых каналов по модели Last Paid Click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752873"/>
            <a:ext cx="82221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Цель: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Определить эффективность рекламных источников, найти точки роста и сформировать рекомендации для оптимизации маркетингового бюджета.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Период анализа: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июнь 2023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Модель атрибуции: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Last Paid Click (лид привязывается к последнему платному визиту до момента создания).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Инструменты: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PostgreSQL, Preset (Superset).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Ссылка на дашборд: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https://58426373.us1a.app.preset.io/superset/dashboard/p/JYqXPMX7Epn/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5" y="357800"/>
            <a:ext cx="2808000" cy="8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11"/>
              <a:t>Общие показатели</a:t>
            </a:r>
            <a:endParaRPr b="1" sz="2511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1347400"/>
            <a:ext cx="28080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 месяц мы зафиксировали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42,5 тыс. платных визитов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из которых получилось всего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730 лидов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85 оплат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Общая выручка составила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6,47 млн ₽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при расходах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6,43 млн ₽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то есть кампания в целом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сработала “в ноль”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ROI всего около </a:t>
            </a: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0,7%</a:t>
            </a: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первый взгляд это значит, что бюджет отработал, но без существенного прироста прибыли.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941050" y="447600"/>
            <a:ext cx="3000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Посетители: </a:t>
            </a:r>
            <a:r>
              <a:rPr b="1" lang="ru" sz="2400"/>
              <a:t>42.5k</a:t>
            </a:r>
            <a:br>
              <a:rPr b="1" lang="ru" sz="2400"/>
            </a:b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Лиды: </a:t>
            </a:r>
            <a:r>
              <a:rPr b="1" lang="ru" sz="2400"/>
              <a:t>730</a:t>
            </a:r>
            <a:br>
              <a:rPr b="1" lang="ru" sz="2400"/>
            </a:b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Оплаты: </a:t>
            </a:r>
            <a:r>
              <a:rPr b="1" lang="ru" sz="2400"/>
              <a:t>85</a:t>
            </a:r>
            <a:br>
              <a:rPr b="1" lang="ru" sz="2400"/>
            </a:b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Выручка: </a:t>
            </a:r>
            <a:r>
              <a:rPr b="1" lang="ru" sz="2400"/>
              <a:t>6.47M</a:t>
            </a:r>
            <a:br>
              <a:rPr b="1" lang="ru" sz="2400"/>
            </a:b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Расходы: </a:t>
            </a:r>
            <a:r>
              <a:rPr b="1" lang="ru" sz="2400"/>
              <a:t>6.43M</a:t>
            </a:r>
            <a:br>
              <a:rPr b="1" lang="ru" sz="2400"/>
            </a:b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ROI: </a:t>
            </a:r>
            <a:r>
              <a:rPr b="1" lang="ru" sz="2400"/>
              <a:t>~0.7%</a:t>
            </a:r>
            <a:endParaRPr b="1" sz="24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Динамика трафика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9575" y="2394575"/>
            <a:ext cx="2602800" cy="1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трафику мы видим, что основную массу визитов обеспечивали </a:t>
            </a: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Yandex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середине месяца произошёл сдвиг: доля Яндекса упала, а VK, наоборот, усилился. При этом расходы на оба канала оставались стабильными (около 150–250 тыс. ₽ в день).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-1593" l="-4826" r="-7419" t="-10652"/>
          <a:stretch/>
        </p:blipFill>
        <p:spPr>
          <a:xfrm>
            <a:off x="2343225" y="1926400"/>
            <a:ext cx="6434999" cy="29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Лиды и Оплаты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30375" y="1919088"/>
            <a:ext cx="198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лидогенерацией ситуация хуже: лиды и покупки концентрировались </a:t>
            </a: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почти исключительно в начале месяца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Во второй половине июня при сопоставимом трафике новых заявок практически не было. Это указывает на сильные провалы в конверсии.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000" y="2016563"/>
            <a:ext cx="6796376" cy="25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Расходы и Выручка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70150" y="1919075"/>
            <a:ext cx="2606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Расходы стабильные.</a:t>
            </a:r>
            <a:r>
              <a:rPr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График затрат показывает ровный поток: каждый день система тратила 150–250 тыс. ₽. Это хорошо с точки зрения планирования бюджета.</a:t>
            </a:r>
            <a:br>
              <a:rPr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Выручка нестабильная.</a:t>
            </a:r>
            <a:r>
              <a:rPr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Основная масса доходов пришлась на первые дни месяца. Дальше, несмотря на продолжающиеся расходы, выручка почти не поступала.</a:t>
            </a:r>
            <a:br>
              <a:rPr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Итоговая эффективность низкая.</a:t>
            </a:r>
            <a:r>
              <a:rPr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Фактически кампания «съела» 6,43 млн ₽ и «вернула» те же самые деньги с минимальной дельтой.</a:t>
            </a:r>
            <a:br>
              <a:rPr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Вывод: </a:t>
            </a:r>
            <a:r>
              <a:rPr b="1"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проблема не в объёме бюджета, а в его распределении.</a:t>
            </a:r>
            <a:r>
              <a:rPr lang="ru" sz="7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Деньги тратятся стабильно, но отдачу в виде выручки дают только отдельные периоды и каналы (в первую очередь VK). Яндекс и прочие источники показали слабую конверсию и сильно «размыли» итоговый результат.</a:t>
            </a:r>
            <a:endParaRPr sz="7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7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87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425" y="2019350"/>
            <a:ext cx="6328526" cy="250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Эффективность каналов (ROI by channel)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36200" y="1919075"/>
            <a:ext cx="3098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детальном разборе ROI картинка следующая:</a:t>
            </a:r>
            <a:endParaRPr sz="346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6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показал положительную отдачу — канал окупается, хотя объём лидов небольшой.</a:t>
            </a:r>
            <a:br>
              <a:rPr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46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6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Yandex</a:t>
            </a:r>
            <a:r>
              <a:rPr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дал наибольший трафик, но при этом оказался убыточным: конверсии крайне низкие, и по факту он «сжёг» значительную часть бюджета.</a:t>
            </a:r>
            <a:br>
              <a:rPr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46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6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Остальные каналы — Telegram, соцсети, партнёрские переходы — почти не внесли вклада: доля трафика и заявок у них минимальная.</a:t>
            </a:r>
            <a:br>
              <a:rPr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46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Таким образом, фактически всю динамику бюджета формировали только два игрока: VK и Yandex, причём первый работал в плюс, второй в минус.</a:t>
            </a:r>
            <a:endParaRPr sz="346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450" y="1975500"/>
            <a:ext cx="4966351" cy="259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Воронка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1900" y="1919075"/>
            <a:ext cx="3321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Переходы по этапам выглядят следующим образом: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 </a:t>
            </a: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42,5 тыс. визитов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лиды конвертировалось только </a:t>
            </a: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1,7%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пользователей;</a:t>
            </a:r>
            <a:b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 лидов в оплаты дошло </a:t>
            </a: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11,6%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потери — именно на первом шаге. Это значит, что трафик приводится, но не превращается в заявки. Проблема скорее всего в посадочных страницах, сообщениях в рекламе или качестве лид-магнитов.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050" y="1832250"/>
            <a:ext cx="4245649" cy="29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Важные наблюдения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726800" y="357800"/>
            <a:ext cx="4624200" cy="4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Срок анализа.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 распределению видно, что 90% лидов закрываются буквально в течение первых 7–10 дней после клика. Это значит, что ждать месяц для оценки кампании не нужно — промежуточный вывод можно делать уже через неделю после запуска.</a:t>
            </a:r>
            <a:b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Органика.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Заметной корреляции между ростом платного трафика и органическими визитами нет: органики мало, её динамика не повторяет платные всплески.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рекомендации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415000" y="357800"/>
            <a:ext cx="5193600" cy="4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Оставить и масштабировать VK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это единственный канал, который показал положительный ROI.</a:t>
            </a:r>
            <a:b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Оптимизировать или приостановить Яндекс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несмотря на большой объём визитов, канал не даёт достаточного числа лидов и оплат, а значит работает в минус.</a:t>
            </a:r>
            <a:b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Проработать конверсию посадочных страниц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потери в воронке слишком велики именно на этапе «визит → лид». Даже небольшое улучшение здесь даст кратный эффект по выручке.</a:t>
            </a:r>
            <a:b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Оценивать эффективность быстрее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не ждать конца месяца, а делать выводы через 7–10 дней, так как большая часть сделок закрывается в этот срок.</a:t>
            </a:r>
            <a:b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Тестировать новые каналы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текущая система слишком сильно завязана только на два источника, что рискованно.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