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4" d="100"/>
          <a:sy n="94" d="100"/>
        </p:scale>
        <p:origin x="22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55EB9E-CD67-4950-A0B1-7E94A45761C8}" type="datetimeFigureOut">
              <a:rPr lang="en-IN" smtClean="0"/>
              <a:t>19-08-2021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15F7D-4935-4E25-B5F6-1D86785186C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866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55EB9E-CD67-4950-A0B1-7E94A45761C8}" type="datetimeFigureOut">
              <a:rPr lang="en-IN" smtClean="0"/>
              <a:t>19-08-2021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15F7D-4935-4E25-B5F6-1D86785186CA}" type="slidenum">
              <a:rPr lang="en-IN" smtClean="0"/>
              <a:t>‹#›</a:t>
            </a:fld>
            <a:endParaRPr lang="en-IN"/>
          </a:p>
        </p:txBody>
      </p:sp>
    </p:spTree>
    <p:extLst>
      <p:ext uri="{BB962C8B-B14F-4D97-AF65-F5344CB8AC3E}">
        <p14:creationId xmlns:p14="http://schemas.microsoft.com/office/powerpoint/2010/main" val="190201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55EB9E-CD67-4950-A0B1-7E94A45761C8}" type="datetimeFigureOut">
              <a:rPr lang="en-IN" smtClean="0"/>
              <a:t>19-08-2021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15F7D-4935-4E25-B5F6-1D86785186CA}" type="slidenum">
              <a:rPr lang="en-IN" smtClean="0"/>
              <a:t>‹#›</a:t>
            </a:fld>
            <a:endParaRPr lang="en-IN"/>
          </a:p>
        </p:txBody>
      </p:sp>
    </p:spTree>
    <p:extLst>
      <p:ext uri="{BB962C8B-B14F-4D97-AF65-F5344CB8AC3E}">
        <p14:creationId xmlns:p14="http://schemas.microsoft.com/office/powerpoint/2010/main" val="920592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55EB9E-CD67-4950-A0B1-7E94A45761C8}" type="datetimeFigureOut">
              <a:rPr lang="en-IN" smtClean="0"/>
              <a:t>19-08-2021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15F7D-4935-4E25-B5F6-1D86785186CA}" type="slidenum">
              <a:rPr lang="en-IN" smtClean="0"/>
              <a:t>‹#›</a:t>
            </a:fld>
            <a:endParaRPr lang="en-IN"/>
          </a:p>
        </p:txBody>
      </p:sp>
    </p:spTree>
    <p:extLst>
      <p:ext uri="{BB962C8B-B14F-4D97-AF65-F5344CB8AC3E}">
        <p14:creationId xmlns:p14="http://schemas.microsoft.com/office/powerpoint/2010/main" val="106525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55EB9E-CD67-4950-A0B1-7E94A45761C8}" type="datetimeFigureOut">
              <a:rPr lang="en-IN" smtClean="0"/>
              <a:t>19-08-2021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15F7D-4935-4E25-B5F6-1D86785186C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278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55EB9E-CD67-4950-A0B1-7E94A45761C8}" type="datetimeFigureOut">
              <a:rPr lang="en-IN" smtClean="0"/>
              <a:t>19-08-2021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15F7D-4935-4E25-B5F6-1D86785186CA}" type="slidenum">
              <a:rPr lang="en-IN" smtClean="0"/>
              <a:t>‹#›</a:t>
            </a:fld>
            <a:endParaRPr lang="en-IN"/>
          </a:p>
        </p:txBody>
      </p:sp>
    </p:spTree>
    <p:extLst>
      <p:ext uri="{BB962C8B-B14F-4D97-AF65-F5344CB8AC3E}">
        <p14:creationId xmlns:p14="http://schemas.microsoft.com/office/powerpoint/2010/main" val="3621827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55EB9E-CD67-4950-A0B1-7E94A45761C8}" type="datetimeFigureOut">
              <a:rPr lang="en-IN" smtClean="0"/>
              <a:t>19-08-2021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C15F7D-4935-4E25-B5F6-1D86785186CA}" type="slidenum">
              <a:rPr lang="en-IN" smtClean="0"/>
              <a:t>‹#›</a:t>
            </a:fld>
            <a:endParaRPr lang="en-IN"/>
          </a:p>
        </p:txBody>
      </p:sp>
    </p:spTree>
    <p:extLst>
      <p:ext uri="{BB962C8B-B14F-4D97-AF65-F5344CB8AC3E}">
        <p14:creationId xmlns:p14="http://schemas.microsoft.com/office/powerpoint/2010/main" val="401858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55EB9E-CD67-4950-A0B1-7E94A45761C8}" type="datetimeFigureOut">
              <a:rPr lang="en-IN" smtClean="0"/>
              <a:t>19-08-2021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C15F7D-4935-4E25-B5F6-1D86785186CA}" type="slidenum">
              <a:rPr lang="en-IN" smtClean="0"/>
              <a:t>‹#›</a:t>
            </a:fld>
            <a:endParaRPr lang="en-IN"/>
          </a:p>
        </p:txBody>
      </p:sp>
    </p:spTree>
    <p:extLst>
      <p:ext uri="{BB962C8B-B14F-4D97-AF65-F5344CB8AC3E}">
        <p14:creationId xmlns:p14="http://schemas.microsoft.com/office/powerpoint/2010/main" val="61855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55EB9E-CD67-4950-A0B1-7E94A45761C8}" type="datetimeFigureOut">
              <a:rPr lang="en-IN" smtClean="0"/>
              <a:t>19-08-2021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2C15F7D-4935-4E25-B5F6-1D86785186CA}" type="slidenum">
              <a:rPr lang="en-IN" smtClean="0"/>
              <a:t>‹#›</a:t>
            </a:fld>
            <a:endParaRPr lang="en-IN"/>
          </a:p>
        </p:txBody>
      </p:sp>
    </p:spTree>
    <p:extLst>
      <p:ext uri="{BB962C8B-B14F-4D97-AF65-F5344CB8AC3E}">
        <p14:creationId xmlns:p14="http://schemas.microsoft.com/office/powerpoint/2010/main" val="85041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155EB9E-CD67-4950-A0B1-7E94A45761C8}" type="datetimeFigureOut">
              <a:rPr lang="en-IN" smtClean="0"/>
              <a:t>19-08-2021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2C15F7D-4935-4E25-B5F6-1D86785186CA}" type="slidenum">
              <a:rPr lang="en-IN" smtClean="0"/>
              <a:t>‹#›</a:t>
            </a:fld>
            <a:endParaRPr lang="en-IN"/>
          </a:p>
        </p:txBody>
      </p:sp>
    </p:spTree>
    <p:extLst>
      <p:ext uri="{BB962C8B-B14F-4D97-AF65-F5344CB8AC3E}">
        <p14:creationId xmlns:p14="http://schemas.microsoft.com/office/powerpoint/2010/main" val="1110934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55EB9E-CD67-4950-A0B1-7E94A45761C8}" type="datetimeFigureOut">
              <a:rPr lang="en-IN" smtClean="0"/>
              <a:t>19-08-2021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15F7D-4935-4E25-B5F6-1D86785186CA}" type="slidenum">
              <a:rPr lang="en-IN" smtClean="0"/>
              <a:t>‹#›</a:t>
            </a:fld>
            <a:endParaRPr lang="en-IN"/>
          </a:p>
        </p:txBody>
      </p:sp>
    </p:spTree>
    <p:extLst>
      <p:ext uri="{BB962C8B-B14F-4D97-AF65-F5344CB8AC3E}">
        <p14:creationId xmlns:p14="http://schemas.microsoft.com/office/powerpoint/2010/main" val="10148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155EB9E-CD67-4950-A0B1-7E94A45761C8}" type="datetimeFigureOut">
              <a:rPr lang="en-IN" smtClean="0"/>
              <a:t>19-08-2021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2C15F7D-4935-4E25-B5F6-1D86785186C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06192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32505"/>
            <a:ext cx="9144000" cy="2879180"/>
          </a:xfrm>
        </p:spPr>
        <p:txBody>
          <a:bodyPr/>
          <a:lstStyle/>
          <a:p>
            <a:r>
              <a:rPr lang="en-US" b="1" dirty="0"/>
              <a:t>Feedback Management System</a:t>
            </a:r>
            <a:endParaRPr lang="en-IN" dirty="0"/>
          </a:p>
        </p:txBody>
      </p:sp>
      <p:sp>
        <p:nvSpPr>
          <p:cNvPr id="3" name="Subtitle 2"/>
          <p:cNvSpPr>
            <a:spLocks noGrp="1"/>
          </p:cNvSpPr>
          <p:nvPr>
            <p:ph type="subTitle" idx="1"/>
          </p:nvPr>
        </p:nvSpPr>
        <p:spPr>
          <a:xfrm>
            <a:off x="1524000" y="4363228"/>
            <a:ext cx="2819400" cy="1655762"/>
          </a:xfrm>
        </p:spPr>
        <p:txBody>
          <a:bodyPr>
            <a:normAutofit lnSpcReduction="10000"/>
          </a:bodyPr>
          <a:lstStyle/>
          <a:p>
            <a:pPr algn="l"/>
            <a:r>
              <a:rPr lang="en-IN" b="1" dirty="0" smtClean="0"/>
              <a:t>Team Members:</a:t>
            </a:r>
          </a:p>
          <a:p>
            <a:pPr algn="l"/>
            <a:r>
              <a:rPr lang="en-IN" sz="2000" dirty="0" smtClean="0"/>
              <a:t>Alwyn Joseph</a:t>
            </a:r>
          </a:p>
          <a:p>
            <a:pPr algn="l"/>
            <a:r>
              <a:rPr lang="en-IN" sz="2000" dirty="0" smtClean="0"/>
              <a:t>Abhishek M Gowda</a:t>
            </a:r>
          </a:p>
          <a:p>
            <a:pPr algn="l"/>
            <a:r>
              <a:rPr lang="en-IN" sz="2000" dirty="0" smtClean="0"/>
              <a:t>Sharath Adiga</a:t>
            </a:r>
            <a:endParaRPr lang="en-IN" sz="2000" dirty="0"/>
          </a:p>
        </p:txBody>
      </p:sp>
      <p:sp>
        <p:nvSpPr>
          <p:cNvPr id="4" name="Subtitle 2"/>
          <p:cNvSpPr txBox="1">
            <a:spLocks/>
          </p:cNvSpPr>
          <p:nvPr/>
        </p:nvSpPr>
        <p:spPr>
          <a:xfrm>
            <a:off x="7848600" y="4363228"/>
            <a:ext cx="2819400" cy="1655762"/>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smtClean="0"/>
              <a:t>Date Of Submission:</a:t>
            </a:r>
          </a:p>
          <a:p>
            <a:pPr algn="l"/>
            <a:r>
              <a:rPr lang="en-IN" sz="2000" dirty="0" smtClean="0"/>
              <a:t>19/08/21</a:t>
            </a:r>
          </a:p>
          <a:p>
            <a:pPr algn="l"/>
            <a:r>
              <a:rPr lang="en-IN" b="1" dirty="0" smtClean="0"/>
              <a:t>Submitted To</a:t>
            </a:r>
            <a:r>
              <a:rPr lang="en-IN" b="1" dirty="0" smtClean="0"/>
              <a:t>:</a:t>
            </a:r>
            <a:endParaRPr lang="en-IN" sz="2000" dirty="0"/>
          </a:p>
          <a:p>
            <a:pPr algn="l"/>
            <a:r>
              <a:rPr lang="en-IN" sz="2000" dirty="0" err="1" smtClean="0"/>
              <a:t>Vanitha</a:t>
            </a:r>
            <a:r>
              <a:rPr lang="en-IN" sz="2000" dirty="0" smtClean="0"/>
              <a:t> </a:t>
            </a:r>
            <a:r>
              <a:rPr lang="en-IN" sz="2000" dirty="0" err="1" smtClean="0"/>
              <a:t>Prabhu</a:t>
            </a:r>
            <a:endParaRPr lang="en-IN" sz="2000" dirty="0" smtClean="0"/>
          </a:p>
          <a:p>
            <a:pPr algn="l"/>
            <a:r>
              <a:rPr lang="en-IN" sz="2000" dirty="0" smtClean="0"/>
              <a:t>HOD, Dept. Of Computer Science</a:t>
            </a:r>
            <a:endParaRPr lang="en-IN" dirty="0" smtClean="0"/>
          </a:p>
        </p:txBody>
      </p:sp>
    </p:spTree>
    <p:extLst>
      <p:ext uri="{BB962C8B-B14F-4D97-AF65-F5344CB8AC3E}">
        <p14:creationId xmlns:p14="http://schemas.microsoft.com/office/powerpoint/2010/main" val="1574383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Introduction:</a:t>
            </a:r>
            <a:endParaRPr lang="en-IN" b="1" dirty="0">
              <a:solidFill>
                <a:schemeClr val="tx1"/>
              </a:solidFill>
            </a:endParaRPr>
          </a:p>
        </p:txBody>
      </p:sp>
      <p:sp>
        <p:nvSpPr>
          <p:cNvPr id="3" name="Content Placeholder 2"/>
          <p:cNvSpPr>
            <a:spLocks noGrp="1"/>
          </p:cNvSpPr>
          <p:nvPr>
            <p:ph idx="1"/>
          </p:nvPr>
        </p:nvSpPr>
        <p:spPr/>
        <p:txBody>
          <a:bodyPr>
            <a:normAutofit/>
          </a:bodyPr>
          <a:lstStyle/>
          <a:p>
            <a:pPr marL="228600" indent="0">
              <a:lnSpc>
                <a:spcPct val="107000"/>
              </a:lnSpc>
              <a:spcAft>
                <a:spcPts val="800"/>
              </a:spcAft>
              <a:buNone/>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This is a web oriented application that handles the working of the Feedback Management system of an educational institution, by collecting feedbacks from different sources like students, parents, employers </a:t>
            </a:r>
            <a:r>
              <a:rPr lang="en-US" sz="28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etc</a:t>
            </a: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about the college and its associated activities and a finalized report is in generated according to the feedback provided</a:t>
            </a:r>
            <a:r>
              <a:rPr lang="en-US" sz="2800" dirty="0">
                <a:latin typeface="Calibri" panose="020F0502020204030204" pitchFamily="34" charset="0"/>
                <a:ea typeface="Calibri" panose="020F0502020204030204" pitchFamily="34" charset="0"/>
                <a:cs typeface="Times New Roman" panose="02020603050405020304" pitchFamily="18" charset="0"/>
              </a:rPr>
              <a: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65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Objective Of the Project:</a:t>
            </a:r>
            <a:endParaRPr lang="en-IN" b="1" dirty="0">
              <a:solidFill>
                <a:schemeClr val="tx1"/>
              </a:solidFill>
            </a:endParaRPr>
          </a:p>
        </p:txBody>
      </p:sp>
      <p:sp>
        <p:nvSpPr>
          <p:cNvPr id="3" name="Content Placeholder 2"/>
          <p:cNvSpPr>
            <a:spLocks noGrp="1"/>
          </p:cNvSpPr>
          <p:nvPr>
            <p:ph idx="1"/>
          </p:nvPr>
        </p:nvSpPr>
        <p:spPr/>
        <p:txBody>
          <a:bodyPr/>
          <a:lstStyle/>
          <a:p>
            <a:pPr>
              <a:lnSpc>
                <a:spcPct val="107000"/>
              </a:lnSpc>
              <a:spcAft>
                <a:spcPts val="800"/>
              </a:spcAft>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The main objective of the feedback system is to automate the existing manual system by the help of computerized equipment and full-fledged web oriented application, fulfilling their requirements, so that their valuable data/information can be stored for a longer period with easy accessing and manipulation of the same. The required software and hardware are easily available and easy to work with.</a:t>
            </a:r>
            <a:endParaRPr lang="en-IN" sz="2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01342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tx1"/>
                </a:solidFill>
              </a:rPr>
              <a:t>Modules:</a:t>
            </a:r>
            <a:endParaRPr lang="en-IN" b="1" dirty="0">
              <a:solidFill>
                <a:schemeClr val="tx1"/>
              </a:solidFill>
            </a:endParaRPr>
          </a:p>
        </p:txBody>
      </p:sp>
      <p:sp>
        <p:nvSpPr>
          <p:cNvPr id="3" name="Content Placeholder 2"/>
          <p:cNvSpPr>
            <a:spLocks noGrp="1"/>
          </p:cNvSpPr>
          <p:nvPr>
            <p:ph idx="1"/>
          </p:nvPr>
        </p:nvSpPr>
        <p:spPr/>
        <p:txBody>
          <a:bodyPr/>
          <a:lstStyle/>
          <a:p>
            <a:r>
              <a:rPr lang="en-IN" sz="2800" b="1" dirty="0" smtClean="0"/>
              <a:t>Admin Module :</a:t>
            </a:r>
          </a:p>
          <a:p>
            <a:r>
              <a:rPr lang="en-IN" dirty="0" smtClean="0"/>
              <a:t>The admin controls the working of the whole system, by adding feedback forms, modifying it and also removing if any of which is unnecessary. It can also view the performance report of each faculties (</a:t>
            </a:r>
            <a:r>
              <a:rPr lang="en-IN" i="1" dirty="0" smtClean="0"/>
              <a:t>Here performance report is nothing but an overall report generated solely using the feedbacks provided by the students, which will be later sent to the associated faculties</a:t>
            </a:r>
            <a:r>
              <a:rPr lang="en-IN" dirty="0" smtClean="0"/>
              <a:t>).</a:t>
            </a:r>
          </a:p>
          <a:p>
            <a:r>
              <a:rPr lang="en-IN" dirty="0" smtClean="0"/>
              <a:t>The admin can also check if all the students have given the feedbacks.</a:t>
            </a:r>
          </a:p>
          <a:p>
            <a:r>
              <a:rPr lang="en-IN" dirty="0" smtClean="0"/>
              <a:t>Also the admin can view the overall report provided by the employers and look into where the institution has to improve.</a:t>
            </a:r>
          </a:p>
          <a:p>
            <a:endParaRPr lang="en-IN" dirty="0"/>
          </a:p>
        </p:txBody>
      </p:sp>
    </p:spTree>
    <p:extLst>
      <p:ext uri="{BB962C8B-B14F-4D97-AF65-F5344CB8AC3E}">
        <p14:creationId xmlns:p14="http://schemas.microsoft.com/office/powerpoint/2010/main" val="2252150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800" b="1" dirty="0" smtClean="0">
                <a:solidFill>
                  <a:schemeClr val="tx1"/>
                </a:solidFill>
              </a:rPr>
              <a:t>User Module :</a:t>
            </a:r>
          </a:p>
          <a:p>
            <a:r>
              <a:rPr lang="en-IN" dirty="0" smtClean="0"/>
              <a:t>This module deals with the different users who has access to the feedback system i.e., students, employer, parents and alumni.</a:t>
            </a:r>
          </a:p>
          <a:p>
            <a:r>
              <a:rPr lang="en-IN" dirty="0" smtClean="0"/>
              <a:t>Here only when a authorised user logs in, the user will be permitted to provide the feedbacks.</a:t>
            </a:r>
          </a:p>
          <a:p>
            <a:r>
              <a:rPr lang="en-IN" dirty="0" smtClean="0"/>
              <a:t>Whenever a user logs in, only the feedback forms which are accessible to the user will be visible i.e., for example if an employer logs in then the user will be provided with only a single feedback form called employer feedback form.</a:t>
            </a:r>
          </a:p>
          <a:p>
            <a:r>
              <a:rPr lang="en-IN" dirty="0" smtClean="0"/>
              <a:t>Here when faculty member </a:t>
            </a:r>
            <a:r>
              <a:rPr lang="en-IN" dirty="0" smtClean="0"/>
              <a:t>logs in, </a:t>
            </a:r>
            <a:r>
              <a:rPr lang="en-IN" dirty="0" smtClean="0"/>
              <a:t>the user will be provided with his/her overall performance rating and information regarding the improvement that has to be made.</a:t>
            </a:r>
          </a:p>
        </p:txBody>
      </p:sp>
    </p:spTree>
    <p:extLst>
      <p:ext uri="{BB962C8B-B14F-4D97-AF65-F5344CB8AC3E}">
        <p14:creationId xmlns:p14="http://schemas.microsoft.com/office/powerpoint/2010/main" val="2316644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Flow Diagram:</a:t>
            </a:r>
            <a:endParaRPr lang="en-IN"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4523" y="1191986"/>
            <a:ext cx="9867356" cy="5135336"/>
          </a:xfrm>
        </p:spPr>
      </p:pic>
    </p:spTree>
    <p:extLst>
      <p:ext uri="{BB962C8B-B14F-4D97-AF65-F5344CB8AC3E}">
        <p14:creationId xmlns:p14="http://schemas.microsoft.com/office/powerpoint/2010/main" val="2443967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This project is only restricted to web application and there is no  </a:t>
            </a:r>
            <a:r>
              <a:rPr lang="en-US" sz="2800" dirty="0" smtClean="0"/>
              <a:t>    mobile </a:t>
            </a:r>
            <a:r>
              <a:rPr lang="en-US" sz="2800" dirty="0"/>
              <a:t>version of this project.</a:t>
            </a:r>
            <a:endParaRPr lang="en-IN" sz="2800" dirty="0"/>
          </a:p>
          <a:p>
            <a:pPr>
              <a:buFont typeface="Wingdings" panose="05000000000000000000" pitchFamily="2" charset="2"/>
              <a:buChar char="Ø"/>
            </a:pPr>
            <a:r>
              <a:rPr lang="en-US" sz="2800" dirty="0"/>
              <a:t>This application requires access to Internet</a:t>
            </a:r>
            <a:endParaRPr lang="en-IN" sz="2800" dirty="0"/>
          </a:p>
          <a:p>
            <a:pPr>
              <a:buFont typeface="Wingdings" panose="05000000000000000000" pitchFamily="2" charset="2"/>
              <a:buChar char="Ø"/>
            </a:pPr>
            <a:r>
              <a:rPr lang="en-US" sz="2800" dirty="0"/>
              <a:t>Bandwidth of server must be higher for large number of users.</a:t>
            </a:r>
            <a:endParaRPr lang="en-IN" sz="2800" dirty="0"/>
          </a:p>
        </p:txBody>
      </p:sp>
    </p:spTree>
    <p:extLst>
      <p:ext uri="{BB962C8B-B14F-4D97-AF65-F5344CB8AC3E}">
        <p14:creationId xmlns:p14="http://schemas.microsoft.com/office/powerpoint/2010/main" val="2552542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the Project:</a:t>
            </a:r>
            <a:endParaRPr lang="en-IN"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US" sz="2800" dirty="0"/>
              <a:t>We can integrate this web application with the mobile application.</a:t>
            </a:r>
            <a:endParaRPr lang="en-IN" sz="2800" dirty="0"/>
          </a:p>
          <a:p>
            <a:pPr lvl="0">
              <a:buFont typeface="Wingdings" panose="05000000000000000000" pitchFamily="2" charset="2"/>
              <a:buChar char="Ø"/>
            </a:pPr>
            <a:r>
              <a:rPr lang="en-US" sz="2800" dirty="0"/>
              <a:t>We can host the platform on online servers to make it accessible worldwide, It can reduce the administration burden.</a:t>
            </a:r>
            <a:endParaRPr lang="en-IN" sz="2800" dirty="0"/>
          </a:p>
        </p:txBody>
      </p:sp>
    </p:spTree>
    <p:extLst>
      <p:ext uri="{BB962C8B-B14F-4D97-AF65-F5344CB8AC3E}">
        <p14:creationId xmlns:p14="http://schemas.microsoft.com/office/powerpoint/2010/main" val="101088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266" y="1772503"/>
            <a:ext cx="10058400" cy="1450757"/>
          </a:xfrm>
        </p:spPr>
        <p:txBody>
          <a:bodyPr/>
          <a:lstStyle/>
          <a:p>
            <a:pPr algn="ctr"/>
            <a:r>
              <a:rPr lang="en-IN" b="1" dirty="0" smtClean="0">
                <a:latin typeface="Castellar" panose="020A0402060406010301" pitchFamily="18" charset="0"/>
              </a:rPr>
              <a:t>Thank You!</a:t>
            </a:r>
            <a:endParaRPr lang="en-IN" b="1" dirty="0">
              <a:latin typeface="Castellar" panose="020A0402060406010301" pitchFamily="18" charset="0"/>
            </a:endParaRPr>
          </a:p>
        </p:txBody>
      </p:sp>
    </p:spTree>
    <p:extLst>
      <p:ext uri="{BB962C8B-B14F-4D97-AF65-F5344CB8AC3E}">
        <p14:creationId xmlns:p14="http://schemas.microsoft.com/office/powerpoint/2010/main" val="829702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386</TotalTime>
  <Words>464</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Castellar</vt:lpstr>
      <vt:lpstr>Times New Roman</vt:lpstr>
      <vt:lpstr>Wingdings</vt:lpstr>
      <vt:lpstr>Retrospect</vt:lpstr>
      <vt:lpstr>Feedback Management System</vt:lpstr>
      <vt:lpstr>Introduction:</vt:lpstr>
      <vt:lpstr>Objective Of the Project:</vt:lpstr>
      <vt:lpstr>Modules:</vt:lpstr>
      <vt:lpstr>PowerPoint Presentation</vt:lpstr>
      <vt:lpstr>Data Flow Diagram:</vt:lpstr>
      <vt:lpstr>Limitations:</vt:lpstr>
      <vt:lpstr>Scope Of the Project: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Feedback Management System</dc:title>
  <dc:creator>Microsoft account</dc:creator>
  <cp:lastModifiedBy>Microsoft account</cp:lastModifiedBy>
  <cp:revision>15</cp:revision>
  <dcterms:created xsi:type="dcterms:W3CDTF">2021-08-18T21:31:39Z</dcterms:created>
  <dcterms:modified xsi:type="dcterms:W3CDTF">2021-08-19T05:26:44Z</dcterms:modified>
</cp:coreProperties>
</file>