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60" r:id="rId5"/>
    <p:sldMasterId id="2147483722" r:id="rId6"/>
  </p:sldMasterIdLst>
  <p:notesMasterIdLst>
    <p:notesMasterId r:id="rId15"/>
  </p:notesMasterIdLst>
  <p:sldIdLst>
    <p:sldId id="262" r:id="rId7"/>
    <p:sldId id="336" r:id="rId8"/>
    <p:sldId id="340" r:id="rId9"/>
    <p:sldId id="341" r:id="rId10"/>
    <p:sldId id="342" r:id="rId11"/>
    <p:sldId id="343" r:id="rId12"/>
    <p:sldId id="344" r:id="rId13"/>
    <p:sldId id="345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0C00"/>
    <a:srgbClr val="FFFFFF"/>
    <a:srgbClr val="DDDDDD"/>
    <a:srgbClr val="646464"/>
    <a:srgbClr val="B83D00"/>
    <a:srgbClr val="5C1C49"/>
    <a:srgbClr val="713D04"/>
    <a:srgbClr val="3F4A13"/>
    <a:srgbClr val="BD8C00"/>
    <a:srgbClr val="052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3C61D2-EEB5-4078-B08F-269A01C99E14}" v="535" dt="2024-05-03T19:27:34.954"/>
    <p1510:client id="{6AC9D3D4-FCB6-489E-B39D-1D5B070B6C2B}" v="2418" dt="2024-05-02T21:50:55.2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67" autoAdjust="0"/>
    <p:restoredTop sz="94667" autoAdjust="0"/>
  </p:normalViewPr>
  <p:slideViewPr>
    <p:cSldViewPr snapToGrid="0" snapToObjects="1">
      <p:cViewPr>
        <p:scale>
          <a:sx n="103" d="100"/>
          <a:sy n="103" d="100"/>
        </p:scale>
        <p:origin x="1892" y="92"/>
      </p:cViewPr>
      <p:guideLst>
        <p:guide orient="horz" pos="216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, Tyreek" userId="501609b0-e01d-49ae-8f9a-417d89b4d245" providerId="ADAL" clId="{673C61D2-EEB5-4078-B08F-269A01C99E14}"/>
    <pc:docChg chg="undo custSel modSld">
      <pc:chgData name="Alexander, Tyreek" userId="501609b0-e01d-49ae-8f9a-417d89b4d245" providerId="ADAL" clId="{673C61D2-EEB5-4078-B08F-269A01C99E14}" dt="2024-05-03T19:27:34.954" v="937" actId="20577"/>
      <pc:docMkLst>
        <pc:docMk/>
      </pc:docMkLst>
      <pc:sldChg chg="addSp delSp modSp mod">
        <pc:chgData name="Alexander, Tyreek" userId="501609b0-e01d-49ae-8f9a-417d89b4d245" providerId="ADAL" clId="{673C61D2-EEB5-4078-B08F-269A01C99E14}" dt="2024-05-03T13:24:38.772" v="32" actId="1076"/>
        <pc:sldMkLst>
          <pc:docMk/>
          <pc:sldMk cId="3327165553" sldId="336"/>
        </pc:sldMkLst>
        <pc:spChg chg="del">
          <ac:chgData name="Alexander, Tyreek" userId="501609b0-e01d-49ae-8f9a-417d89b4d245" providerId="ADAL" clId="{673C61D2-EEB5-4078-B08F-269A01C99E14}" dt="2024-05-03T05:24:17.435" v="0" actId="478"/>
          <ac:spMkLst>
            <pc:docMk/>
            <pc:sldMk cId="3327165553" sldId="336"/>
            <ac:spMk id="67" creationId="{996ADDD3-8161-9BD1-83C4-0FEA08230259}"/>
          </ac:spMkLst>
        </pc:spChg>
        <pc:spChg chg="del">
          <ac:chgData name="Alexander, Tyreek" userId="501609b0-e01d-49ae-8f9a-417d89b4d245" providerId="ADAL" clId="{673C61D2-EEB5-4078-B08F-269A01C99E14}" dt="2024-05-03T05:24:17.435" v="0" actId="478"/>
          <ac:spMkLst>
            <pc:docMk/>
            <pc:sldMk cId="3327165553" sldId="336"/>
            <ac:spMk id="69" creationId="{8D7B0B1D-512C-CE3F-D940-235249D7AD63}"/>
          </ac:spMkLst>
        </pc:spChg>
        <pc:grpChg chg="del">
          <ac:chgData name="Alexander, Tyreek" userId="501609b0-e01d-49ae-8f9a-417d89b4d245" providerId="ADAL" clId="{673C61D2-EEB5-4078-B08F-269A01C99E14}" dt="2024-05-03T05:24:17.435" v="0" actId="478"/>
          <ac:grpSpMkLst>
            <pc:docMk/>
            <pc:sldMk cId="3327165553" sldId="336"/>
            <ac:grpSpMk id="64" creationId="{AEC49FFF-4085-F71A-5DAB-43F5A56FA9C5}"/>
          </ac:grpSpMkLst>
        </pc:grpChg>
        <pc:grpChg chg="del">
          <ac:chgData name="Alexander, Tyreek" userId="501609b0-e01d-49ae-8f9a-417d89b4d245" providerId="ADAL" clId="{673C61D2-EEB5-4078-B08F-269A01C99E14}" dt="2024-05-03T05:24:17.435" v="0" actId="478"/>
          <ac:grpSpMkLst>
            <pc:docMk/>
            <pc:sldMk cId="3327165553" sldId="336"/>
            <ac:grpSpMk id="66" creationId="{0EBD0F44-3FBE-991E-A243-8DE3BA692377}"/>
          </ac:grpSpMkLst>
        </pc:grpChg>
        <pc:picChg chg="add mod">
          <ac:chgData name="Alexander, Tyreek" userId="501609b0-e01d-49ae-8f9a-417d89b4d245" providerId="ADAL" clId="{673C61D2-EEB5-4078-B08F-269A01C99E14}" dt="2024-05-03T13:23:57.923" v="25" actId="1076"/>
          <ac:picMkLst>
            <pc:docMk/>
            <pc:sldMk cId="3327165553" sldId="336"/>
            <ac:picMk id="11" creationId="{1B4F81D0-0752-F542-710E-A0EAFE127703}"/>
          </ac:picMkLst>
        </pc:picChg>
        <pc:picChg chg="add mod">
          <ac:chgData name="Alexander, Tyreek" userId="501609b0-e01d-49ae-8f9a-417d89b4d245" providerId="ADAL" clId="{673C61D2-EEB5-4078-B08F-269A01C99E14}" dt="2024-05-03T13:23:55.400" v="24" actId="1076"/>
          <ac:picMkLst>
            <pc:docMk/>
            <pc:sldMk cId="3327165553" sldId="336"/>
            <ac:picMk id="24" creationId="{E8718DCF-10F0-2FE4-F4E2-EC7D18C368D3}"/>
          </ac:picMkLst>
        </pc:picChg>
        <pc:picChg chg="add mod">
          <ac:chgData name="Alexander, Tyreek" userId="501609b0-e01d-49ae-8f9a-417d89b4d245" providerId="ADAL" clId="{673C61D2-EEB5-4078-B08F-269A01C99E14}" dt="2024-05-03T13:24:00.949" v="26" actId="1076"/>
          <ac:picMkLst>
            <pc:docMk/>
            <pc:sldMk cId="3327165553" sldId="336"/>
            <ac:picMk id="28" creationId="{50690C71-F402-BB27-25BC-696CB6DA2957}"/>
          </ac:picMkLst>
        </pc:picChg>
        <pc:picChg chg="add mod">
          <ac:chgData name="Alexander, Tyreek" userId="501609b0-e01d-49ae-8f9a-417d89b4d245" providerId="ADAL" clId="{673C61D2-EEB5-4078-B08F-269A01C99E14}" dt="2024-05-03T13:24:19.944" v="29" actId="1076"/>
          <ac:picMkLst>
            <pc:docMk/>
            <pc:sldMk cId="3327165553" sldId="336"/>
            <ac:picMk id="31" creationId="{6E0B7D73-8F03-53C9-84C5-60BB9FC6FF49}"/>
          </ac:picMkLst>
        </pc:picChg>
        <pc:picChg chg="add mod">
          <ac:chgData name="Alexander, Tyreek" userId="501609b0-e01d-49ae-8f9a-417d89b4d245" providerId="ADAL" clId="{673C61D2-EEB5-4078-B08F-269A01C99E14}" dt="2024-05-03T13:24:38.772" v="32" actId="1076"/>
          <ac:picMkLst>
            <pc:docMk/>
            <pc:sldMk cId="3327165553" sldId="336"/>
            <ac:picMk id="33" creationId="{D8CE5A73-B8C0-9BBE-9A16-7CB84FE10D43}"/>
          </ac:picMkLst>
        </pc:picChg>
      </pc:sldChg>
      <pc:sldChg chg="modSp mod">
        <pc:chgData name="Alexander, Tyreek" userId="501609b0-e01d-49ae-8f9a-417d89b4d245" providerId="ADAL" clId="{673C61D2-EEB5-4078-B08F-269A01C99E14}" dt="2024-05-03T15:46:33.668" v="705" actId="16959"/>
        <pc:sldMkLst>
          <pc:docMk/>
          <pc:sldMk cId="3906857506" sldId="340"/>
        </pc:sldMkLst>
        <pc:spChg chg="mod">
          <ac:chgData name="Alexander, Tyreek" userId="501609b0-e01d-49ae-8f9a-417d89b4d245" providerId="ADAL" clId="{673C61D2-EEB5-4078-B08F-269A01C99E14}" dt="2024-05-03T15:46:33.668" v="705" actId="16959"/>
          <ac:spMkLst>
            <pc:docMk/>
            <pc:sldMk cId="3906857506" sldId="340"/>
            <ac:spMk id="4" creationId="{815775A2-920E-EFB5-4C18-86D1388E9A2D}"/>
          </ac:spMkLst>
        </pc:spChg>
      </pc:sldChg>
      <pc:sldChg chg="modSp">
        <pc:chgData name="Alexander, Tyreek" userId="501609b0-e01d-49ae-8f9a-417d89b4d245" providerId="ADAL" clId="{673C61D2-EEB5-4078-B08F-269A01C99E14}" dt="2024-05-03T13:26:35.096" v="48" actId="20577"/>
        <pc:sldMkLst>
          <pc:docMk/>
          <pc:sldMk cId="1516919520" sldId="341"/>
        </pc:sldMkLst>
        <pc:spChg chg="mod">
          <ac:chgData name="Alexander, Tyreek" userId="501609b0-e01d-49ae-8f9a-417d89b4d245" providerId="ADAL" clId="{673C61D2-EEB5-4078-B08F-269A01C99E14}" dt="2024-05-03T13:26:35.096" v="48" actId="20577"/>
          <ac:spMkLst>
            <pc:docMk/>
            <pc:sldMk cId="1516919520" sldId="341"/>
            <ac:spMk id="4" creationId="{815775A2-920E-EFB5-4C18-86D1388E9A2D}"/>
          </ac:spMkLst>
        </pc:spChg>
      </pc:sldChg>
      <pc:sldChg chg="modSp mod">
        <pc:chgData name="Alexander, Tyreek" userId="501609b0-e01d-49ae-8f9a-417d89b4d245" providerId="ADAL" clId="{673C61D2-EEB5-4078-B08F-269A01C99E14}" dt="2024-05-03T19:27:34.954" v="937" actId="20577"/>
        <pc:sldMkLst>
          <pc:docMk/>
          <pc:sldMk cId="530459581" sldId="343"/>
        </pc:sldMkLst>
        <pc:spChg chg="mod">
          <ac:chgData name="Alexander, Tyreek" userId="501609b0-e01d-49ae-8f9a-417d89b4d245" providerId="ADAL" clId="{673C61D2-EEB5-4078-B08F-269A01C99E14}" dt="2024-05-03T19:27:34.954" v="937" actId="20577"/>
          <ac:spMkLst>
            <pc:docMk/>
            <pc:sldMk cId="530459581" sldId="343"/>
            <ac:spMk id="4" creationId="{815775A2-920E-EFB5-4C18-86D1388E9A2D}"/>
          </ac:spMkLst>
        </pc:spChg>
      </pc:sldChg>
      <pc:sldChg chg="modSp">
        <pc:chgData name="Alexander, Tyreek" userId="501609b0-e01d-49ae-8f9a-417d89b4d245" providerId="ADAL" clId="{673C61D2-EEB5-4078-B08F-269A01C99E14}" dt="2024-05-03T19:22:41.291" v="783" actId="20577"/>
        <pc:sldMkLst>
          <pc:docMk/>
          <pc:sldMk cId="3730381143" sldId="344"/>
        </pc:sldMkLst>
        <pc:spChg chg="mod">
          <ac:chgData name="Alexander, Tyreek" userId="501609b0-e01d-49ae-8f9a-417d89b4d245" providerId="ADAL" clId="{673C61D2-EEB5-4078-B08F-269A01C99E14}" dt="2024-05-03T19:22:41.291" v="783" actId="20577"/>
          <ac:spMkLst>
            <pc:docMk/>
            <pc:sldMk cId="3730381143" sldId="344"/>
            <ac:spMk id="4" creationId="{815775A2-920E-EFB5-4C18-86D1388E9A2D}"/>
          </ac:spMkLst>
        </pc:spChg>
      </pc:sldChg>
      <pc:sldChg chg="modSp mod">
        <pc:chgData name="Alexander, Tyreek" userId="501609b0-e01d-49ae-8f9a-417d89b4d245" providerId="ADAL" clId="{673C61D2-EEB5-4078-B08F-269A01C99E14}" dt="2024-05-03T15:47:58.277" v="710" actId="1076"/>
        <pc:sldMkLst>
          <pc:docMk/>
          <pc:sldMk cId="1988885338" sldId="345"/>
        </pc:sldMkLst>
        <pc:spChg chg="mod">
          <ac:chgData name="Alexander, Tyreek" userId="501609b0-e01d-49ae-8f9a-417d89b4d245" providerId="ADAL" clId="{673C61D2-EEB5-4078-B08F-269A01C99E14}" dt="2024-05-03T15:47:58.277" v="710" actId="1076"/>
          <ac:spMkLst>
            <pc:docMk/>
            <pc:sldMk cId="1988885338" sldId="345"/>
            <ac:spMk id="6" creationId="{97D0CC2A-521F-CFB3-012C-B89C6621C6F0}"/>
          </ac:spMkLst>
        </pc:spChg>
      </pc:sldChg>
    </pc:docChg>
  </pc:docChgLst>
  <pc:docChgLst>
    <pc:chgData name="Alexander, Tyreek" userId="501609b0-e01d-49ae-8f9a-417d89b4d245" providerId="ADAL" clId="{6AC9D3D4-FCB6-489E-B39D-1D5B070B6C2B}"/>
    <pc:docChg chg="undo custSel addSld delSld modSld">
      <pc:chgData name="Alexander, Tyreek" userId="501609b0-e01d-49ae-8f9a-417d89b4d245" providerId="ADAL" clId="{6AC9D3D4-FCB6-489E-B39D-1D5B070B6C2B}" dt="2024-05-02T21:50:55.203" v="4123" actId="20577"/>
      <pc:docMkLst>
        <pc:docMk/>
      </pc:docMkLst>
      <pc:sldChg chg="modSp mod">
        <pc:chgData name="Alexander, Tyreek" userId="501609b0-e01d-49ae-8f9a-417d89b4d245" providerId="ADAL" clId="{6AC9D3D4-FCB6-489E-B39D-1D5B070B6C2B}" dt="2024-05-02T16:24:29.807" v="325" actId="1076"/>
        <pc:sldMkLst>
          <pc:docMk/>
          <pc:sldMk cId="3327165553" sldId="336"/>
        </pc:sldMkLst>
        <pc:spChg chg="mod">
          <ac:chgData name="Alexander, Tyreek" userId="501609b0-e01d-49ae-8f9a-417d89b4d245" providerId="ADAL" clId="{6AC9D3D4-FCB6-489E-B39D-1D5B070B6C2B}" dt="2024-05-02T16:24:29.807" v="325" actId="1076"/>
          <ac:spMkLst>
            <pc:docMk/>
            <pc:sldMk cId="3327165553" sldId="336"/>
            <ac:spMk id="4" creationId="{815775A2-920E-EFB5-4C18-86D1388E9A2D}"/>
          </ac:spMkLst>
        </pc:spChg>
        <pc:spChg chg="mod">
          <ac:chgData name="Alexander, Tyreek" userId="501609b0-e01d-49ae-8f9a-417d89b4d245" providerId="ADAL" clId="{6AC9D3D4-FCB6-489E-B39D-1D5B070B6C2B}" dt="2024-05-02T16:11:58.571" v="13" actId="20577"/>
          <ac:spMkLst>
            <pc:docMk/>
            <pc:sldMk cId="3327165553" sldId="336"/>
            <ac:spMk id="5" creationId="{489046E8-F522-D15C-DC51-0F0FBB665954}"/>
          </ac:spMkLst>
        </pc:spChg>
      </pc:sldChg>
      <pc:sldChg chg="delSp modSp mod">
        <pc:chgData name="Alexander, Tyreek" userId="501609b0-e01d-49ae-8f9a-417d89b4d245" providerId="ADAL" clId="{6AC9D3D4-FCB6-489E-B39D-1D5B070B6C2B}" dt="2024-05-02T17:17:39.750" v="593" actId="20577"/>
        <pc:sldMkLst>
          <pc:docMk/>
          <pc:sldMk cId="3906857506" sldId="340"/>
        </pc:sldMkLst>
        <pc:spChg chg="mod">
          <ac:chgData name="Alexander, Tyreek" userId="501609b0-e01d-49ae-8f9a-417d89b4d245" providerId="ADAL" clId="{6AC9D3D4-FCB6-489E-B39D-1D5B070B6C2B}" dt="2024-05-02T17:17:39.750" v="593" actId="20577"/>
          <ac:spMkLst>
            <pc:docMk/>
            <pc:sldMk cId="3906857506" sldId="340"/>
            <ac:spMk id="4" creationId="{815775A2-920E-EFB5-4C18-86D1388E9A2D}"/>
          </ac:spMkLst>
        </pc:spChg>
        <pc:spChg chg="mod">
          <ac:chgData name="Alexander, Tyreek" userId="501609b0-e01d-49ae-8f9a-417d89b4d245" providerId="ADAL" clId="{6AC9D3D4-FCB6-489E-B39D-1D5B070B6C2B}" dt="2024-05-02T17:07:37.034" v="338" actId="20577"/>
          <ac:spMkLst>
            <pc:docMk/>
            <pc:sldMk cId="3906857506" sldId="340"/>
            <ac:spMk id="5" creationId="{489046E8-F522-D15C-DC51-0F0FBB665954}"/>
          </ac:spMkLst>
        </pc:spChg>
        <pc:spChg chg="del">
          <ac:chgData name="Alexander, Tyreek" userId="501609b0-e01d-49ae-8f9a-417d89b4d245" providerId="ADAL" clId="{6AC9D3D4-FCB6-489E-B39D-1D5B070B6C2B}" dt="2024-05-02T17:17:15.062" v="561" actId="478"/>
          <ac:spMkLst>
            <pc:docMk/>
            <pc:sldMk cId="3906857506" sldId="340"/>
            <ac:spMk id="7" creationId="{8B9BB6AA-060B-9F5B-C726-C8F133DC1C2D}"/>
          </ac:spMkLst>
        </pc:spChg>
        <pc:spChg chg="del">
          <ac:chgData name="Alexander, Tyreek" userId="501609b0-e01d-49ae-8f9a-417d89b4d245" providerId="ADAL" clId="{6AC9D3D4-FCB6-489E-B39D-1D5B070B6C2B}" dt="2024-05-02T17:17:15.062" v="561" actId="478"/>
          <ac:spMkLst>
            <pc:docMk/>
            <pc:sldMk cId="3906857506" sldId="340"/>
            <ac:spMk id="9" creationId="{4E74BE1F-A65D-FD71-F4ED-B9577588F174}"/>
          </ac:spMkLst>
        </pc:spChg>
        <pc:spChg chg="del">
          <ac:chgData name="Alexander, Tyreek" userId="501609b0-e01d-49ae-8f9a-417d89b4d245" providerId="ADAL" clId="{6AC9D3D4-FCB6-489E-B39D-1D5B070B6C2B}" dt="2024-05-02T17:17:17.831" v="562" actId="478"/>
          <ac:spMkLst>
            <pc:docMk/>
            <pc:sldMk cId="3906857506" sldId="340"/>
            <ac:spMk id="10" creationId="{8599997C-7F8C-C64F-27EE-5BEA15BEEAF0}"/>
          </ac:spMkLst>
        </pc:spChg>
        <pc:spChg chg="del">
          <ac:chgData name="Alexander, Tyreek" userId="501609b0-e01d-49ae-8f9a-417d89b4d245" providerId="ADAL" clId="{6AC9D3D4-FCB6-489E-B39D-1D5B070B6C2B}" dt="2024-05-02T17:17:15.062" v="561" actId="478"/>
          <ac:spMkLst>
            <pc:docMk/>
            <pc:sldMk cId="3906857506" sldId="340"/>
            <ac:spMk id="11" creationId="{1976077F-EF7E-DC42-E1F9-B0DB928CAFFA}"/>
          </ac:spMkLst>
        </pc:spChg>
        <pc:spChg chg="del mod">
          <ac:chgData name="Alexander, Tyreek" userId="501609b0-e01d-49ae-8f9a-417d89b4d245" providerId="ADAL" clId="{6AC9D3D4-FCB6-489E-B39D-1D5B070B6C2B}" dt="2024-05-02T17:17:10.960" v="560" actId="478"/>
          <ac:spMkLst>
            <pc:docMk/>
            <pc:sldMk cId="3906857506" sldId="340"/>
            <ac:spMk id="12" creationId="{D9FBFF6C-DFAE-A8DB-870E-D08F039F6530}"/>
          </ac:spMkLst>
        </pc:spChg>
      </pc:sldChg>
      <pc:sldChg chg="modSp mod">
        <pc:chgData name="Alexander, Tyreek" userId="501609b0-e01d-49ae-8f9a-417d89b4d245" providerId="ADAL" clId="{6AC9D3D4-FCB6-489E-B39D-1D5B070B6C2B}" dt="2024-05-02T18:52:42.594" v="2308" actId="20577"/>
        <pc:sldMkLst>
          <pc:docMk/>
          <pc:sldMk cId="1516919520" sldId="341"/>
        </pc:sldMkLst>
        <pc:spChg chg="mod">
          <ac:chgData name="Alexander, Tyreek" userId="501609b0-e01d-49ae-8f9a-417d89b4d245" providerId="ADAL" clId="{6AC9D3D4-FCB6-489E-B39D-1D5B070B6C2B}" dt="2024-05-02T18:52:42.594" v="2308" actId="20577"/>
          <ac:spMkLst>
            <pc:docMk/>
            <pc:sldMk cId="1516919520" sldId="341"/>
            <ac:spMk id="4" creationId="{815775A2-920E-EFB5-4C18-86D1388E9A2D}"/>
          </ac:spMkLst>
        </pc:spChg>
        <pc:spChg chg="mod">
          <ac:chgData name="Alexander, Tyreek" userId="501609b0-e01d-49ae-8f9a-417d89b4d245" providerId="ADAL" clId="{6AC9D3D4-FCB6-489E-B39D-1D5B070B6C2B}" dt="2024-05-02T17:22:12.997" v="604" actId="20577"/>
          <ac:spMkLst>
            <pc:docMk/>
            <pc:sldMk cId="1516919520" sldId="341"/>
            <ac:spMk id="5" creationId="{489046E8-F522-D15C-DC51-0F0FBB665954}"/>
          </ac:spMkLst>
        </pc:spChg>
      </pc:sldChg>
      <pc:sldChg chg="modSp mod">
        <pc:chgData name="Alexander, Tyreek" userId="501609b0-e01d-49ae-8f9a-417d89b4d245" providerId="ADAL" clId="{6AC9D3D4-FCB6-489E-B39D-1D5B070B6C2B}" dt="2024-05-02T19:32:03.430" v="3035"/>
        <pc:sldMkLst>
          <pc:docMk/>
          <pc:sldMk cId="2855366532" sldId="342"/>
        </pc:sldMkLst>
        <pc:spChg chg="mod">
          <ac:chgData name="Alexander, Tyreek" userId="501609b0-e01d-49ae-8f9a-417d89b4d245" providerId="ADAL" clId="{6AC9D3D4-FCB6-489E-B39D-1D5B070B6C2B}" dt="2024-05-02T19:31:50.728" v="3034" actId="20577"/>
          <ac:spMkLst>
            <pc:docMk/>
            <pc:sldMk cId="2855366532" sldId="342"/>
            <ac:spMk id="4" creationId="{815775A2-920E-EFB5-4C18-86D1388E9A2D}"/>
          </ac:spMkLst>
        </pc:spChg>
        <pc:spChg chg="mod">
          <ac:chgData name="Alexander, Tyreek" userId="501609b0-e01d-49ae-8f9a-417d89b4d245" providerId="ADAL" clId="{6AC9D3D4-FCB6-489E-B39D-1D5B070B6C2B}" dt="2024-05-02T19:32:03.430" v="3035"/>
          <ac:spMkLst>
            <pc:docMk/>
            <pc:sldMk cId="2855366532" sldId="342"/>
            <ac:spMk id="5" creationId="{489046E8-F522-D15C-DC51-0F0FBB665954}"/>
          </ac:spMkLst>
        </pc:spChg>
      </pc:sldChg>
      <pc:sldChg chg="modSp mod">
        <pc:chgData name="Alexander, Tyreek" userId="501609b0-e01d-49ae-8f9a-417d89b4d245" providerId="ADAL" clId="{6AC9D3D4-FCB6-489E-B39D-1D5B070B6C2B}" dt="2024-05-02T21:50:55.203" v="4123" actId="20577"/>
        <pc:sldMkLst>
          <pc:docMk/>
          <pc:sldMk cId="530459581" sldId="343"/>
        </pc:sldMkLst>
        <pc:spChg chg="mod">
          <ac:chgData name="Alexander, Tyreek" userId="501609b0-e01d-49ae-8f9a-417d89b4d245" providerId="ADAL" clId="{6AC9D3D4-FCB6-489E-B39D-1D5B070B6C2B}" dt="2024-05-02T21:50:55.203" v="4123" actId="20577"/>
          <ac:spMkLst>
            <pc:docMk/>
            <pc:sldMk cId="530459581" sldId="343"/>
            <ac:spMk id="4" creationId="{815775A2-920E-EFB5-4C18-86D1388E9A2D}"/>
          </ac:spMkLst>
        </pc:spChg>
        <pc:spChg chg="mod">
          <ac:chgData name="Alexander, Tyreek" userId="501609b0-e01d-49ae-8f9a-417d89b4d245" providerId="ADAL" clId="{6AC9D3D4-FCB6-489E-B39D-1D5B070B6C2B}" dt="2024-05-02T19:32:09.362" v="3036"/>
          <ac:spMkLst>
            <pc:docMk/>
            <pc:sldMk cId="530459581" sldId="343"/>
            <ac:spMk id="5" creationId="{489046E8-F522-D15C-DC51-0F0FBB665954}"/>
          </ac:spMkLst>
        </pc:spChg>
      </pc:sldChg>
      <pc:sldChg chg="modSp mod">
        <pc:chgData name="Alexander, Tyreek" userId="501609b0-e01d-49ae-8f9a-417d89b4d245" providerId="ADAL" clId="{6AC9D3D4-FCB6-489E-B39D-1D5B070B6C2B}" dt="2024-05-02T21:13:36.845" v="4121" actId="20577"/>
        <pc:sldMkLst>
          <pc:docMk/>
          <pc:sldMk cId="3730381143" sldId="344"/>
        </pc:sldMkLst>
        <pc:spChg chg="mod">
          <ac:chgData name="Alexander, Tyreek" userId="501609b0-e01d-49ae-8f9a-417d89b4d245" providerId="ADAL" clId="{6AC9D3D4-FCB6-489E-B39D-1D5B070B6C2B}" dt="2024-05-02T21:13:36.845" v="4121" actId="20577"/>
          <ac:spMkLst>
            <pc:docMk/>
            <pc:sldMk cId="3730381143" sldId="344"/>
            <ac:spMk id="4" creationId="{815775A2-920E-EFB5-4C18-86D1388E9A2D}"/>
          </ac:spMkLst>
        </pc:spChg>
        <pc:spChg chg="mod">
          <ac:chgData name="Alexander, Tyreek" userId="501609b0-e01d-49ae-8f9a-417d89b4d245" providerId="ADAL" clId="{6AC9D3D4-FCB6-489E-B39D-1D5B070B6C2B}" dt="2024-05-02T20:29:41.487" v="3773" actId="20577"/>
          <ac:spMkLst>
            <pc:docMk/>
            <pc:sldMk cId="3730381143" sldId="344"/>
            <ac:spMk id="5" creationId="{489046E8-F522-D15C-DC51-0F0FBB665954}"/>
          </ac:spMkLst>
        </pc:spChg>
      </pc:sldChg>
      <pc:sldChg chg="modSp mod">
        <pc:chgData name="Alexander, Tyreek" userId="501609b0-e01d-49ae-8f9a-417d89b4d245" providerId="ADAL" clId="{6AC9D3D4-FCB6-489E-B39D-1D5B070B6C2B}" dt="2024-05-02T21:04:53.059" v="4015" actId="20577"/>
        <pc:sldMkLst>
          <pc:docMk/>
          <pc:sldMk cId="1988885338" sldId="345"/>
        </pc:sldMkLst>
        <pc:spChg chg="mod">
          <ac:chgData name="Alexander, Tyreek" userId="501609b0-e01d-49ae-8f9a-417d89b4d245" providerId="ADAL" clId="{6AC9D3D4-FCB6-489E-B39D-1D5B070B6C2B}" dt="2024-05-02T21:04:53.059" v="4015" actId="20577"/>
          <ac:spMkLst>
            <pc:docMk/>
            <pc:sldMk cId="1988885338" sldId="345"/>
            <ac:spMk id="5" creationId="{489046E8-F522-D15C-DC51-0F0FBB665954}"/>
          </ac:spMkLst>
        </pc:spChg>
      </pc:sldChg>
      <pc:sldChg chg="del">
        <pc:chgData name="Alexander, Tyreek" userId="501609b0-e01d-49ae-8f9a-417d89b4d245" providerId="ADAL" clId="{6AC9D3D4-FCB6-489E-B39D-1D5B070B6C2B}" dt="2024-05-02T19:49:30.146" v="3586" actId="47"/>
        <pc:sldMkLst>
          <pc:docMk/>
          <pc:sldMk cId="226061147" sldId="346"/>
        </pc:sldMkLst>
      </pc:sldChg>
      <pc:sldChg chg="modSp new del mod">
        <pc:chgData name="Alexander, Tyreek" userId="501609b0-e01d-49ae-8f9a-417d89b4d245" providerId="ADAL" clId="{6AC9D3D4-FCB6-489E-B39D-1D5B070B6C2B}" dt="2024-05-02T19:49:28.848" v="3585" actId="47"/>
        <pc:sldMkLst>
          <pc:docMk/>
          <pc:sldMk cId="3837849577" sldId="347"/>
        </pc:sldMkLst>
        <pc:spChg chg="mod">
          <ac:chgData name="Alexander, Tyreek" userId="501609b0-e01d-49ae-8f9a-417d89b4d245" providerId="ADAL" clId="{6AC9D3D4-FCB6-489E-B39D-1D5B070B6C2B}" dt="2024-05-02T16:11:32.358" v="1" actId="20577"/>
          <ac:spMkLst>
            <pc:docMk/>
            <pc:sldMk cId="3837849577" sldId="347"/>
            <ac:spMk id="2" creationId="{C1DFF3A6-A009-8786-EFA6-FC0F9EB17A0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5E66D-A69D-4EA0-A776-99EF5D295ADC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0B2C3-901D-43E8-8900-82E28B231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1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-42863"/>
            <a:ext cx="7513637" cy="1143001"/>
          </a:xfrm>
        </p:spPr>
        <p:txBody>
          <a:bodyPr/>
          <a:lstStyle>
            <a:lvl1pPr>
              <a:lnSpc>
                <a:spcPct val="120000"/>
              </a:lnSpc>
              <a:spcAft>
                <a:spcPct val="20000"/>
              </a:spcAft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66738" y="3076575"/>
            <a:ext cx="6400800" cy="1752600"/>
          </a:xfrm>
        </p:spPr>
        <p:txBody>
          <a:bodyPr/>
          <a:lstStyle>
            <a:lvl1pPr>
              <a:spcBef>
                <a:spcPct val="0"/>
              </a:spcBef>
              <a:spcAft>
                <a:spcPct val="0"/>
              </a:spcAft>
              <a:defRPr sz="36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2113" y="-25400"/>
            <a:ext cx="2057400" cy="66817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913" y="-25400"/>
            <a:ext cx="6019800" cy="66817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-42863"/>
            <a:ext cx="7513637" cy="1143001"/>
          </a:xfrm>
        </p:spPr>
        <p:txBody>
          <a:bodyPr/>
          <a:lstStyle>
            <a:lvl1pPr>
              <a:lnSpc>
                <a:spcPct val="120000"/>
              </a:lnSpc>
              <a:spcAft>
                <a:spcPct val="20000"/>
              </a:spcAft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66738" y="3076575"/>
            <a:ext cx="6400800" cy="1752600"/>
          </a:xfrm>
        </p:spPr>
        <p:txBody>
          <a:bodyPr/>
          <a:lstStyle>
            <a:lvl1pPr>
              <a:spcBef>
                <a:spcPct val="0"/>
              </a:spcBef>
              <a:spcAft>
                <a:spcPct val="0"/>
              </a:spcAft>
              <a:defRPr sz="36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pic>
        <p:nvPicPr>
          <p:cNvPr id="5" name="Picture 4" descr="TTUS SEAL Bline.eps"/>
          <p:cNvPicPr>
            <a:picLocks noChangeAspect="1"/>
          </p:cNvPicPr>
          <p:nvPr userDrawn="1"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133" y="1715449"/>
            <a:ext cx="4685806" cy="46858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4363" y="-25400"/>
            <a:ext cx="751522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69913" y="2130425"/>
            <a:ext cx="8229600" cy="452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4363" y="-25400"/>
            <a:ext cx="7515225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69913" y="21304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1304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4363" y="-25400"/>
            <a:ext cx="7515225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E69A746-9A82-44B6-86BF-706BDDCB7A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4363" y="-25400"/>
            <a:ext cx="751522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913" y="2130425"/>
            <a:ext cx="8229600" cy="4525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Title 1"/>
          <p:cNvSpPr>
            <a:spLocks noGrp="1"/>
          </p:cNvSpPr>
          <p:nvPr>
            <p:ph type="title" orient="vert"/>
          </p:nvPr>
        </p:nvSpPr>
        <p:spPr>
          <a:xfrm>
            <a:off x="6742113" y="-25400"/>
            <a:ext cx="2057400" cy="66817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913" y="-25400"/>
            <a:ext cx="6019800" cy="66817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4E44015-2FCE-484E-89FF-D6318AF377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E858FB7-59C6-4623-82E6-7969586B6A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DEE99C2-2B75-48B3-AA90-8470A480DB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93F6DD5-3A3D-45A3-8E61-830D464AD2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BF24DEF-A51C-47AF-8469-FCC5F260CE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9EFC87D-E528-487F-95C6-F1B1C019B9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8339763-7D38-4282-9273-FAB631075F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68DABE7-3030-478D-A50C-DDC9EB63A4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334CB38-E1AC-4B38-9976-9CC452A7EF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8FDC179-D131-459D-98B5-DECC4CA1FF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7CDF16A-951D-4546-95A9-D2C9D00EB4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913" y="21304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1304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4363" y="-25400"/>
            <a:ext cx="75152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9913" y="213042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5000"/>
        </a:spcAft>
        <a:defRPr sz="3200">
          <a:solidFill>
            <a:schemeClr val="bg1"/>
          </a:solidFill>
          <a:latin typeface="+mn-lt"/>
          <a:ea typeface="+mn-ea"/>
          <a:cs typeface="ＭＳ Ｐゴシック" charset="0"/>
        </a:defRPr>
      </a:lvl1pPr>
      <a:lvl2pPr marL="4000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itchFamily="2" charset="2"/>
        <a:buChar char="§"/>
        <a:defRPr sz="2400">
          <a:solidFill>
            <a:schemeClr val="bg1"/>
          </a:solidFill>
          <a:latin typeface="+mn-lt"/>
          <a:ea typeface="+mn-ea"/>
        </a:defRPr>
      </a:lvl2pPr>
      <a:lvl3pPr marL="742950" indent="-228600" algn="l" rtl="0" eaLnBrk="0" fontAlgn="base" hangingPunct="0">
        <a:spcBef>
          <a:spcPct val="40000"/>
        </a:spcBef>
        <a:spcAft>
          <a:spcPct val="0"/>
        </a:spcAft>
        <a:buChar char="•"/>
        <a:defRPr i="1">
          <a:solidFill>
            <a:schemeClr val="bg1"/>
          </a:solidFill>
          <a:latin typeface="+mn-lt"/>
          <a:ea typeface="+mn-ea"/>
        </a:defRPr>
      </a:lvl3pPr>
      <a:lvl4pPr marL="1258888" indent="-228600" algn="l" rtl="0" eaLnBrk="0" fontAlgn="base" hangingPunct="0">
        <a:spcBef>
          <a:spcPct val="4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  <a:ea typeface="+mn-ea"/>
        </a:defRPr>
      </a:lvl4pPr>
      <a:lvl5pPr marL="1422400" indent="406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</a:defRPr>
      </a:lvl5pPr>
      <a:lvl6pPr marL="1879600" algn="l" rtl="0" fontAlgn="base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</a:defRPr>
      </a:lvl6pPr>
      <a:lvl7pPr marL="2336800" algn="l" rtl="0" fontAlgn="base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</a:defRPr>
      </a:lvl7pPr>
      <a:lvl8pPr marL="2794000" algn="l" rtl="0" fontAlgn="base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</a:defRPr>
      </a:lvl8pPr>
      <a:lvl9pPr marL="3251200" algn="l" rtl="0" fontAlgn="base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146175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CC0000"/>
              </a:solidFill>
            </a:endParaRPr>
          </a:p>
        </p:txBody>
      </p:sp>
      <p:pic>
        <p:nvPicPr>
          <p:cNvPr id="2051" name="Picture 7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939088" y="134938"/>
            <a:ext cx="8572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4363" y="-25400"/>
            <a:ext cx="75152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9913" y="213042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6" r:id="rId8"/>
    <p:sldLayoutId id="2147483811" r:id="rId9"/>
    <p:sldLayoutId id="2147483812" r:id="rId10"/>
    <p:sldLayoutId id="2147483813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kern="1200">
          <a:solidFill>
            <a:schemeClr val="bg1"/>
          </a:solidFill>
          <a:latin typeface="Times New Roman"/>
          <a:ea typeface="ＭＳ Ｐゴシック" charset="0"/>
          <a:cs typeface="Times New Roman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320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1pPr>
      <a:lvl2pPr marL="8001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§"/>
        <a:defRPr sz="2400" kern="1200">
          <a:solidFill>
            <a:srgbClr val="000000"/>
          </a:solidFill>
          <a:latin typeface="Times New Roman"/>
          <a:ea typeface="ＭＳ Ｐゴシック" charset="0"/>
          <a:cs typeface="Times New Roman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i="1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3pPr>
      <a:lvl4pPr marL="1657350" indent="-285750" algn="l" defTabSz="457200" rtl="0" eaLnBrk="0" fontAlgn="base" hangingPunct="0">
        <a:spcBef>
          <a:spcPct val="20000"/>
        </a:spcBef>
        <a:spcAft>
          <a:spcPct val="0"/>
        </a:spcAft>
        <a:buFont typeface="Lucida Grande" pitchFamily="-84" charset="0"/>
        <a:buChar char="-"/>
        <a:defRPr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4pPr>
      <a:lvl5pPr marL="1828800" algn="l" defTabSz="457200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defRPr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146175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1274763" y="-25400"/>
            <a:ext cx="6896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ctr"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Times New Roman"/>
                <a:ea typeface="ＭＳ Ｐゴシック" charset="0"/>
                <a:cs typeface="Times New Roman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TEXAS TECH UNIVERSITY SYSTEM</a:t>
            </a:r>
            <a:endParaRPr lang="en-US" dirty="0"/>
          </a:p>
        </p:txBody>
      </p:sp>
      <p:pic>
        <p:nvPicPr>
          <p:cNvPr id="5124" name="Picture 7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376238" y="134938"/>
            <a:ext cx="8572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039" descr="TTUS_Title Page 3"/>
          <p:cNvPicPr>
            <a:picLocks noChangeAspect="1" noChangeArrowheads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 bwMode="auto">
          <a:xfrm>
            <a:off x="0" y="1139825"/>
            <a:ext cx="9144000" cy="571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271588" y="3125788"/>
            <a:ext cx="6400800" cy="17526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indent="0" eaLnBrk="1" hangingPunct="1"/>
            <a:r>
              <a:rPr lang="en-US" sz="2000" b="1" dirty="0"/>
              <a:t>Saif Al-Wahaibi</a:t>
            </a:r>
            <a:endParaRPr lang="en-US" altLang="ja-JP" sz="2000" dirty="0"/>
          </a:p>
          <a:p>
            <a:pPr marL="0" indent="0" eaLnBrk="1" hangingPunct="1"/>
            <a:r>
              <a:rPr lang="en-US" sz="1800" i="1" dirty="0"/>
              <a:t>Ph.D. Candidate</a:t>
            </a:r>
          </a:p>
          <a:p>
            <a:pPr marL="0" indent="0" eaLnBrk="1" hangingPunct="1"/>
            <a:r>
              <a:rPr lang="en-US" sz="2000" b="1" dirty="0"/>
              <a:t>Tyreek Alexander</a:t>
            </a:r>
            <a:endParaRPr lang="en-US" altLang="ja-JP" sz="2000" b="1" dirty="0"/>
          </a:p>
          <a:p>
            <a:pPr marL="0" indent="0" eaLnBrk="1" hangingPunct="1"/>
            <a:r>
              <a:rPr lang="en-US" sz="1800" i="1" dirty="0"/>
              <a:t>Ph.D. Student</a:t>
            </a:r>
          </a:p>
          <a:p>
            <a:pPr marL="0" indent="0" eaLnBrk="1" hangingPunct="1"/>
            <a:endParaRPr lang="en-US" sz="1800" i="1" dirty="0"/>
          </a:p>
          <a:p>
            <a:pPr marL="0" indent="0" eaLnBrk="1" hangingPunct="1"/>
            <a:r>
              <a:rPr lang="en-US" sz="1600" i="1" dirty="0"/>
              <a:t>Saturday, May 4</a:t>
            </a:r>
            <a:r>
              <a:rPr lang="en-US" sz="1600" i="1" baseline="30000" dirty="0"/>
              <a:t>th</a:t>
            </a:r>
            <a:r>
              <a:rPr lang="en-US" sz="1600" i="1" dirty="0"/>
              <a:t>, 2024</a:t>
            </a:r>
            <a:r>
              <a:rPr lang="en-US" sz="1400" i="1" dirty="0">
                <a:solidFill>
                  <a:schemeClr val="tx1"/>
                </a:solidFill>
              </a:rPr>
              <a:t>, 2023</a:t>
            </a:r>
          </a:p>
        </p:txBody>
      </p:sp>
      <p:sp>
        <p:nvSpPr>
          <p:cNvPr id="1638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0" y="1146175"/>
            <a:ext cx="7526867" cy="198082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cs typeface="+mj-cs"/>
              </a:rPr>
              <a:t>Project V: Multi-Dimensional Scaling, Isometric Mapping, and Kernal Principal Component Analysis</a:t>
            </a:r>
            <a:endParaRPr lang="en-US" sz="1600" dirty="0"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48479D-5919-D742-C8E4-F745903D0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37144"/>
            <a:ext cx="908050" cy="1062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4E2CA2-C8B9-C0FC-C894-670AC7699F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1508" y="313158"/>
            <a:ext cx="1493649" cy="5105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5FCBD-E67D-B3F2-2F7D-FFFDE80D5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972807-11D2-126B-E5D9-28E9B6803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039" y="37144"/>
            <a:ext cx="908050" cy="10626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BECBC4-23E5-CD14-837A-CA3932D75B28}"/>
              </a:ext>
            </a:extLst>
          </p:cNvPr>
          <p:cNvSpPr txBox="1"/>
          <p:nvPr/>
        </p:nvSpPr>
        <p:spPr>
          <a:xfrm>
            <a:off x="8746836" y="6550223"/>
            <a:ext cx="380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 pitchFamily="-84" charset="-128"/>
                <a:cs typeface="+mn-cs"/>
              </a:rPr>
              <a:t>1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15775A2-920E-EFB5-4C18-86D1388E9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80" y="1359186"/>
            <a:ext cx="8826420" cy="196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800" kern="1200">
                <a:solidFill>
                  <a:schemeClr val="tx1"/>
                </a:solidFill>
                <a:latin typeface="Times New Roman"/>
                <a:ea typeface="ＭＳ Ｐゴシック" charset="0"/>
                <a:cs typeface="Times New Roman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charset="0"/>
              <a:buChar char="§"/>
              <a:defRPr sz="2400" kern="120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i="1" kern="1200">
                <a:solidFill>
                  <a:schemeClr val="tx1"/>
                </a:solidFill>
                <a:latin typeface="Times New Roman"/>
                <a:ea typeface="ＭＳ Ｐゴシック" charset="0"/>
                <a:cs typeface="Times New Roman"/>
              </a:defRPr>
            </a:lvl3pPr>
            <a:lvl4pPr marL="16573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1800" kern="1200">
                <a:solidFill>
                  <a:schemeClr val="tx1"/>
                </a:solidFill>
                <a:latin typeface="Times New Roman"/>
                <a:ea typeface="ＭＳ Ｐゴシック" charset="0"/>
                <a:cs typeface="Times New Roman"/>
              </a:defRPr>
            </a:lvl4pPr>
            <a:lvl5pPr marL="1828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defRPr sz="1800" kern="1200">
                <a:solidFill>
                  <a:schemeClr val="tx1"/>
                </a:solidFill>
                <a:latin typeface="Times New Roman"/>
                <a:ea typeface="ＭＳ Ｐゴシック" charset="0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 charset="0"/>
                <a:cs typeface="Times New Roman"/>
              </a:rPr>
              <a:t>Definition:</a:t>
            </a:r>
          </a:p>
          <a:p>
            <a:pPr lvl="1" defTabSz="91440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prstClr val="black"/>
                </a:solidFill>
              </a:rPr>
              <a:t>Given a set of samples in the original space, we project each sample onto a new embedding of higher dimensionality. We perform PCA in this higher dimension. The result is a non-linear projection of samples in the dimension of required principal components. 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" name="Rectangle 1031">
            <a:extLst>
              <a:ext uri="{FF2B5EF4-FFF2-40B4-BE49-F238E27FC236}">
                <a16:creationId xmlns:a16="http://schemas.microsoft.com/office/drawing/2014/main" id="{489046E8-F522-D15C-DC51-0F0FBB665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0911" y="9650"/>
            <a:ext cx="7515225" cy="1117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cs typeface="+mj-cs"/>
              </a:rPr>
              <a:t>Kernel PCA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F81D0-0752-F542-710E-A0EAFE127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352" y="2954524"/>
            <a:ext cx="2367141" cy="18634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8718DCF-10F0-2FE4-F4E2-EC7D18C36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033914"/>
            <a:ext cx="2140820" cy="178401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0690C71-F402-BB27-25BC-696CB6DA2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459" y="4834756"/>
            <a:ext cx="1998926" cy="202324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E0B7D73-8F03-53C9-84C5-60BB9FC6FF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3969" y="4921078"/>
            <a:ext cx="2367141" cy="18506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8CE5A73-B8C0-9BBE-9A16-7CB84FE10D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5306" y="4751190"/>
            <a:ext cx="2540042" cy="202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6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5FCBD-E67D-B3F2-2F7D-FFFDE80D5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972807-11D2-126B-E5D9-28E9B6803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039" y="37144"/>
            <a:ext cx="908050" cy="10626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BECBC4-23E5-CD14-837A-CA3932D75B28}"/>
              </a:ext>
            </a:extLst>
          </p:cNvPr>
          <p:cNvSpPr txBox="1"/>
          <p:nvPr/>
        </p:nvSpPr>
        <p:spPr>
          <a:xfrm>
            <a:off x="8746836" y="6550223"/>
            <a:ext cx="380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 pitchFamily="-84" charset="-128"/>
                <a:cs typeface="+mn-cs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2">
                <a:extLst>
                  <a:ext uri="{FF2B5EF4-FFF2-40B4-BE49-F238E27FC236}">
                    <a16:creationId xmlns:a16="http://schemas.microsoft.com/office/drawing/2014/main" id="{815775A2-920E-EFB5-4C18-86D1388E9A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911" y="1348825"/>
                <a:ext cx="8826420" cy="54720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defRPr sz="2800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1pPr>
                <a:lvl2pPr marL="8001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charset="0"/>
                  <a:buChar char="§"/>
                  <a:defRPr sz="2400" kern="1200">
                    <a:solidFill>
                      <a:srgbClr val="000000"/>
                    </a:solidFill>
                    <a:latin typeface="Times New Roman"/>
                    <a:ea typeface="ＭＳ Ｐゴシック" charset="0"/>
                    <a:cs typeface="Times New Roman"/>
                  </a:defRPr>
                </a:lvl2pPr>
                <a:lvl3pPr marL="12001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000" i="1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3pPr>
                <a:lvl4pPr marL="16573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Lucida Grande" charset="0"/>
                  <a:buChar char="-"/>
                  <a:defRPr sz="1800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4pPr>
                <a:lvl5pPr marL="18288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defRPr sz="1800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ＭＳ Ｐゴシック" charset="0"/>
                    <a:cs typeface="Times New Roman"/>
                  </a:rPr>
                  <a:t>Computing the</a:t>
                </a:r>
                <a:r>
                  <a:rPr lang="en-US" sz="2400" dirty="0">
                    <a:solidFill>
                      <a:prstClr val="black"/>
                    </a:solidFill>
                  </a:rPr>
                  <a:t> mean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ＭＳ Ｐゴシック" charset="0"/>
                  <a:cs typeface="Times New Roman"/>
                </a:endParaRPr>
              </a:p>
              <a:p>
                <a:pPr lvl="1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Font typeface="Wingdings" panose="05000000000000000000" pitchFamily="2" charset="2"/>
                  <a:buChar char="q"/>
                  <a:defRPr/>
                </a:pPr>
                <a:r>
                  <a:rPr lang="en-US" sz="2000" dirty="0">
                    <a:solidFill>
                      <a:prstClr val="black"/>
                    </a:solidFill>
                  </a:rPr>
                  <a:t>Original space:		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sz="1800" dirty="0">
                  <a:solidFill>
                    <a:prstClr val="black"/>
                  </a:solidFill>
                </a:endParaRPr>
              </a:p>
              <a:p>
                <a:pPr lvl="1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Font typeface="Wingdings" panose="05000000000000000000" pitchFamily="2" charset="2"/>
                  <a:buChar char="q"/>
                  <a:defRPr/>
                </a:pPr>
                <a:r>
                  <a:rPr kumimoji="0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Embedded space:		</a:t>
                </a:r>
                <a:r>
                  <a:rPr lang="en-US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</m:acc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0" lang="en-US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ＭＳ Ｐゴシック" charset="0"/>
                    <a:cs typeface="Times New Roman"/>
                  </a:rPr>
                  <a:t>Covariance matrix</a:t>
                </a:r>
              </a:p>
              <a:p>
                <a:pPr lvl="1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Font typeface="Wingdings" panose="05000000000000000000" pitchFamily="2" charset="2"/>
                  <a:buChar char="q"/>
                  <a:defRPr/>
                </a:pPr>
                <a:r>
                  <a:rPr lang="en-US" sz="2000" dirty="0">
                    <a:solidFill>
                      <a:prstClr val="black"/>
                    </a:solidFill>
                  </a:rPr>
                  <a:t>Original space</a:t>
                </a:r>
                <a:r>
                  <a:rPr kumimoji="0" lang="en-US" sz="200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: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sz="200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kumimoji="0" lang="en-US" sz="2000" b="0" i="0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kumimoji="0" lang="en-US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kumimoji="0" lang="en-US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kumimoji="0" lang="en-US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kumimoji="0" lang="en-US" sz="200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lvl="1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Font typeface="Wingdings" panose="05000000000000000000" pitchFamily="2" charset="2"/>
                  <a:buChar char="q"/>
                  <a:defRPr/>
                </a:pPr>
                <a:r>
                  <a:rPr kumimoji="0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Embedded space: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l-GR" sz="20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l-GR" sz="20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sub>
                    </m:sSub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)−</m:t>
                            </m:r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</m:acc>
                          </m:e>
                        </m:d>
                      </m:e>
                      <m:sup/>
                    </m:sSup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)−</m:t>
                            </m:r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0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ＭＳ Ｐゴシック" charset="0"/>
                    <a:cs typeface="Times New Roman"/>
                  </a:rPr>
                  <a:t>Projection</a:t>
                </a:r>
              </a:p>
              <a:p>
                <a:pPr lvl="1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Font typeface="Wingdings" panose="05000000000000000000" pitchFamily="2" charset="2"/>
                  <a:buChar char="q"/>
                  <a:defRPr/>
                </a:pPr>
                <a:r>
                  <a:rPr lang="en-US" sz="2000" dirty="0">
                    <a:solidFill>
                      <a:prstClr val="black"/>
                    </a:solidFill>
                  </a:rPr>
                  <a:t>O</a:t>
                </a:r>
                <a:r>
                  <a:rPr kumimoji="0" lang="en-US" sz="200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riginal</a:t>
                </a:r>
                <a:r>
                  <a:rPr kumimoji="0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space</a:t>
                </a:r>
                <a:r>
                  <a:rPr kumimoji="0" lang="en-US" sz="200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: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00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kumimoji="0" lang="en-US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endParaRPr kumimoji="0" lang="en-US" sz="200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lvl="1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Font typeface="Wingdings" panose="05000000000000000000" pitchFamily="2" charset="2"/>
                  <a:buChar char="q"/>
                  <a:defRPr/>
                </a:pPr>
                <a:r>
                  <a:rPr lang="en-US" sz="2000" baseline="0" dirty="0">
                    <a:solidFill>
                      <a:prstClr val="black"/>
                    </a:solidFill>
                  </a:rPr>
                  <a:t>Embedded </a:t>
                </a:r>
                <a:r>
                  <a:rPr lang="en-US" sz="2000" dirty="0">
                    <a:solidFill>
                      <a:prstClr val="black"/>
                    </a:solidFill>
                  </a:rPr>
                  <a:t>space: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0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sub>
                    </m:sSub>
                  </m:oMath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marL="457200" lvl="1" indent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None/>
                  <a:defRPr/>
                </a:pPr>
                <a:endParaRPr kumimoji="0" lang="en-US" sz="18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914400" lvl="2" indent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  <a:defRPr/>
                </a:pPr>
                <a:endParaRPr kumimoji="0" lang="en-US" sz="18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" name="Rectangle 12">
                <a:extLst>
                  <a:ext uri="{FF2B5EF4-FFF2-40B4-BE49-F238E27FC236}">
                    <a16:creationId xmlns:a16="http://schemas.microsoft.com/office/drawing/2014/main" id="{815775A2-920E-EFB5-4C18-86D1388E9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0911" y="1348825"/>
                <a:ext cx="8826420" cy="5472031"/>
              </a:xfrm>
              <a:prstGeom prst="rect">
                <a:avLst/>
              </a:prstGeom>
              <a:blipFill>
                <a:blip r:embed="rId3"/>
                <a:stretch>
                  <a:fillRect l="-898" t="-155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:a14="http://schemas.microsoft.com/office/drawing/2010/main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031">
            <a:extLst>
              <a:ext uri="{FF2B5EF4-FFF2-40B4-BE49-F238E27FC236}">
                <a16:creationId xmlns:a16="http://schemas.microsoft.com/office/drawing/2014/main" id="{489046E8-F522-D15C-DC51-0F0FBB665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0911" y="9650"/>
            <a:ext cx="7515225" cy="1117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cs typeface="+mj-cs"/>
              </a:rPr>
              <a:t>Kernel PCA Basics</a:t>
            </a:r>
          </a:p>
        </p:txBody>
      </p:sp>
    </p:spTree>
    <p:extLst>
      <p:ext uri="{BB962C8B-B14F-4D97-AF65-F5344CB8AC3E}">
        <p14:creationId xmlns:p14="http://schemas.microsoft.com/office/powerpoint/2010/main" val="390685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5FCBD-E67D-B3F2-2F7D-FFFDE80D5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972807-11D2-126B-E5D9-28E9B6803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039" y="37144"/>
            <a:ext cx="908050" cy="10626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BECBC4-23E5-CD14-837A-CA3932D75B28}"/>
              </a:ext>
            </a:extLst>
          </p:cNvPr>
          <p:cNvSpPr txBox="1"/>
          <p:nvPr/>
        </p:nvSpPr>
        <p:spPr>
          <a:xfrm>
            <a:off x="8746836" y="6550223"/>
            <a:ext cx="380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 pitchFamily="-84" charset="-128"/>
                <a:cs typeface="+mn-cs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2">
                <a:extLst>
                  <a:ext uri="{FF2B5EF4-FFF2-40B4-BE49-F238E27FC236}">
                    <a16:creationId xmlns:a16="http://schemas.microsoft.com/office/drawing/2014/main" id="{815775A2-920E-EFB5-4C18-86D1388E9A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790" y="1238036"/>
                <a:ext cx="8826420" cy="5619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defRPr sz="2800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1pPr>
                <a:lvl2pPr marL="8001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charset="0"/>
                  <a:buChar char="§"/>
                  <a:defRPr sz="2400" kern="1200">
                    <a:solidFill>
                      <a:srgbClr val="000000"/>
                    </a:solidFill>
                    <a:latin typeface="Times New Roman"/>
                    <a:ea typeface="ＭＳ Ｐゴシック" charset="0"/>
                    <a:cs typeface="Times New Roman"/>
                  </a:defRPr>
                </a:lvl2pPr>
                <a:lvl3pPr marL="12001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000" i="1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3pPr>
                <a:lvl4pPr marL="16573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Lucida Grande" charset="0"/>
                  <a:buChar char="-"/>
                  <a:defRPr sz="1800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4pPr>
                <a:lvl5pPr marL="18288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defRPr sz="1800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ＭＳ Ｐゴシック" charset="0"/>
                    <a:cs typeface="Times New Roman"/>
                  </a:rPr>
                  <a:t>The choice of embedding has significant impact on computational complexity. Example: polynomial embedding.</a:t>
                </a:r>
                <a:endParaRPr lang="en-US" sz="20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457200" lvl="1" indent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None/>
                  <a:defRPr/>
                </a:pPr>
                <a:r>
                  <a:rPr lang="en-US" sz="2000" noProof="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sz="20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b="0" i="1" noProof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noProof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noProof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noProof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sz="2000" b="0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/>
                        </m:sSubSup>
                        <m:r>
                          <a:rPr lang="en-US" sz="20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</m:sSubSup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000" b="0" i="0" noProof="0" dirty="0">
                    <a:solidFill>
                      <a:prstClr val="black"/>
                    </a:solidFill>
                    <a:latin typeface="Times New Roman"/>
                    <a:ea typeface="Cambria Math" panose="02040503050406030204" pitchFamily="18" charset="0"/>
                  </a:rPr>
                  <a:t> is an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0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b="0" i="0" noProof="0" dirty="0">
                    <a:solidFill>
                      <a:prstClr val="black"/>
                    </a:solidFill>
                    <a:latin typeface="Times New Roman"/>
                    <a:ea typeface="Cambria Math" panose="02040503050406030204" pitchFamily="18" charset="0"/>
                  </a:rPr>
                  <a:t> matrix where m is the number of features/dimensions in the embedded space.</a:t>
                </a:r>
              </a:p>
              <a:p>
                <a:pPr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-US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Increasing the degree of the polynomial, 𝑛, increases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b="0" i="0" noProof="0" dirty="0">
                    <a:solidFill>
                      <a:prstClr val="black"/>
                    </a:solidFill>
                    <a:latin typeface="Times New Roman"/>
                    <a:ea typeface="Cambria Math" panose="02040503050406030204" pitchFamily="18" charset="0"/>
                  </a:rPr>
                  <a:t>.</a:t>
                </a:r>
                <a:endParaRPr lang="en-US" sz="200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marL="0" indent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Pre>
                      <m:sPrePr>
                        <m:ctrlPr>
                          <a:rPr lang="en-US" sz="2000" b="0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sz="2000" b="0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sPre>
                  </m:oMath>
                </a14:m>
                <a:r>
                  <a:rPr lang="en-US" sz="2000" b="0" i="0" noProof="0" dirty="0">
                    <a:solidFill>
                      <a:prstClr val="black"/>
                    </a:solidFill>
                    <a:latin typeface="Times New Roman"/>
                    <a:ea typeface="Cambria Math" panose="02040503050406030204" pitchFamily="18" charset="0"/>
                  </a:rPr>
                  <a:t>				</a:t>
                </a:r>
              </a:p>
              <a:p>
                <a:pPr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-US" sz="2000" b="0" i="0" noProof="0" dirty="0">
                    <a:solidFill>
                      <a:prstClr val="black"/>
                    </a:solidFill>
                    <a:latin typeface="Times New Roman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is large the computation is impractical.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sub>
                    </m:sSub>
                    <m:r>
                      <a:rPr lang="el-G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is an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matrix.</a:t>
                </a:r>
              </a:p>
              <a:p>
                <a:pPr marL="0" indent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sub>
                    </m:sSub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sSup>
                      <m:sSupPr>
                        <m:ctrlPr>
                          <a:rPr lang="el-G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00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-US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How can we achieve efficient PCA in the embedded space?</a:t>
                </a:r>
              </a:p>
              <a:p>
                <a:pPr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-US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If we proceed and try to find the eigenvectors:</a:t>
                </a:r>
              </a:p>
              <a:p>
                <a:pPr marL="0" indent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sSup>
                        <m:sSupPr>
                          <m:ctrlPr>
                            <a:rPr lang="el-G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marL="0" indent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			For all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&gt;0:       </m:t>
                    </m:r>
                    <m:r>
                      <m:rPr>
                        <m:sty m:val="p"/>
                      </m:rPr>
                      <a:rPr lang="el-G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l-G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l-G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000" b="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,  </a:t>
                </a:r>
              </a:p>
              <a:p>
                <a:pPr marL="0" indent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defRPr/>
                </a:pPr>
                <a:r>
                  <a:rPr lang="en-US" sz="2000" b="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				let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l-G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l-G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b="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  </a:t>
                </a:r>
              </a:p>
              <a:p>
                <a:pPr marL="0" indent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  <a:defRPr/>
                </a:pPr>
                <a:endParaRPr lang="en-US" sz="200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12">
                <a:extLst>
                  <a:ext uri="{FF2B5EF4-FFF2-40B4-BE49-F238E27FC236}">
                    <a16:creationId xmlns:a16="http://schemas.microsoft.com/office/drawing/2014/main" id="{815775A2-920E-EFB5-4C18-86D1388E9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790" y="1238036"/>
                <a:ext cx="8826420" cy="5619963"/>
              </a:xfrm>
              <a:prstGeom prst="rect">
                <a:avLst/>
              </a:prstGeom>
              <a:blipFill>
                <a:blip r:embed="rId3"/>
                <a:stretch>
                  <a:fillRect l="-622" t="-1085" b="-5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031">
            <a:extLst>
              <a:ext uri="{FF2B5EF4-FFF2-40B4-BE49-F238E27FC236}">
                <a16:creationId xmlns:a16="http://schemas.microsoft.com/office/drawing/2014/main" id="{489046E8-F522-D15C-DC51-0F0FBB665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0911" y="9650"/>
            <a:ext cx="7515225" cy="1117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cs typeface="+mj-cs"/>
              </a:rPr>
              <a:t>Kernel PCA Mathematical Foundation</a:t>
            </a:r>
          </a:p>
        </p:txBody>
      </p:sp>
    </p:spTree>
    <p:extLst>
      <p:ext uri="{BB962C8B-B14F-4D97-AF65-F5344CB8AC3E}">
        <p14:creationId xmlns:p14="http://schemas.microsoft.com/office/powerpoint/2010/main" val="151691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5FCBD-E67D-B3F2-2F7D-FFFDE80D5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972807-11D2-126B-E5D9-28E9B6803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039" y="37144"/>
            <a:ext cx="908050" cy="10626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BECBC4-23E5-CD14-837A-CA3932D75B28}"/>
              </a:ext>
            </a:extLst>
          </p:cNvPr>
          <p:cNvSpPr txBox="1"/>
          <p:nvPr/>
        </p:nvSpPr>
        <p:spPr>
          <a:xfrm>
            <a:off x="8746836" y="6550223"/>
            <a:ext cx="380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 pitchFamily="-84" charset="-128"/>
                <a:cs typeface="+mn-cs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2">
                <a:extLst>
                  <a:ext uri="{FF2B5EF4-FFF2-40B4-BE49-F238E27FC236}">
                    <a16:creationId xmlns:a16="http://schemas.microsoft.com/office/drawing/2014/main" id="{815775A2-920E-EFB5-4C18-86D1388E9A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911" y="1210543"/>
                <a:ext cx="8826420" cy="5228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defRPr sz="2800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1pPr>
                <a:lvl2pPr marL="8001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charset="0"/>
                  <a:buChar char="§"/>
                  <a:defRPr sz="2400" kern="1200">
                    <a:solidFill>
                      <a:srgbClr val="000000"/>
                    </a:solidFill>
                    <a:latin typeface="Times New Roman"/>
                    <a:ea typeface="ＭＳ Ｐゴシック" charset="0"/>
                    <a:cs typeface="Times New Roman"/>
                  </a:defRPr>
                </a:lvl2pPr>
                <a:lvl3pPr marL="12001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000" i="1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3pPr>
                <a:lvl4pPr marL="16573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Lucida Grande" charset="0"/>
                  <a:buChar char="-"/>
                  <a:defRPr sz="1800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4pPr>
                <a:lvl5pPr marL="18288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defRPr sz="1800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-US" sz="2000" dirty="0">
                    <a:solidFill>
                      <a:prstClr val="black"/>
                    </a:solidFill>
                  </a:rPr>
                  <a:t>The result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:r>
                  <a:rPr lang="en-US" sz="2000" dirty="0">
                    <a:solidFill>
                      <a:prstClr val="black"/>
                    </a:solidFill>
                  </a:rPr>
                  <a:t>this tells us that the eigenvectors we want,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, is always a linear combination of the columns of the embedded data matrix.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en-US" sz="2000" dirty="0">
                    <a:solidFill>
                      <a:prstClr val="black"/>
                    </a:solidFill>
                  </a:rPr>
                  <a:t>Eigenvectors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that correspond to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are in the column span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000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is the vector of coefficients.</a:t>
                </a:r>
              </a:p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en-US" sz="2000" dirty="0">
                    <a:solidFill>
                      <a:prstClr val="black"/>
                    </a:solidFill>
                  </a:rPr>
                  <a:t>If we take the definition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marL="0" lvl="0" indent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lvl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Initially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sSup>
                      <m:sSupPr>
                        <m:ctrlPr>
                          <a:rPr kumimoji="0" lang="el-G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el-G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was</a:t>
                </a:r>
                <a:r>
                  <a:rPr kumimoji="0" lang="en-US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too large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0" lang="en-US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but now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el-GR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kumimoji="0" lang="el-GR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kumimoji="0" lang="en-US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which is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-US" sz="2000" dirty="0">
                    <a:solidFill>
                      <a:prstClr val="black"/>
                    </a:solidFill>
                  </a:rPr>
                  <a:t>Instead of computing eigenvectors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l-G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l-G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l-G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sub>
                    </m:sSub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kumimoji="0" lang="el-G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sSup>
                      <m:sSupPr>
                        <m:ctrlPr>
                          <a:rPr kumimoji="0" lang="el-G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el-G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0" lang="en-US" sz="2000" b="0" i="0" u="none" strike="noStrike" kern="1200" cap="none" spc="0" normalizeH="0" baseline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, we can find eigenvectors</a:t>
                </a:r>
                <a:r>
                  <a:rPr kumimoji="0" lang="en-US" sz="2000" b="0" i="0" u="none" strike="noStrike" kern="1200" cap="none" spc="0" normalizeH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0" lang="en-US" sz="2000" b="0" i="0" u="none" strike="noStrike" kern="1200" cap="none" spc="0" normalizeH="0" baseline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, since the eigenvalues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0" lang="en-US" sz="2000" b="0" i="0" u="none" strike="noStrike" kern="1200" cap="none" spc="0" normalizeH="0" baseline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are essentially</a:t>
                </a:r>
                <a:r>
                  <a:rPr kumimoji="0" lang="en-US" sz="2000" b="0" i="0" u="none" strike="noStrike" kern="1200" cap="none" spc="0" normalizeH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the same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l-G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marL="0" indent="0" algn="ctr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</a:rPr>
                  <a:t>Note: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l-GR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sSup>
                      <m:sSupPr>
                        <m:ctrlPr>
                          <a:rPr lang="el-G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d>
                      <m:dPr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Rectangle 12">
                <a:extLst>
                  <a:ext uri="{FF2B5EF4-FFF2-40B4-BE49-F238E27FC236}">
                    <a16:creationId xmlns:a16="http://schemas.microsoft.com/office/drawing/2014/main" id="{815775A2-920E-EFB5-4C18-86D1388E9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0911" y="1210543"/>
                <a:ext cx="8826420" cy="5228892"/>
              </a:xfrm>
              <a:prstGeom prst="rect">
                <a:avLst/>
              </a:prstGeom>
              <a:blipFill>
                <a:blip r:embed="rId3"/>
                <a:stretch>
                  <a:fillRect l="-622" t="-12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031">
            <a:extLst>
              <a:ext uri="{FF2B5EF4-FFF2-40B4-BE49-F238E27FC236}">
                <a16:creationId xmlns:a16="http://schemas.microsoft.com/office/drawing/2014/main" id="{489046E8-F522-D15C-DC51-0F0FBB665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0911" y="9650"/>
            <a:ext cx="7515225" cy="1117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cs typeface="+mj-cs"/>
              </a:rPr>
              <a:t>Kernel PCA Mathematical Foundation</a:t>
            </a:r>
          </a:p>
        </p:txBody>
      </p:sp>
    </p:spTree>
    <p:extLst>
      <p:ext uri="{BB962C8B-B14F-4D97-AF65-F5344CB8AC3E}">
        <p14:creationId xmlns:p14="http://schemas.microsoft.com/office/powerpoint/2010/main" val="285536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5FCBD-E67D-B3F2-2F7D-FFFDE80D5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972807-11D2-126B-E5D9-28E9B6803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039" y="37144"/>
            <a:ext cx="908050" cy="10626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BECBC4-23E5-CD14-837A-CA3932D75B28}"/>
              </a:ext>
            </a:extLst>
          </p:cNvPr>
          <p:cNvSpPr txBox="1"/>
          <p:nvPr/>
        </p:nvSpPr>
        <p:spPr>
          <a:xfrm>
            <a:off x="8746836" y="6550223"/>
            <a:ext cx="380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 pitchFamily="-84" charset="-128"/>
                <a:cs typeface="+mn-cs"/>
              </a:rPr>
              <a:t>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12">
                <a:extLst>
                  <a:ext uri="{FF2B5EF4-FFF2-40B4-BE49-F238E27FC236}">
                    <a16:creationId xmlns:a16="http://schemas.microsoft.com/office/drawing/2014/main" id="{815775A2-920E-EFB5-4C18-86D1388E9A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911" y="1210543"/>
                <a:ext cx="8826420" cy="5228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defRPr sz="2800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1pPr>
                <a:lvl2pPr marL="8001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charset="0"/>
                  <a:buChar char="§"/>
                  <a:defRPr sz="2400" kern="1200">
                    <a:solidFill>
                      <a:srgbClr val="000000"/>
                    </a:solidFill>
                    <a:latin typeface="Times New Roman"/>
                    <a:ea typeface="ＭＳ Ｐゴシック" charset="0"/>
                    <a:cs typeface="Times New Roman"/>
                  </a:defRPr>
                </a:lvl2pPr>
                <a:lvl3pPr marL="12001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000" i="1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3pPr>
                <a:lvl4pPr marL="16573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Lucida Grande" charset="0"/>
                  <a:buChar char="-"/>
                  <a:defRPr sz="1800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4pPr>
                <a:lvl5pPr marL="18288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defRPr sz="1800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-US" sz="2000" dirty="0">
                    <a:solidFill>
                      <a:prstClr val="black"/>
                    </a:solidFill>
                  </a:rPr>
                  <a:t>Solving the eigen problem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l-G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, we get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noProof="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noProof="0" dirty="0">
                    <a:solidFill>
                      <a:prstClr val="black"/>
                    </a:solidFill>
                  </a:rPr>
                  <a:t>. This will yield</a:t>
                </a:r>
                <a:r>
                  <a:rPr lang="en-US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since the norm </a:t>
                </a:r>
                <a:r>
                  <a:rPr lang="en-US" sz="2000">
                    <a:solidFill>
                      <a:prstClr val="black"/>
                    </a:solidFill>
                  </a:rPr>
                  <a:t>of symmetric </a:t>
                </a:r>
                <a:endParaRPr lang="en-US" sz="2000" dirty="0">
                  <a:solidFill>
                    <a:prstClr val="black"/>
                  </a:solidFill>
                </a:endParaRPr>
              </a:p>
              <a:p>
                <a:pPr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-US" sz="2000" dirty="0">
                    <a:solidFill>
                      <a:prstClr val="black"/>
                    </a:solidFill>
                  </a:rPr>
                  <a:t>We then normalize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noProof="0" dirty="0">
                    <a:solidFill>
                      <a:prstClr val="black"/>
                    </a:solidFill>
                  </a:rPr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noProof="0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noProof="0" dirty="0">
                    <a:solidFill>
                      <a:prstClr val="black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noProof="0" dirty="0">
                    <a:solidFill>
                      <a:prstClr val="black"/>
                    </a:solidFill>
                  </a:rPr>
                  <a:t>the eigenvector we want is equal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sz="20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0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. </a:t>
                </a:r>
              </a:p>
              <a:p>
                <a:pPr marL="0" indent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m:rPr>
                          <m:nor/>
                        </m:rPr>
                        <a:rPr lang="en-US" sz="1600" dirty="0">
                          <a:solidFill>
                            <a:prstClr val="black"/>
                          </a:solidFill>
                        </a:rPr>
                        <m:t> = 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-US" sz="2000" dirty="0">
                    <a:solidFill>
                      <a:prstClr val="black"/>
                    </a:solidFill>
                  </a:rPr>
                  <a:t>If we define our K=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l-G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as our Kernel matrix, we can find the projection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of the original data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0" dirty="0">
                  <a:solidFill>
                    <a:prstClr val="black"/>
                  </a:solidFill>
                </a:endParaRPr>
              </a:p>
              <a:p>
                <a:pPr marL="0" indent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en-US" sz="2000" b="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marL="0" indent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  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marL="0" indent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marL="0" indent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defRPr/>
                </a:pPr>
                <a:endParaRPr lang="en-US" sz="20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defRPr/>
                </a:pPr>
                <a:endPara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marL="457200" lvl="1" indent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None/>
                  <a:defRPr/>
                </a:pPr>
                <a:r>
                  <a:rPr lang="en-US" sz="2000" noProof="0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0" indent="0" algn="ctr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defRPr/>
                </a:pPr>
                <a:endParaRPr lang="en-US" sz="2000" noProof="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4" name="Rectangle 12">
                <a:extLst>
                  <a:ext uri="{FF2B5EF4-FFF2-40B4-BE49-F238E27FC236}">
                    <a16:creationId xmlns:a16="http://schemas.microsoft.com/office/drawing/2014/main" id="{815775A2-920E-EFB5-4C18-86D1388E9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0911" y="1210543"/>
                <a:ext cx="8826420" cy="5228892"/>
              </a:xfrm>
              <a:prstGeom prst="rect">
                <a:avLst/>
              </a:prstGeom>
              <a:blipFill>
                <a:blip r:embed="rId3"/>
                <a:stretch>
                  <a:fillRect l="-622" t="-1284" r="-8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031">
            <a:extLst>
              <a:ext uri="{FF2B5EF4-FFF2-40B4-BE49-F238E27FC236}">
                <a16:creationId xmlns:a16="http://schemas.microsoft.com/office/drawing/2014/main" id="{489046E8-F522-D15C-DC51-0F0FBB665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0911" y="9650"/>
            <a:ext cx="7515225" cy="1117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cs typeface="+mj-cs"/>
              </a:rPr>
              <a:t>Kernel PCA Mathematical Foundation</a:t>
            </a:r>
          </a:p>
        </p:txBody>
      </p:sp>
    </p:spTree>
    <p:extLst>
      <p:ext uri="{BB962C8B-B14F-4D97-AF65-F5344CB8AC3E}">
        <p14:creationId xmlns:p14="http://schemas.microsoft.com/office/powerpoint/2010/main" val="53045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5FCBD-E67D-B3F2-2F7D-FFFDE80D5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972807-11D2-126B-E5D9-28E9B6803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039" y="37144"/>
            <a:ext cx="908050" cy="10626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BECBC4-23E5-CD14-837A-CA3932D75B28}"/>
              </a:ext>
            </a:extLst>
          </p:cNvPr>
          <p:cNvSpPr txBox="1"/>
          <p:nvPr/>
        </p:nvSpPr>
        <p:spPr>
          <a:xfrm>
            <a:off x="8746836" y="6550223"/>
            <a:ext cx="380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 pitchFamily="-84" charset="-128"/>
                <a:cs typeface="+mn-cs"/>
              </a:rPr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12">
                <a:extLst>
                  <a:ext uri="{FF2B5EF4-FFF2-40B4-BE49-F238E27FC236}">
                    <a16:creationId xmlns:a16="http://schemas.microsoft.com/office/drawing/2014/main" id="{815775A2-920E-EFB5-4C18-86D1388E9A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911" y="1348825"/>
                <a:ext cx="8826420" cy="5228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defRPr sz="2800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1pPr>
                <a:lvl2pPr marL="8001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charset="0"/>
                  <a:buChar char="§"/>
                  <a:defRPr sz="2400" kern="1200">
                    <a:solidFill>
                      <a:srgbClr val="000000"/>
                    </a:solidFill>
                    <a:latin typeface="Times New Roman"/>
                    <a:ea typeface="ＭＳ Ｐゴシック" charset="0"/>
                    <a:cs typeface="Times New Roman"/>
                  </a:defRPr>
                </a:lvl2pPr>
                <a:lvl3pPr marL="12001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000" i="1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3pPr>
                <a:lvl4pPr marL="16573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Lucida Grande" charset="0"/>
                  <a:buChar char="-"/>
                  <a:defRPr sz="1800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4pPr>
                <a:lvl5pPr marL="18288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defRPr sz="1800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914400" lvl="1" indent="-45720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Font typeface="+mj-lt"/>
                  <a:buAutoNum type="arabicPeriod"/>
                  <a:defRPr/>
                </a:pPr>
                <a:r>
                  <a:rPr lang="en-US" sz="2000" dirty="0">
                    <a:solidFill>
                      <a:prstClr val="black"/>
                    </a:solidFill>
                  </a:rPr>
                  <a:t>Given samples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, a Kernel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, and number of principal components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914400" lvl="1" indent="-45720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Font typeface="+mj-lt"/>
                  <a:buAutoNum type="arabicPeriod"/>
                  <a:defRPr/>
                </a:pPr>
                <a:r>
                  <a:rPr lang="en-US" sz="2000" dirty="0">
                    <a:solidFill>
                      <a:prstClr val="black"/>
                    </a:solidFill>
                  </a:rPr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̃"/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𝐽𝐾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:</a:t>
                </a:r>
              </a:p>
              <a:p>
                <a:pPr marL="914400" lvl="1" indent="-45720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Font typeface="+mj-lt"/>
                  <a:buAutoNum type="arabicPeriod"/>
                  <a:defRPr/>
                </a:pPr>
                <a:endParaRPr lang="en-US" sz="2000" dirty="0">
                  <a:solidFill>
                    <a:prstClr val="black"/>
                  </a:solidFill>
                </a:endParaRPr>
              </a:p>
              <a:p>
                <a:pPr marL="914400" lvl="1" indent="-45720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Font typeface="+mj-lt"/>
                  <a:buAutoNum type="arabicPeriod"/>
                  <a:defRPr/>
                </a:pPr>
                <a:r>
                  <a:rPr lang="en-US" sz="2000" dirty="0">
                    <a:solidFill>
                      <a:prstClr val="black"/>
                    </a:solidFill>
                  </a:rPr>
                  <a:t>Perform an Eigen Decomposition of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m:rPr>
                        <m:sty m:val="p"/>
                      </m:rPr>
                      <a:rPr lang="el-GR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l-G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for the top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eigenvectors.</a:t>
                </a:r>
              </a:p>
              <a:p>
                <a:pPr marL="914400" lvl="1" indent="-45720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Font typeface="+mj-lt"/>
                  <a:buAutoNum type="arabicPeriod"/>
                  <a:defRPr/>
                </a:pPr>
                <a:r>
                  <a:rPr lang="en-US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20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</m:acc>
                      </m:e>
                      <m:sup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endParaRPr lang="en-US" sz="20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457200" lvl="1" indent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None/>
                  <a:defRPr/>
                </a:pPr>
                <a:endParaRPr lang="en-US" sz="1800" dirty="0">
                  <a:solidFill>
                    <a:prstClr val="black"/>
                  </a:solidFill>
                </a:endParaRPr>
              </a:p>
              <a:p>
                <a:pPr marL="914400" lvl="1" indent="-45720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Font typeface="+mj-lt"/>
                  <a:buAutoNum type="arabicPeriod"/>
                  <a:defRPr/>
                </a:pPr>
                <a:endParaRPr lang="en-US" sz="2000" dirty="0">
                  <a:solidFill>
                    <a:prstClr val="black"/>
                  </a:solidFill>
                </a:endParaRPr>
              </a:p>
              <a:p>
                <a:pPr marL="457200" lvl="1" indent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None/>
                  <a:defRPr/>
                </a:pPr>
                <a:endParaRPr lang="en-US" sz="2000" noProof="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4" name="Rectangle 12">
                <a:extLst>
                  <a:ext uri="{FF2B5EF4-FFF2-40B4-BE49-F238E27FC236}">
                    <a16:creationId xmlns:a16="http://schemas.microsoft.com/office/drawing/2014/main" id="{815775A2-920E-EFB5-4C18-86D1388E9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0911" y="1348825"/>
                <a:ext cx="8826420" cy="52288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031">
            <a:extLst>
              <a:ext uri="{FF2B5EF4-FFF2-40B4-BE49-F238E27FC236}">
                <a16:creationId xmlns:a16="http://schemas.microsoft.com/office/drawing/2014/main" id="{489046E8-F522-D15C-DC51-0F0FBB665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0911" y="9650"/>
            <a:ext cx="7515225" cy="1117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cs typeface="+mj-cs"/>
              </a:rPr>
              <a:t>Kernel PCA Algorithm</a:t>
            </a:r>
          </a:p>
        </p:txBody>
      </p:sp>
    </p:spTree>
    <p:extLst>
      <p:ext uri="{BB962C8B-B14F-4D97-AF65-F5344CB8AC3E}">
        <p14:creationId xmlns:p14="http://schemas.microsoft.com/office/powerpoint/2010/main" val="3730381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5FCBD-E67D-B3F2-2F7D-FFFDE80D5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972807-11D2-126B-E5D9-28E9B6803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039" y="37144"/>
            <a:ext cx="908050" cy="10626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BECBC4-23E5-CD14-837A-CA3932D75B28}"/>
              </a:ext>
            </a:extLst>
          </p:cNvPr>
          <p:cNvSpPr txBox="1"/>
          <p:nvPr/>
        </p:nvSpPr>
        <p:spPr>
          <a:xfrm>
            <a:off x="8746836" y="6550223"/>
            <a:ext cx="380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 pitchFamily="-84" charset="-128"/>
                <a:cs typeface="+mn-cs"/>
              </a:rPr>
              <a:t>7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15775A2-920E-EFB5-4C18-86D1388E9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11" y="1348825"/>
            <a:ext cx="8826420" cy="5228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800" kern="1200">
                <a:solidFill>
                  <a:schemeClr val="tx1"/>
                </a:solidFill>
                <a:latin typeface="Times New Roman"/>
                <a:ea typeface="ＭＳ Ｐゴシック" charset="0"/>
                <a:cs typeface="Times New Roman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charset="0"/>
              <a:buChar char="§"/>
              <a:defRPr sz="2400" kern="120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i="1" kern="1200">
                <a:solidFill>
                  <a:schemeClr val="tx1"/>
                </a:solidFill>
                <a:latin typeface="Times New Roman"/>
                <a:ea typeface="ＭＳ Ｐゴシック" charset="0"/>
                <a:cs typeface="Times New Roman"/>
              </a:defRPr>
            </a:lvl3pPr>
            <a:lvl4pPr marL="16573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1800" kern="1200">
                <a:solidFill>
                  <a:schemeClr val="tx1"/>
                </a:solidFill>
                <a:latin typeface="Times New Roman"/>
                <a:ea typeface="ＭＳ Ｐゴシック" charset="0"/>
                <a:cs typeface="Times New Roman"/>
              </a:defRPr>
            </a:lvl4pPr>
            <a:lvl5pPr marL="1828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defRPr sz="1800" kern="1200">
                <a:solidFill>
                  <a:schemeClr val="tx1"/>
                </a:solidFill>
                <a:latin typeface="Times New Roman"/>
                <a:ea typeface="ＭＳ Ｐゴシック" charset="0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defTabSz="91440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endParaRPr lang="en-US" sz="2000" noProof="0" dirty="0">
              <a:solidFill>
                <a:prstClr val="black"/>
              </a:solidFill>
            </a:endParaRPr>
          </a:p>
        </p:txBody>
      </p:sp>
      <p:sp>
        <p:nvSpPr>
          <p:cNvPr id="5" name="Rectangle 1031">
            <a:extLst>
              <a:ext uri="{FF2B5EF4-FFF2-40B4-BE49-F238E27FC236}">
                <a16:creationId xmlns:a16="http://schemas.microsoft.com/office/drawing/2014/main" id="{489046E8-F522-D15C-DC51-0F0FBB665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0911" y="9650"/>
            <a:ext cx="7515225" cy="1117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cs typeface="+mj-cs"/>
              </a:rPr>
              <a:t>Kernel PCA extensions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2">
                <a:extLst>
                  <a:ext uri="{FF2B5EF4-FFF2-40B4-BE49-F238E27FC236}">
                    <a16:creationId xmlns:a16="http://schemas.microsoft.com/office/drawing/2014/main" id="{97D0CC2A-521F-CFB3-012C-B89C6621C6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911" y="1135368"/>
                <a:ext cx="8826420" cy="52013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defRPr sz="2800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1pPr>
                <a:lvl2pPr marL="8001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charset="0"/>
                  <a:buChar char="§"/>
                  <a:defRPr sz="2400" kern="1200">
                    <a:solidFill>
                      <a:srgbClr val="000000"/>
                    </a:solidFill>
                    <a:latin typeface="Times New Roman"/>
                    <a:ea typeface="ＭＳ Ｐゴシック" charset="0"/>
                    <a:cs typeface="Times New Roman"/>
                  </a:defRPr>
                </a:lvl2pPr>
                <a:lvl3pPr marL="12001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000" i="1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3pPr>
                <a:lvl4pPr marL="16573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Lucida Grande" charset="0"/>
                  <a:buChar char="-"/>
                  <a:defRPr sz="1800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4pPr>
                <a:lvl5pPr marL="18288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defRPr sz="1800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ＭＳ Ｐゴシック" charset="0"/>
                    <a:cs typeface="Times New Roman"/>
                  </a:rPr>
                  <a:t>Kernel recompositing of original samples</a:t>
                </a:r>
              </a:p>
              <a:p>
                <a:pPr lvl="1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Font typeface="Wingdings" panose="05000000000000000000" pitchFamily="2" charset="2"/>
                  <a:buChar char="§"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ＭＳ Ｐゴシック" charset="0"/>
                    <a:cs typeface="Times New Roman"/>
                  </a:rPr>
                  <a:t>Unlike standard PCA, the transformed data in the higher-dimensional space cannot be directly mapped back to the original feature space.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ＭＳ Ｐゴシック" charset="0"/>
                    <a:cs typeface="Times New Roman"/>
                  </a:rPr>
                  <a:t>Kernelizing Out of sample data:</a:t>
                </a:r>
              </a:p>
              <a:p>
                <a:pPr lvl="1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Font typeface="Wingdings" panose="05000000000000000000" pitchFamily="2" charset="2"/>
                  <a:buChar char="§"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ＭＳ Ｐゴシック" charset="0"/>
                    <a:cs typeface="Times New Roman"/>
                  </a:rPr>
                  <a:t>If we want to project a new data point, we can use the kernel trick to calculate the kernel between the new data point and all the samples:</a:t>
                </a:r>
              </a:p>
              <a:p>
                <a:pPr marL="457200" lvl="1" indent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charset="0"/>
                              <a:cs typeface="Times New Roman"/>
                            </a:rPr>
                            <m:t>𝑦</m:t>
                          </m:r>
                        </m:e>
                        <m:sup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charset="0"/>
                              <a:cs typeface="Times New Roman"/>
                            </a:rPr>
                            <m:t>∗</m:t>
                          </m:r>
                        </m:sup>
                      </m:sSup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charset="0"/>
                          <a:cs typeface="Times New Roman"/>
                        </a:rPr>
                        <m:t>=</m:t>
                      </m:r>
                      <m:sSup>
                        <m:sSup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charset="0"/>
                              <a:cs typeface="Times New Roman"/>
                            </a:rPr>
                            <m:t>𝑤</m:t>
                          </m:r>
                        </m:e>
                        <m:sup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charset="0"/>
                              <a:cs typeface="Times New Roman"/>
                            </a:rPr>
                            <m:t>𝐾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charset="0"/>
                              <a:cs typeface="Times New Roman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ＭＳ Ｐゴシック" charset="0"/>
                  <a:cs typeface="Times New Roman"/>
                </a:endParaRPr>
              </a:p>
              <a:p>
                <a:pPr marL="457200" lvl="1" indent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None/>
                  <a:defRPr/>
                </a:pPr>
                <a:r>
                  <a:rPr kumimoji="0" lang="en-US" sz="20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ＭＳ Ｐゴシック" charset="0"/>
                    <a:cs typeface="Times New Roman"/>
                  </a:rPr>
                  <a:t>	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charset="0"/>
                            <a:cs typeface="Times New Roman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charset="0"/>
                            <a:cs typeface="Times New Roman"/>
                          </a:rPr>
                          <m:t>𝐾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charset="0"/>
                            <a:cs typeface="Times New Roman"/>
                          </a:rPr>
                          <m:t>𝑥</m:t>
                        </m:r>
                      </m:sub>
                    </m:sSub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charset="0"/>
                        <a:cs typeface="Times New Roman"/>
                      </a:rPr>
                      <m:t>=</m:t>
                    </m:r>
                    <m:sSup>
                      <m:sSup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charset="0"/>
                            <a:cs typeface="Times New Roman"/>
                          </a:rPr>
                        </m:ctrlPr>
                      </m:sSup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charset="0"/>
                            <a:cs typeface="Times New Roman"/>
                          </a:rPr>
                          <m:t>[</m:t>
                        </m:r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charset="0"/>
                            <a:cs typeface="Times New Roman"/>
                          </a:rPr>
                          <m:t>𝐾</m:t>
                        </m:r>
                        <m:d>
                          <m:d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charset="0"/>
                                <a:cs typeface="Times New Roman"/>
                              </a:rPr>
                              <m:t>𝑥</m:t>
                            </m:r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charset="0"/>
                                <a:cs typeface="Times New Roman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ＭＳ Ｐゴシック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ＭＳ Ｐゴシック" charset="0"/>
                                    <a:cs typeface="Times New Roman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ＭＳ Ｐゴシック" charset="0"/>
                                    <a:cs typeface="Times New Roman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,2</m:t>
                            </m:r>
                          </m:e>
                        </m:d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charset="0"/>
                            <a:cs typeface="Times New Roman"/>
                          </a:rPr>
                          <m:t>]</m:t>
                        </m:r>
                      </m:e>
                      <m:sup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charset="0"/>
                            <a:cs typeface="Times New Roman"/>
                          </a:rPr>
                          <m:t>𝑇</m:t>
                        </m:r>
                      </m:sup>
                    </m:sSup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ＭＳ Ｐゴシック" charset="0"/>
                  <a:cs typeface="Times New Roman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ＭＳ Ｐゴシック" charset="0"/>
                    <a:cs typeface="Times New Roman"/>
                  </a:rPr>
                  <a:t>Using Label-Based Weights</a:t>
                </a:r>
              </a:p>
              <a:p>
                <a:pPr lvl="1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Font typeface="Wingdings" panose="05000000000000000000" pitchFamily="2" charset="2"/>
                  <a:buChar char="§"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ＭＳ Ｐゴシック" charset="0"/>
                    <a:cs typeface="Times New Roman"/>
                  </a:rPr>
                  <a:t>One way of improving the separation of data points belonging to different classes is to modify the kernel matrix by using the labels. </a:t>
                </a:r>
              </a:p>
              <a:p>
                <a:pPr lvl="1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Font typeface="Wingdings" panose="05000000000000000000" pitchFamily="2" charset="2"/>
                  <a:buChar char="§"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ＭＳ Ｐゴシック" charset="0"/>
                    <a:cs typeface="Times New Roman"/>
                  </a:rPr>
                  <a:t>A weight,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charset="0"/>
                            <a:cs typeface="Times New Roman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charset="0"/>
                            <a:cs typeface="Times New Roman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ＭＳ Ｐゴシック" charset="0"/>
                    <a:cs typeface="Times New Roman"/>
                  </a:rPr>
                  <a:t>, proportional to the difference in label values, can be inserted into the kernel function.</a:t>
                </a:r>
              </a:p>
              <a:p>
                <a:pPr marL="457200" lvl="1" indent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charset="0"/>
                              <a:cs typeface="Times New Roman"/>
                            </a:rPr>
                            <m:t>𝐾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charset="0"/>
                              <a:cs typeface="Times New Roman"/>
                            </a:rPr>
                            <m:t>𝑖𝑗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charset="0"/>
                          <a:cs typeface="Times New Roman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charset="0"/>
                          <a:cs typeface="Times New Roman"/>
                        </a:rPr>
                        <m:t>exp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charset="0"/>
                          <a:cs typeface="Times New Roman"/>
                        </a:rPr>
                        <m:t>⁡(−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charset="0"/>
                              <a:cs typeface="Times New Roman"/>
                            </a:rPr>
                            <m:t>𝑖𝑗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-US" sz="2400" dirty="0">
                    <a:solidFill>
                      <a:prstClr val="black"/>
                    </a:solidFill>
                  </a:rPr>
                  <a:t>A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ＭＳ Ｐゴシック" charset="0"/>
                    <a:cs typeface="Times New Roman"/>
                  </a:rPr>
                  <a:t>n embedding exist for any random Kernel.</a:t>
                </a:r>
              </a:p>
              <a:p>
                <a:pPr marL="457200" lvl="1" indent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ＭＳ Ｐゴシック" charset="0"/>
                  <a:cs typeface="Times New Roman"/>
                </a:endParaRPr>
              </a:p>
            </p:txBody>
          </p:sp>
        </mc:Choice>
        <mc:Fallback xmlns="">
          <p:sp>
            <p:nvSpPr>
              <p:cNvPr id="6" name="Rectangle 12">
                <a:extLst>
                  <a:ext uri="{FF2B5EF4-FFF2-40B4-BE49-F238E27FC236}">
                    <a16:creationId xmlns:a16="http://schemas.microsoft.com/office/drawing/2014/main" id="{97D0CC2A-521F-CFB3-012C-B89C6621C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0911" y="1135368"/>
                <a:ext cx="8826420" cy="5201397"/>
              </a:xfrm>
              <a:prstGeom prst="rect">
                <a:avLst/>
              </a:prstGeom>
              <a:blipFill>
                <a:blip r:embed="rId3"/>
                <a:stretch>
                  <a:fillRect l="-898" t="-1641" b="-961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8853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646464"/>
      </a:lt2>
      <a:accent1>
        <a:srgbClr val="B50C00"/>
      </a:accent1>
      <a:accent2>
        <a:srgbClr val="052147"/>
      </a:accent2>
      <a:accent3>
        <a:srgbClr val="FFFFFF"/>
      </a:accent3>
      <a:accent4>
        <a:srgbClr val="000000"/>
      </a:accent4>
      <a:accent5>
        <a:srgbClr val="D7AAAA"/>
      </a:accent5>
      <a:accent6>
        <a:srgbClr val="041D3F"/>
      </a:accent6>
      <a:hlink>
        <a:srgbClr val="BD8C00"/>
      </a:hlink>
      <a:folHlink>
        <a:srgbClr val="3F4A01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FF11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CC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50C00"/>
        </a:accent1>
        <a:accent2>
          <a:srgbClr val="052147"/>
        </a:accent2>
        <a:accent3>
          <a:srgbClr val="FFFFFF"/>
        </a:accent3>
        <a:accent4>
          <a:srgbClr val="000000"/>
        </a:accent4>
        <a:accent5>
          <a:srgbClr val="D7AAAA"/>
        </a:accent5>
        <a:accent6>
          <a:srgbClr val="041D3F"/>
        </a:accent6>
        <a:hlink>
          <a:srgbClr val="BD8C00"/>
        </a:hlink>
        <a:folHlink>
          <a:srgbClr val="3F4A0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C28DF4E021D1428C0640BC7C9EA3CE" ma:contentTypeVersion="13" ma:contentTypeDescription="Create a new document." ma:contentTypeScope="" ma:versionID="ec64d9bf8ab33cd44c6452dd4d4aab6c">
  <xsd:schema xmlns:xsd="http://www.w3.org/2001/XMLSchema" xmlns:xs="http://www.w3.org/2001/XMLSchema" xmlns:p="http://schemas.microsoft.com/office/2006/metadata/properties" xmlns:ns3="dc3b59fe-187e-486f-821d-91b825f000d9" xmlns:ns4="ca48f7e7-754a-474c-941c-d9cee670324f" targetNamespace="http://schemas.microsoft.com/office/2006/metadata/properties" ma:root="true" ma:fieldsID="7426a360db862c1cf8a50bbd4d21ec5b" ns3:_="" ns4:_="">
    <xsd:import namespace="dc3b59fe-187e-486f-821d-91b825f000d9"/>
    <xsd:import namespace="ca48f7e7-754a-474c-941c-d9cee670324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3b59fe-187e-486f-821d-91b825f000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18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48f7e7-754a-474c-941c-d9cee670324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c3b59fe-187e-486f-821d-91b825f000d9" xsi:nil="true"/>
  </documentManagement>
</p:properties>
</file>

<file path=customXml/itemProps1.xml><?xml version="1.0" encoding="utf-8"?>
<ds:datastoreItem xmlns:ds="http://schemas.openxmlformats.org/officeDocument/2006/customXml" ds:itemID="{67D2F95A-D8FC-4853-B218-5329378BB5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3b59fe-187e-486f-821d-91b825f000d9"/>
    <ds:schemaRef ds:uri="ca48f7e7-754a-474c-941c-d9cee67032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BCCD3D-F02A-4838-BF21-EF1BBD3541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362D03-5E66-40A8-AF78-997EC67B121A}">
  <ds:schemaRefs>
    <ds:schemaRef ds:uri="http://purl.org/dc/terms/"/>
    <ds:schemaRef ds:uri="http://www.w3.org/XML/1998/namespace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ca48f7e7-754a-474c-941c-d9cee670324f"/>
    <ds:schemaRef ds:uri="http://schemas.microsoft.com/office/infopath/2007/PartnerControls"/>
    <ds:schemaRef ds:uri="dc3b59fe-187e-486f-821d-91b825f000d9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6160</TotalTime>
  <Words>776</Words>
  <Application>Microsoft Office PowerPoint</Application>
  <PresentationFormat>On-screen Show (4:3)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ＭＳ Ｐゴシック</vt:lpstr>
      <vt:lpstr>Arial</vt:lpstr>
      <vt:lpstr>Calibri</vt:lpstr>
      <vt:lpstr>Cambria Math</vt:lpstr>
      <vt:lpstr>Lucida Grande</vt:lpstr>
      <vt:lpstr>Times New Roman</vt:lpstr>
      <vt:lpstr>Wingdings</vt:lpstr>
      <vt:lpstr>Default Design</vt:lpstr>
      <vt:lpstr>Custom Design</vt:lpstr>
      <vt:lpstr>1_Custom Design</vt:lpstr>
      <vt:lpstr>Project V: Multi-Dimensional Scaling, Isometric Mapping, and Kernal Principal Component Analysis</vt:lpstr>
      <vt:lpstr>Kernel PCA</vt:lpstr>
      <vt:lpstr>Kernel PCA Basics</vt:lpstr>
      <vt:lpstr>Kernel PCA Mathematical Foundation</vt:lpstr>
      <vt:lpstr>Kernel PCA Mathematical Foundation</vt:lpstr>
      <vt:lpstr>Kernel PCA Mathematical Foundation</vt:lpstr>
      <vt:lpstr>Kernel PCA Algorithm</vt:lpstr>
      <vt:lpstr>Kernel PCA extensions</vt:lpstr>
    </vt:vector>
  </TitlesOfParts>
  <Company>Presentation Diva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Lori Randel</dc:creator>
  <cp:lastModifiedBy>Alexander, Tyreek</cp:lastModifiedBy>
  <cp:revision>63</cp:revision>
  <dcterms:created xsi:type="dcterms:W3CDTF">2005-04-19T19:05:52Z</dcterms:created>
  <dcterms:modified xsi:type="dcterms:W3CDTF">2024-05-03T19:27:43Z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0x0101000EC28DF4E021D1428C0640BC7C9EA3CE</vt:lpwstr>
  </property>
</Properties>
</file>