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0" r:id="rId5"/>
    <p:sldMasterId id="2147483722" r:id="rId6"/>
  </p:sldMasterIdLst>
  <p:notesMasterIdLst>
    <p:notesMasterId r:id="rId15"/>
  </p:notesMasterIdLst>
  <p:sldIdLst>
    <p:sldId id="262" r:id="rId7"/>
    <p:sldId id="336" r:id="rId8"/>
    <p:sldId id="340" r:id="rId9"/>
    <p:sldId id="341" r:id="rId10"/>
    <p:sldId id="342" r:id="rId11"/>
    <p:sldId id="343" r:id="rId12"/>
    <p:sldId id="344" r:id="rId13"/>
    <p:sldId id="34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C00"/>
    <a:srgbClr val="FFFFFF"/>
    <a:srgbClr val="DDDDDD"/>
    <a:srgbClr val="646464"/>
    <a:srgbClr val="B83D00"/>
    <a:srgbClr val="5C1C49"/>
    <a:srgbClr val="713D04"/>
    <a:srgbClr val="3F4A13"/>
    <a:srgbClr val="BD8C00"/>
    <a:srgbClr val="05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7" autoAdjust="0"/>
    <p:restoredTop sz="94667" autoAdjust="0"/>
  </p:normalViewPr>
  <p:slideViewPr>
    <p:cSldViewPr snapToGrid="0" snapToObjects="1">
      <p:cViewPr varScale="1">
        <p:scale>
          <a:sx n="152" d="100"/>
          <a:sy n="152" d="100"/>
        </p:scale>
        <p:origin x="3000" y="104"/>
      </p:cViewPr>
      <p:guideLst>
        <p:guide orient="horz" pos="216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, Tyreek" userId="501609b0-e01d-49ae-8f9a-417d89b4d245" providerId="ADAL" clId="{673C61D2-EEB5-4078-B08F-269A01C99E14}"/>
    <pc:docChg chg="undo custSel modSld">
      <pc:chgData name="Alexander, Tyreek" userId="501609b0-e01d-49ae-8f9a-417d89b4d245" providerId="ADAL" clId="{673C61D2-EEB5-4078-B08F-269A01C99E14}" dt="2024-05-03T19:27:34.954" v="937" actId="20577"/>
      <pc:docMkLst>
        <pc:docMk/>
      </pc:docMkLst>
      <pc:sldChg chg="addSp delSp modSp mod">
        <pc:chgData name="Alexander, Tyreek" userId="501609b0-e01d-49ae-8f9a-417d89b4d245" providerId="ADAL" clId="{673C61D2-EEB5-4078-B08F-269A01C99E14}" dt="2024-05-03T13:24:38.772" v="32" actId="1076"/>
        <pc:sldMkLst>
          <pc:docMk/>
          <pc:sldMk cId="3327165553" sldId="336"/>
        </pc:sldMkLst>
        <pc:spChg chg="del">
          <ac:chgData name="Alexander, Tyreek" userId="501609b0-e01d-49ae-8f9a-417d89b4d245" providerId="ADAL" clId="{673C61D2-EEB5-4078-B08F-269A01C99E14}" dt="2024-05-03T05:24:17.435" v="0" actId="478"/>
          <ac:spMkLst>
            <pc:docMk/>
            <pc:sldMk cId="3327165553" sldId="336"/>
            <ac:spMk id="67" creationId="{996ADDD3-8161-9BD1-83C4-0FEA08230259}"/>
          </ac:spMkLst>
        </pc:spChg>
        <pc:spChg chg="del">
          <ac:chgData name="Alexander, Tyreek" userId="501609b0-e01d-49ae-8f9a-417d89b4d245" providerId="ADAL" clId="{673C61D2-EEB5-4078-B08F-269A01C99E14}" dt="2024-05-03T05:24:17.435" v="0" actId="478"/>
          <ac:spMkLst>
            <pc:docMk/>
            <pc:sldMk cId="3327165553" sldId="336"/>
            <ac:spMk id="69" creationId="{8D7B0B1D-512C-CE3F-D940-235249D7AD63}"/>
          </ac:spMkLst>
        </pc:spChg>
        <pc:grpChg chg="del">
          <ac:chgData name="Alexander, Tyreek" userId="501609b0-e01d-49ae-8f9a-417d89b4d245" providerId="ADAL" clId="{673C61D2-EEB5-4078-B08F-269A01C99E14}" dt="2024-05-03T05:24:17.435" v="0" actId="478"/>
          <ac:grpSpMkLst>
            <pc:docMk/>
            <pc:sldMk cId="3327165553" sldId="336"/>
            <ac:grpSpMk id="64" creationId="{AEC49FFF-4085-F71A-5DAB-43F5A56FA9C5}"/>
          </ac:grpSpMkLst>
        </pc:grpChg>
        <pc:grpChg chg="del">
          <ac:chgData name="Alexander, Tyreek" userId="501609b0-e01d-49ae-8f9a-417d89b4d245" providerId="ADAL" clId="{673C61D2-EEB5-4078-B08F-269A01C99E14}" dt="2024-05-03T05:24:17.435" v="0" actId="478"/>
          <ac:grpSpMkLst>
            <pc:docMk/>
            <pc:sldMk cId="3327165553" sldId="336"/>
            <ac:grpSpMk id="66" creationId="{0EBD0F44-3FBE-991E-A243-8DE3BA692377}"/>
          </ac:grpSpMkLst>
        </pc:grpChg>
        <pc:picChg chg="add mod">
          <ac:chgData name="Alexander, Tyreek" userId="501609b0-e01d-49ae-8f9a-417d89b4d245" providerId="ADAL" clId="{673C61D2-EEB5-4078-B08F-269A01C99E14}" dt="2024-05-03T13:23:57.923" v="25" actId="1076"/>
          <ac:picMkLst>
            <pc:docMk/>
            <pc:sldMk cId="3327165553" sldId="336"/>
            <ac:picMk id="11" creationId="{1B4F81D0-0752-F542-710E-A0EAFE127703}"/>
          </ac:picMkLst>
        </pc:picChg>
        <pc:picChg chg="add mod">
          <ac:chgData name="Alexander, Tyreek" userId="501609b0-e01d-49ae-8f9a-417d89b4d245" providerId="ADAL" clId="{673C61D2-EEB5-4078-B08F-269A01C99E14}" dt="2024-05-03T13:23:55.400" v="24" actId="1076"/>
          <ac:picMkLst>
            <pc:docMk/>
            <pc:sldMk cId="3327165553" sldId="336"/>
            <ac:picMk id="24" creationId="{E8718DCF-10F0-2FE4-F4E2-EC7D18C368D3}"/>
          </ac:picMkLst>
        </pc:picChg>
        <pc:picChg chg="add mod">
          <ac:chgData name="Alexander, Tyreek" userId="501609b0-e01d-49ae-8f9a-417d89b4d245" providerId="ADAL" clId="{673C61D2-EEB5-4078-B08F-269A01C99E14}" dt="2024-05-03T13:24:00.949" v="26" actId="1076"/>
          <ac:picMkLst>
            <pc:docMk/>
            <pc:sldMk cId="3327165553" sldId="336"/>
            <ac:picMk id="28" creationId="{50690C71-F402-BB27-25BC-696CB6DA2957}"/>
          </ac:picMkLst>
        </pc:picChg>
        <pc:picChg chg="add mod">
          <ac:chgData name="Alexander, Tyreek" userId="501609b0-e01d-49ae-8f9a-417d89b4d245" providerId="ADAL" clId="{673C61D2-EEB5-4078-B08F-269A01C99E14}" dt="2024-05-03T13:24:19.944" v="29" actId="1076"/>
          <ac:picMkLst>
            <pc:docMk/>
            <pc:sldMk cId="3327165553" sldId="336"/>
            <ac:picMk id="31" creationId="{6E0B7D73-8F03-53C9-84C5-60BB9FC6FF49}"/>
          </ac:picMkLst>
        </pc:picChg>
        <pc:picChg chg="add mod">
          <ac:chgData name="Alexander, Tyreek" userId="501609b0-e01d-49ae-8f9a-417d89b4d245" providerId="ADAL" clId="{673C61D2-EEB5-4078-B08F-269A01C99E14}" dt="2024-05-03T13:24:38.772" v="32" actId="1076"/>
          <ac:picMkLst>
            <pc:docMk/>
            <pc:sldMk cId="3327165553" sldId="336"/>
            <ac:picMk id="33" creationId="{D8CE5A73-B8C0-9BBE-9A16-7CB84FE10D43}"/>
          </ac:picMkLst>
        </pc:picChg>
      </pc:sldChg>
      <pc:sldChg chg="modSp mod">
        <pc:chgData name="Alexander, Tyreek" userId="501609b0-e01d-49ae-8f9a-417d89b4d245" providerId="ADAL" clId="{673C61D2-EEB5-4078-B08F-269A01C99E14}" dt="2024-05-03T15:46:33.668" v="705" actId="16959"/>
        <pc:sldMkLst>
          <pc:docMk/>
          <pc:sldMk cId="3906857506" sldId="340"/>
        </pc:sldMkLst>
        <pc:spChg chg="mod">
          <ac:chgData name="Alexander, Tyreek" userId="501609b0-e01d-49ae-8f9a-417d89b4d245" providerId="ADAL" clId="{673C61D2-EEB5-4078-B08F-269A01C99E14}" dt="2024-05-03T15:46:33.668" v="705" actId="16959"/>
          <ac:spMkLst>
            <pc:docMk/>
            <pc:sldMk cId="3906857506" sldId="340"/>
            <ac:spMk id="4" creationId="{815775A2-920E-EFB5-4C18-86D1388E9A2D}"/>
          </ac:spMkLst>
        </pc:spChg>
      </pc:sldChg>
      <pc:sldChg chg="modSp">
        <pc:chgData name="Alexander, Tyreek" userId="501609b0-e01d-49ae-8f9a-417d89b4d245" providerId="ADAL" clId="{673C61D2-EEB5-4078-B08F-269A01C99E14}" dt="2024-05-03T13:26:35.096" v="48" actId="20577"/>
        <pc:sldMkLst>
          <pc:docMk/>
          <pc:sldMk cId="1516919520" sldId="341"/>
        </pc:sldMkLst>
        <pc:spChg chg="mod">
          <ac:chgData name="Alexander, Tyreek" userId="501609b0-e01d-49ae-8f9a-417d89b4d245" providerId="ADAL" clId="{673C61D2-EEB5-4078-B08F-269A01C99E14}" dt="2024-05-03T13:26:35.096" v="48" actId="20577"/>
          <ac:spMkLst>
            <pc:docMk/>
            <pc:sldMk cId="1516919520" sldId="341"/>
            <ac:spMk id="4" creationId="{815775A2-920E-EFB5-4C18-86D1388E9A2D}"/>
          </ac:spMkLst>
        </pc:spChg>
      </pc:sldChg>
      <pc:sldChg chg="modSp mod">
        <pc:chgData name="Alexander, Tyreek" userId="501609b0-e01d-49ae-8f9a-417d89b4d245" providerId="ADAL" clId="{673C61D2-EEB5-4078-B08F-269A01C99E14}" dt="2024-05-03T19:27:34.954" v="937" actId="20577"/>
        <pc:sldMkLst>
          <pc:docMk/>
          <pc:sldMk cId="530459581" sldId="343"/>
        </pc:sldMkLst>
        <pc:spChg chg="mod">
          <ac:chgData name="Alexander, Tyreek" userId="501609b0-e01d-49ae-8f9a-417d89b4d245" providerId="ADAL" clId="{673C61D2-EEB5-4078-B08F-269A01C99E14}" dt="2024-05-03T19:27:34.954" v="937" actId="20577"/>
          <ac:spMkLst>
            <pc:docMk/>
            <pc:sldMk cId="530459581" sldId="343"/>
            <ac:spMk id="4" creationId="{815775A2-920E-EFB5-4C18-86D1388E9A2D}"/>
          </ac:spMkLst>
        </pc:spChg>
      </pc:sldChg>
      <pc:sldChg chg="modSp">
        <pc:chgData name="Alexander, Tyreek" userId="501609b0-e01d-49ae-8f9a-417d89b4d245" providerId="ADAL" clId="{673C61D2-EEB5-4078-B08F-269A01C99E14}" dt="2024-05-03T19:22:41.291" v="783" actId="20577"/>
        <pc:sldMkLst>
          <pc:docMk/>
          <pc:sldMk cId="3730381143" sldId="344"/>
        </pc:sldMkLst>
        <pc:spChg chg="mod">
          <ac:chgData name="Alexander, Tyreek" userId="501609b0-e01d-49ae-8f9a-417d89b4d245" providerId="ADAL" clId="{673C61D2-EEB5-4078-B08F-269A01C99E14}" dt="2024-05-03T19:22:41.291" v="783" actId="20577"/>
          <ac:spMkLst>
            <pc:docMk/>
            <pc:sldMk cId="3730381143" sldId="344"/>
            <ac:spMk id="4" creationId="{815775A2-920E-EFB5-4C18-86D1388E9A2D}"/>
          </ac:spMkLst>
        </pc:spChg>
      </pc:sldChg>
      <pc:sldChg chg="modSp mod">
        <pc:chgData name="Alexander, Tyreek" userId="501609b0-e01d-49ae-8f9a-417d89b4d245" providerId="ADAL" clId="{673C61D2-EEB5-4078-B08F-269A01C99E14}" dt="2024-05-03T15:47:58.277" v="710" actId="1076"/>
        <pc:sldMkLst>
          <pc:docMk/>
          <pc:sldMk cId="1988885338" sldId="345"/>
        </pc:sldMkLst>
        <pc:spChg chg="mod">
          <ac:chgData name="Alexander, Tyreek" userId="501609b0-e01d-49ae-8f9a-417d89b4d245" providerId="ADAL" clId="{673C61D2-EEB5-4078-B08F-269A01C99E14}" dt="2024-05-03T15:47:58.277" v="710" actId="1076"/>
          <ac:spMkLst>
            <pc:docMk/>
            <pc:sldMk cId="1988885338" sldId="345"/>
            <ac:spMk id="6" creationId="{97D0CC2A-521F-CFB3-012C-B89C6621C6F0}"/>
          </ac:spMkLst>
        </pc:spChg>
      </pc:sldChg>
    </pc:docChg>
  </pc:docChgLst>
  <pc:docChgLst>
    <pc:chgData name="Alexander, Tyreek" userId="501609b0-e01d-49ae-8f9a-417d89b4d245" providerId="ADAL" clId="{8E59D4EA-F2C2-4F8D-967A-DFABB1EC4AB1}"/>
    <pc:docChg chg="modSld">
      <pc:chgData name="Alexander, Tyreek" userId="501609b0-e01d-49ae-8f9a-417d89b4d245" providerId="ADAL" clId="{8E59D4EA-F2C2-4F8D-967A-DFABB1EC4AB1}" dt="2024-07-14T20:46:13.398" v="3" actId="20577"/>
      <pc:docMkLst>
        <pc:docMk/>
      </pc:docMkLst>
      <pc:sldChg chg="modSp mod">
        <pc:chgData name="Alexander, Tyreek" userId="501609b0-e01d-49ae-8f9a-417d89b4d245" providerId="ADAL" clId="{8E59D4EA-F2C2-4F8D-967A-DFABB1EC4AB1}" dt="2024-07-14T20:46:13.398" v="3" actId="20577"/>
        <pc:sldMkLst>
          <pc:docMk/>
          <pc:sldMk cId="0" sldId="262"/>
        </pc:sldMkLst>
        <pc:spChg chg="mod">
          <ac:chgData name="Alexander, Tyreek" userId="501609b0-e01d-49ae-8f9a-417d89b4d245" providerId="ADAL" clId="{8E59D4EA-F2C2-4F8D-967A-DFABB1EC4AB1}" dt="2024-07-14T20:46:13.398" v="3" actId="20577"/>
          <ac:spMkLst>
            <pc:docMk/>
            <pc:sldMk cId="0" sldId="262"/>
            <ac:spMk id="16386" creationId="{00000000-0000-0000-0000-000000000000}"/>
          </ac:spMkLst>
        </pc:spChg>
        <pc:spChg chg="mod">
          <ac:chgData name="Alexander, Tyreek" userId="501609b0-e01d-49ae-8f9a-417d89b4d245" providerId="ADAL" clId="{8E59D4EA-F2C2-4F8D-967A-DFABB1EC4AB1}" dt="2024-07-14T20:46:04.391" v="0" actId="20577"/>
          <ac:spMkLst>
            <pc:docMk/>
            <pc:sldMk cId="0" sldId="262"/>
            <ac:spMk id="16387" creationId="{00000000-0000-0000-0000-000000000000}"/>
          </ac:spMkLst>
        </pc:spChg>
      </pc:sldChg>
    </pc:docChg>
  </pc:docChgLst>
  <pc:docChgLst>
    <pc:chgData name="Alexander, Tyreek" userId="501609b0-e01d-49ae-8f9a-417d89b4d245" providerId="ADAL" clId="{6AC9D3D4-FCB6-489E-B39D-1D5B070B6C2B}"/>
    <pc:docChg chg="undo custSel addSld delSld modSld">
      <pc:chgData name="Alexander, Tyreek" userId="501609b0-e01d-49ae-8f9a-417d89b4d245" providerId="ADAL" clId="{6AC9D3D4-FCB6-489E-B39D-1D5B070B6C2B}" dt="2024-05-02T21:50:55.203" v="4123" actId="20577"/>
      <pc:docMkLst>
        <pc:docMk/>
      </pc:docMkLst>
      <pc:sldChg chg="modSp mod">
        <pc:chgData name="Alexander, Tyreek" userId="501609b0-e01d-49ae-8f9a-417d89b4d245" providerId="ADAL" clId="{6AC9D3D4-FCB6-489E-B39D-1D5B070B6C2B}" dt="2024-05-02T16:24:29.807" v="325" actId="1076"/>
        <pc:sldMkLst>
          <pc:docMk/>
          <pc:sldMk cId="3327165553" sldId="336"/>
        </pc:sldMkLst>
        <pc:spChg chg="mod">
          <ac:chgData name="Alexander, Tyreek" userId="501609b0-e01d-49ae-8f9a-417d89b4d245" providerId="ADAL" clId="{6AC9D3D4-FCB6-489E-B39D-1D5B070B6C2B}" dt="2024-05-02T16:24:29.807" v="325" actId="1076"/>
          <ac:spMkLst>
            <pc:docMk/>
            <pc:sldMk cId="3327165553" sldId="336"/>
            <ac:spMk id="4" creationId="{815775A2-920E-EFB5-4C18-86D1388E9A2D}"/>
          </ac:spMkLst>
        </pc:spChg>
        <pc:spChg chg="mod">
          <ac:chgData name="Alexander, Tyreek" userId="501609b0-e01d-49ae-8f9a-417d89b4d245" providerId="ADAL" clId="{6AC9D3D4-FCB6-489E-B39D-1D5B070B6C2B}" dt="2024-05-02T16:11:58.571" v="13" actId="20577"/>
          <ac:spMkLst>
            <pc:docMk/>
            <pc:sldMk cId="3327165553" sldId="336"/>
            <ac:spMk id="5" creationId="{489046E8-F522-D15C-DC51-0F0FBB665954}"/>
          </ac:spMkLst>
        </pc:spChg>
      </pc:sldChg>
      <pc:sldChg chg="delSp modSp mod">
        <pc:chgData name="Alexander, Tyreek" userId="501609b0-e01d-49ae-8f9a-417d89b4d245" providerId="ADAL" clId="{6AC9D3D4-FCB6-489E-B39D-1D5B070B6C2B}" dt="2024-05-02T17:17:39.750" v="593" actId="20577"/>
        <pc:sldMkLst>
          <pc:docMk/>
          <pc:sldMk cId="3906857506" sldId="340"/>
        </pc:sldMkLst>
        <pc:spChg chg="mod">
          <ac:chgData name="Alexander, Tyreek" userId="501609b0-e01d-49ae-8f9a-417d89b4d245" providerId="ADAL" clId="{6AC9D3D4-FCB6-489E-B39D-1D5B070B6C2B}" dt="2024-05-02T17:17:39.750" v="593" actId="20577"/>
          <ac:spMkLst>
            <pc:docMk/>
            <pc:sldMk cId="3906857506" sldId="340"/>
            <ac:spMk id="4" creationId="{815775A2-920E-EFB5-4C18-86D1388E9A2D}"/>
          </ac:spMkLst>
        </pc:spChg>
        <pc:spChg chg="mod">
          <ac:chgData name="Alexander, Tyreek" userId="501609b0-e01d-49ae-8f9a-417d89b4d245" providerId="ADAL" clId="{6AC9D3D4-FCB6-489E-B39D-1D5B070B6C2B}" dt="2024-05-02T17:07:37.034" v="338" actId="20577"/>
          <ac:spMkLst>
            <pc:docMk/>
            <pc:sldMk cId="3906857506" sldId="340"/>
            <ac:spMk id="5" creationId="{489046E8-F522-D15C-DC51-0F0FBB665954}"/>
          </ac:spMkLst>
        </pc:spChg>
        <pc:spChg chg="del">
          <ac:chgData name="Alexander, Tyreek" userId="501609b0-e01d-49ae-8f9a-417d89b4d245" providerId="ADAL" clId="{6AC9D3D4-FCB6-489E-B39D-1D5B070B6C2B}" dt="2024-05-02T17:17:15.062" v="561" actId="478"/>
          <ac:spMkLst>
            <pc:docMk/>
            <pc:sldMk cId="3906857506" sldId="340"/>
            <ac:spMk id="7" creationId="{8B9BB6AA-060B-9F5B-C726-C8F133DC1C2D}"/>
          </ac:spMkLst>
        </pc:spChg>
        <pc:spChg chg="del">
          <ac:chgData name="Alexander, Tyreek" userId="501609b0-e01d-49ae-8f9a-417d89b4d245" providerId="ADAL" clId="{6AC9D3D4-FCB6-489E-B39D-1D5B070B6C2B}" dt="2024-05-02T17:17:15.062" v="561" actId="478"/>
          <ac:spMkLst>
            <pc:docMk/>
            <pc:sldMk cId="3906857506" sldId="340"/>
            <ac:spMk id="9" creationId="{4E74BE1F-A65D-FD71-F4ED-B9577588F174}"/>
          </ac:spMkLst>
        </pc:spChg>
        <pc:spChg chg="del">
          <ac:chgData name="Alexander, Tyreek" userId="501609b0-e01d-49ae-8f9a-417d89b4d245" providerId="ADAL" clId="{6AC9D3D4-FCB6-489E-B39D-1D5B070B6C2B}" dt="2024-05-02T17:17:17.831" v="562" actId="478"/>
          <ac:spMkLst>
            <pc:docMk/>
            <pc:sldMk cId="3906857506" sldId="340"/>
            <ac:spMk id="10" creationId="{8599997C-7F8C-C64F-27EE-5BEA15BEEAF0}"/>
          </ac:spMkLst>
        </pc:spChg>
        <pc:spChg chg="del">
          <ac:chgData name="Alexander, Tyreek" userId="501609b0-e01d-49ae-8f9a-417d89b4d245" providerId="ADAL" clId="{6AC9D3D4-FCB6-489E-B39D-1D5B070B6C2B}" dt="2024-05-02T17:17:15.062" v="561" actId="478"/>
          <ac:spMkLst>
            <pc:docMk/>
            <pc:sldMk cId="3906857506" sldId="340"/>
            <ac:spMk id="11" creationId="{1976077F-EF7E-DC42-E1F9-B0DB928CAFFA}"/>
          </ac:spMkLst>
        </pc:spChg>
        <pc:spChg chg="del mod">
          <ac:chgData name="Alexander, Tyreek" userId="501609b0-e01d-49ae-8f9a-417d89b4d245" providerId="ADAL" clId="{6AC9D3D4-FCB6-489E-B39D-1D5B070B6C2B}" dt="2024-05-02T17:17:10.960" v="560" actId="478"/>
          <ac:spMkLst>
            <pc:docMk/>
            <pc:sldMk cId="3906857506" sldId="340"/>
            <ac:spMk id="12" creationId="{D9FBFF6C-DFAE-A8DB-870E-D08F039F6530}"/>
          </ac:spMkLst>
        </pc:spChg>
      </pc:sldChg>
      <pc:sldChg chg="modSp mod">
        <pc:chgData name="Alexander, Tyreek" userId="501609b0-e01d-49ae-8f9a-417d89b4d245" providerId="ADAL" clId="{6AC9D3D4-FCB6-489E-B39D-1D5B070B6C2B}" dt="2024-05-02T18:52:42.594" v="2308" actId="20577"/>
        <pc:sldMkLst>
          <pc:docMk/>
          <pc:sldMk cId="1516919520" sldId="341"/>
        </pc:sldMkLst>
        <pc:spChg chg="mod">
          <ac:chgData name="Alexander, Tyreek" userId="501609b0-e01d-49ae-8f9a-417d89b4d245" providerId="ADAL" clId="{6AC9D3D4-FCB6-489E-B39D-1D5B070B6C2B}" dt="2024-05-02T18:52:42.594" v="2308" actId="20577"/>
          <ac:spMkLst>
            <pc:docMk/>
            <pc:sldMk cId="1516919520" sldId="341"/>
            <ac:spMk id="4" creationId="{815775A2-920E-EFB5-4C18-86D1388E9A2D}"/>
          </ac:spMkLst>
        </pc:spChg>
        <pc:spChg chg="mod">
          <ac:chgData name="Alexander, Tyreek" userId="501609b0-e01d-49ae-8f9a-417d89b4d245" providerId="ADAL" clId="{6AC9D3D4-FCB6-489E-B39D-1D5B070B6C2B}" dt="2024-05-02T17:22:12.997" v="604" actId="20577"/>
          <ac:spMkLst>
            <pc:docMk/>
            <pc:sldMk cId="1516919520" sldId="341"/>
            <ac:spMk id="5" creationId="{489046E8-F522-D15C-DC51-0F0FBB665954}"/>
          </ac:spMkLst>
        </pc:spChg>
      </pc:sldChg>
      <pc:sldChg chg="modSp mod">
        <pc:chgData name="Alexander, Tyreek" userId="501609b0-e01d-49ae-8f9a-417d89b4d245" providerId="ADAL" clId="{6AC9D3D4-FCB6-489E-B39D-1D5B070B6C2B}" dt="2024-05-02T19:32:03.430" v="3035"/>
        <pc:sldMkLst>
          <pc:docMk/>
          <pc:sldMk cId="2855366532" sldId="342"/>
        </pc:sldMkLst>
        <pc:spChg chg="mod">
          <ac:chgData name="Alexander, Tyreek" userId="501609b0-e01d-49ae-8f9a-417d89b4d245" providerId="ADAL" clId="{6AC9D3D4-FCB6-489E-B39D-1D5B070B6C2B}" dt="2024-05-02T19:31:50.728" v="3034" actId="20577"/>
          <ac:spMkLst>
            <pc:docMk/>
            <pc:sldMk cId="2855366532" sldId="342"/>
            <ac:spMk id="4" creationId="{815775A2-920E-EFB5-4C18-86D1388E9A2D}"/>
          </ac:spMkLst>
        </pc:spChg>
        <pc:spChg chg="mod">
          <ac:chgData name="Alexander, Tyreek" userId="501609b0-e01d-49ae-8f9a-417d89b4d245" providerId="ADAL" clId="{6AC9D3D4-FCB6-489E-B39D-1D5B070B6C2B}" dt="2024-05-02T19:32:03.430" v="3035"/>
          <ac:spMkLst>
            <pc:docMk/>
            <pc:sldMk cId="2855366532" sldId="342"/>
            <ac:spMk id="5" creationId="{489046E8-F522-D15C-DC51-0F0FBB665954}"/>
          </ac:spMkLst>
        </pc:spChg>
      </pc:sldChg>
      <pc:sldChg chg="modSp mod">
        <pc:chgData name="Alexander, Tyreek" userId="501609b0-e01d-49ae-8f9a-417d89b4d245" providerId="ADAL" clId="{6AC9D3D4-FCB6-489E-B39D-1D5B070B6C2B}" dt="2024-05-02T21:50:55.203" v="4123" actId="20577"/>
        <pc:sldMkLst>
          <pc:docMk/>
          <pc:sldMk cId="530459581" sldId="343"/>
        </pc:sldMkLst>
        <pc:spChg chg="mod">
          <ac:chgData name="Alexander, Tyreek" userId="501609b0-e01d-49ae-8f9a-417d89b4d245" providerId="ADAL" clId="{6AC9D3D4-FCB6-489E-B39D-1D5B070B6C2B}" dt="2024-05-02T21:50:55.203" v="4123" actId="20577"/>
          <ac:spMkLst>
            <pc:docMk/>
            <pc:sldMk cId="530459581" sldId="343"/>
            <ac:spMk id="4" creationId="{815775A2-920E-EFB5-4C18-86D1388E9A2D}"/>
          </ac:spMkLst>
        </pc:spChg>
        <pc:spChg chg="mod">
          <ac:chgData name="Alexander, Tyreek" userId="501609b0-e01d-49ae-8f9a-417d89b4d245" providerId="ADAL" clId="{6AC9D3D4-FCB6-489E-B39D-1D5B070B6C2B}" dt="2024-05-02T19:32:09.362" v="3036"/>
          <ac:spMkLst>
            <pc:docMk/>
            <pc:sldMk cId="530459581" sldId="343"/>
            <ac:spMk id="5" creationId="{489046E8-F522-D15C-DC51-0F0FBB665954}"/>
          </ac:spMkLst>
        </pc:spChg>
      </pc:sldChg>
      <pc:sldChg chg="modSp mod">
        <pc:chgData name="Alexander, Tyreek" userId="501609b0-e01d-49ae-8f9a-417d89b4d245" providerId="ADAL" clId="{6AC9D3D4-FCB6-489E-B39D-1D5B070B6C2B}" dt="2024-05-02T21:13:36.845" v="4121" actId="20577"/>
        <pc:sldMkLst>
          <pc:docMk/>
          <pc:sldMk cId="3730381143" sldId="344"/>
        </pc:sldMkLst>
        <pc:spChg chg="mod">
          <ac:chgData name="Alexander, Tyreek" userId="501609b0-e01d-49ae-8f9a-417d89b4d245" providerId="ADAL" clId="{6AC9D3D4-FCB6-489E-B39D-1D5B070B6C2B}" dt="2024-05-02T21:13:36.845" v="4121" actId="20577"/>
          <ac:spMkLst>
            <pc:docMk/>
            <pc:sldMk cId="3730381143" sldId="344"/>
            <ac:spMk id="4" creationId="{815775A2-920E-EFB5-4C18-86D1388E9A2D}"/>
          </ac:spMkLst>
        </pc:spChg>
        <pc:spChg chg="mod">
          <ac:chgData name="Alexander, Tyreek" userId="501609b0-e01d-49ae-8f9a-417d89b4d245" providerId="ADAL" clId="{6AC9D3D4-FCB6-489E-B39D-1D5B070B6C2B}" dt="2024-05-02T20:29:41.487" v="3773" actId="20577"/>
          <ac:spMkLst>
            <pc:docMk/>
            <pc:sldMk cId="3730381143" sldId="344"/>
            <ac:spMk id="5" creationId="{489046E8-F522-D15C-DC51-0F0FBB665954}"/>
          </ac:spMkLst>
        </pc:spChg>
      </pc:sldChg>
      <pc:sldChg chg="modSp mod">
        <pc:chgData name="Alexander, Tyreek" userId="501609b0-e01d-49ae-8f9a-417d89b4d245" providerId="ADAL" clId="{6AC9D3D4-FCB6-489E-B39D-1D5B070B6C2B}" dt="2024-05-02T21:04:53.059" v="4015" actId="20577"/>
        <pc:sldMkLst>
          <pc:docMk/>
          <pc:sldMk cId="1988885338" sldId="345"/>
        </pc:sldMkLst>
        <pc:spChg chg="mod">
          <ac:chgData name="Alexander, Tyreek" userId="501609b0-e01d-49ae-8f9a-417d89b4d245" providerId="ADAL" clId="{6AC9D3D4-FCB6-489E-B39D-1D5B070B6C2B}" dt="2024-05-02T21:04:53.059" v="4015" actId="20577"/>
          <ac:spMkLst>
            <pc:docMk/>
            <pc:sldMk cId="1988885338" sldId="345"/>
            <ac:spMk id="5" creationId="{489046E8-F522-D15C-DC51-0F0FBB665954}"/>
          </ac:spMkLst>
        </pc:spChg>
      </pc:sldChg>
      <pc:sldChg chg="del">
        <pc:chgData name="Alexander, Tyreek" userId="501609b0-e01d-49ae-8f9a-417d89b4d245" providerId="ADAL" clId="{6AC9D3D4-FCB6-489E-B39D-1D5B070B6C2B}" dt="2024-05-02T19:49:30.146" v="3586" actId="47"/>
        <pc:sldMkLst>
          <pc:docMk/>
          <pc:sldMk cId="226061147" sldId="346"/>
        </pc:sldMkLst>
      </pc:sldChg>
      <pc:sldChg chg="modSp new del mod">
        <pc:chgData name="Alexander, Tyreek" userId="501609b0-e01d-49ae-8f9a-417d89b4d245" providerId="ADAL" clId="{6AC9D3D4-FCB6-489E-B39D-1D5B070B6C2B}" dt="2024-05-02T19:49:28.848" v="3585" actId="47"/>
        <pc:sldMkLst>
          <pc:docMk/>
          <pc:sldMk cId="3837849577" sldId="347"/>
        </pc:sldMkLst>
        <pc:spChg chg="mod">
          <ac:chgData name="Alexander, Tyreek" userId="501609b0-e01d-49ae-8f9a-417d89b4d245" providerId="ADAL" clId="{6AC9D3D4-FCB6-489E-B39D-1D5B070B6C2B}" dt="2024-05-02T16:11:32.358" v="1" actId="20577"/>
          <ac:spMkLst>
            <pc:docMk/>
            <pc:sldMk cId="3837849577" sldId="347"/>
            <ac:spMk id="2" creationId="{C1DFF3A6-A009-8786-EFA6-FC0F9EB17A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5E66D-A69D-4EA0-A776-99EF5D295AD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0B2C3-901D-43E8-8900-82E28B231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1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-42863"/>
            <a:ext cx="7513637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6738" y="3076575"/>
            <a:ext cx="64008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-25400"/>
            <a:ext cx="2057400" cy="668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-25400"/>
            <a:ext cx="6019800" cy="668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-42863"/>
            <a:ext cx="7513637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6738" y="3076575"/>
            <a:ext cx="64008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4" descr="TTUS SEAL Bline.eps"/>
          <p:cNvPicPr>
            <a:picLocks noChangeAspect="1"/>
          </p:cNvPicPr>
          <p:nvPr userDrawn="1"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33" y="1715449"/>
            <a:ext cx="4685806" cy="468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9913" y="2130425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69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69A746-9A82-44B6-86BF-706BDDCB7A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2130425"/>
            <a:ext cx="8229600" cy="4525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-25400"/>
            <a:ext cx="2057400" cy="668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-25400"/>
            <a:ext cx="6019800" cy="668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E44015-2FCE-484E-89FF-D6318AF377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858FB7-59C6-4623-82E6-7969586B6A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EE99C2-2B75-48B3-AA90-8470A480DB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3F6DD5-3A3D-45A3-8E61-830D464AD2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F24DEF-A51C-47AF-8469-FCC5F260CE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EFC87D-E528-487F-95C6-F1B1C019B9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339763-7D38-4282-9273-FAB631075F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8DABE7-3030-478D-A50C-DDC9EB63A4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34CB38-E1AC-4B38-9976-9CC452A7EF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FDC179-D131-459D-98B5-DECC4CA1FF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CDF16A-951D-4546-95A9-D2C9D00EB4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-25400"/>
            <a:ext cx="7515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913" y="213042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5000"/>
        </a:spcAft>
        <a:defRPr sz="32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4000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2400">
          <a:solidFill>
            <a:schemeClr val="bg1"/>
          </a:solidFill>
          <a:latin typeface="+mn-lt"/>
          <a:ea typeface="+mn-ea"/>
        </a:defRPr>
      </a:lvl2pPr>
      <a:lvl3pPr marL="742950" indent="-228600" algn="l" rtl="0" eaLnBrk="0" fontAlgn="base" hangingPunct="0">
        <a:spcBef>
          <a:spcPct val="40000"/>
        </a:spcBef>
        <a:spcAft>
          <a:spcPct val="0"/>
        </a:spcAft>
        <a:buChar char="•"/>
        <a:defRPr i="1">
          <a:solidFill>
            <a:schemeClr val="bg1"/>
          </a:solidFill>
          <a:latin typeface="+mn-lt"/>
          <a:ea typeface="+mn-ea"/>
        </a:defRPr>
      </a:lvl3pPr>
      <a:lvl4pPr marL="1258888" indent="-228600" algn="l" rtl="0" eaLnBrk="0" fontAlgn="base" hangingPunct="0">
        <a:spcBef>
          <a:spcPct val="4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ea typeface="+mn-ea"/>
        </a:defRPr>
      </a:lvl4pPr>
      <a:lvl5pPr marL="1422400" indent="406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5pPr>
      <a:lvl6pPr marL="18796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6pPr>
      <a:lvl7pPr marL="23368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7pPr>
      <a:lvl8pPr marL="27940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8pPr>
      <a:lvl9pPr marL="3251200" algn="l" rtl="0" fontAlgn="base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61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CC0000"/>
              </a:solidFill>
            </a:endParaRPr>
          </a:p>
        </p:txBody>
      </p:sp>
      <p:pic>
        <p:nvPicPr>
          <p:cNvPr id="2051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939088" y="134938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-25400"/>
            <a:ext cx="7515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913" y="213042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6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Times New Roman"/>
          <a:ea typeface="ＭＳ Ｐゴシック" charset="0"/>
          <a:cs typeface="Times New Roman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320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8001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2400" kern="1200">
          <a:solidFill>
            <a:srgbClr val="000000"/>
          </a:solidFill>
          <a:latin typeface="Times New Roman"/>
          <a:ea typeface="ＭＳ Ｐゴシック" charset="0"/>
          <a:cs typeface="Times New Roman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i="1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573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pitchFamily="-84" charset="0"/>
        <a:buChar char="-"/>
        <a:defRPr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1828800" algn="l" defTabSz="457200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defRPr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1461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274763" y="-25400"/>
            <a:ext cx="6896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Times New Roman"/>
                <a:ea typeface="ＭＳ Ｐゴシック" charset="0"/>
                <a:cs typeface="Times New Roma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TEXAS TECH UNIVERSITY SYSTEM</a:t>
            </a:r>
            <a:endParaRPr lang="en-US" dirty="0"/>
          </a:p>
        </p:txBody>
      </p:sp>
      <p:pic>
        <p:nvPicPr>
          <p:cNvPr id="5124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76238" y="134938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039" descr="TTUS_Title Page 3"/>
          <p:cNvPicPr>
            <a:picLocks noChangeAspect="1" noChangeArrowheads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 bwMode="auto">
          <a:xfrm>
            <a:off x="0" y="1139825"/>
            <a:ext cx="9144000" cy="571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271588" y="3125788"/>
            <a:ext cx="6400800" cy="1752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 eaLnBrk="1" hangingPunct="1"/>
            <a:r>
              <a:rPr lang="en-US" sz="2000" b="1" dirty="0"/>
              <a:t>Tyreek Alexander</a:t>
            </a:r>
            <a:endParaRPr lang="en-US" altLang="ja-JP" sz="2000" b="1" dirty="0"/>
          </a:p>
          <a:p>
            <a:pPr marL="0" indent="0" eaLnBrk="1" hangingPunct="1"/>
            <a:r>
              <a:rPr lang="en-US" sz="1800" i="1" dirty="0"/>
              <a:t>Ph.D. Student</a:t>
            </a:r>
          </a:p>
          <a:p>
            <a:pPr marL="0" indent="0" eaLnBrk="1" hangingPunct="1"/>
            <a:endParaRPr lang="en-US" sz="1800" i="1" dirty="0"/>
          </a:p>
          <a:p>
            <a:pPr marL="0" indent="0" eaLnBrk="1" hangingPunct="1"/>
            <a:r>
              <a:rPr lang="en-US" sz="1600" i="1" dirty="0"/>
              <a:t>Saturday, May 4</a:t>
            </a:r>
            <a:r>
              <a:rPr lang="en-US" sz="1600" i="1" baseline="30000" dirty="0"/>
              <a:t>th</a:t>
            </a:r>
            <a:r>
              <a:rPr lang="en-US" sz="1600" i="1" dirty="0"/>
              <a:t>, 2024</a:t>
            </a:r>
            <a:r>
              <a:rPr lang="en-US" sz="1400" i="1" dirty="0">
                <a:solidFill>
                  <a:schemeClr val="tx1"/>
                </a:solidFill>
              </a:rPr>
              <a:t>, 2023</a:t>
            </a:r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1146175"/>
            <a:ext cx="7526867" cy="198082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cs typeface="+mj-cs"/>
              </a:rPr>
              <a:t>Kernel Principal Component Analysis</a:t>
            </a:r>
            <a:endParaRPr lang="en-US" sz="1600" dirty="0"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8479D-5919-D742-C8E4-F745903D0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37144"/>
            <a:ext cx="908050" cy="1062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4E2CA2-C8B9-C0FC-C894-670AC7699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508" y="313158"/>
            <a:ext cx="1493649" cy="5105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FCBD-E67D-B3F2-2F7D-FFFDE80D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72807-11D2-126B-E5D9-28E9B680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39" y="37144"/>
            <a:ext cx="908050" cy="1062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ECBC4-23E5-CD14-837A-CA3932D75B28}"/>
              </a:ext>
            </a:extLst>
          </p:cNvPr>
          <p:cNvSpPr txBox="1"/>
          <p:nvPr/>
        </p:nvSpPr>
        <p:spPr>
          <a:xfrm>
            <a:off x="8746836" y="6550223"/>
            <a:ext cx="38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84" charset="-128"/>
                <a:cs typeface="+mn-cs"/>
              </a:rPr>
              <a:t>1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15775A2-920E-EFB5-4C18-86D1388E9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80" y="1359186"/>
            <a:ext cx="8826420" cy="196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80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charset="0"/>
              <a:buChar char="§"/>
              <a:defRPr sz="2400" kern="120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i="1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180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4pPr>
            <a:lvl5pPr marL="1828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defRPr sz="180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 charset="0"/>
                <a:cs typeface="Times New Roman"/>
              </a:rPr>
              <a:t>Definition:</a:t>
            </a:r>
          </a:p>
          <a:p>
            <a:pPr lvl="1" defTabSz="9144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</a:rPr>
              <a:t>Given a set of samples in the original space, we project each sample onto a new embedding of higher dimensionality. We perform PCA in this higher dimension. The result is a non-linear projection of samples in the dimension of required principal components.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489046E8-F522-D15C-DC51-0F0FBB66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11" y="9650"/>
            <a:ext cx="7515225" cy="1117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Kernel PCA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F81D0-0752-F542-710E-A0EAFE12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52" y="2954524"/>
            <a:ext cx="2367141" cy="1863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718DCF-10F0-2FE4-F4E2-EC7D18C36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033914"/>
            <a:ext cx="2140820" cy="17840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690C71-F402-BB27-25BC-696CB6DA2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459" y="4834756"/>
            <a:ext cx="1998926" cy="202324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E0B7D73-8F03-53C9-84C5-60BB9FC6F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969" y="4921078"/>
            <a:ext cx="2367141" cy="1850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CE5A73-B8C0-9BBE-9A16-7CB84FE10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306" y="4751190"/>
            <a:ext cx="2540042" cy="202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6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FCBD-E67D-B3F2-2F7D-FFFDE80D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72807-11D2-126B-E5D9-28E9B680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39" y="37144"/>
            <a:ext cx="908050" cy="1062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ECBC4-23E5-CD14-837A-CA3932D75B28}"/>
              </a:ext>
            </a:extLst>
          </p:cNvPr>
          <p:cNvSpPr txBox="1"/>
          <p:nvPr/>
        </p:nvSpPr>
        <p:spPr>
          <a:xfrm>
            <a:off x="8746836" y="6550223"/>
            <a:ext cx="38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84" charset="-128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911" y="1348825"/>
                <a:ext cx="8826420" cy="54720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1pPr>
                <a:lvl2pPr marL="8001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charset="0"/>
                  <a:buChar char="§"/>
                  <a:defRPr sz="2400" kern="1200">
                    <a:solidFill>
                      <a:srgbClr val="000000"/>
                    </a:solidFill>
                    <a:latin typeface="Times New Roman"/>
                    <a:ea typeface="ＭＳ Ｐゴシック" charset="0"/>
                    <a:cs typeface="Times New Roman"/>
                  </a:defRPr>
                </a:lvl2pPr>
                <a:lvl3pPr marL="12001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i="1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3pPr>
                <a:lvl4pPr marL="16573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Lucida Grande" charset="0"/>
                  <a:buChar char="-"/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4pPr>
                <a:lvl5pPr marL="18288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Computing the</a:t>
                </a:r>
                <a:r>
                  <a:rPr lang="en-US" sz="2400" dirty="0">
                    <a:solidFill>
                      <a:prstClr val="black"/>
                    </a:solidFill>
                  </a:rPr>
                  <a:t> mean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 charset="0"/>
                  <a:cs typeface="Times New Roman"/>
                </a:endParaRP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q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Original space:		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>
                  <a:solidFill>
                    <a:prstClr val="black"/>
                  </a:solidFill>
                </a:endParaRP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q"/>
                  <a:defRPr/>
                </a:pPr>
                <a:r>
                  <a:rPr kumimoji="0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Embedded space:		</a:t>
                </a: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</m:acc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Covariance matrix</a:t>
                </a: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q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Original space</a:t>
                </a:r>
                <a:r>
                  <a:rPr kumimoji="0" lang="en-US" sz="20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: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00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0" lang="en-US" sz="2000" b="0" i="0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0" lang="en-US" sz="20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q"/>
                  <a:defRPr/>
                </a:pPr>
                <a:r>
                  <a:rPr kumimoji="0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Embedded space: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sz="2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l-GR" sz="2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acc>
                          </m:e>
                        </m:d>
                      </m:e>
                      <m:sup/>
                    </m:sSup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Projection</a:t>
                </a: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q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O</a:t>
                </a:r>
                <a:r>
                  <a:rPr kumimoji="0" lang="en-US" sz="200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riginal</a:t>
                </a:r>
                <a:r>
                  <a:rPr kumimoji="0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space</a:t>
                </a:r>
                <a:r>
                  <a:rPr kumimoji="0" lang="en-US" sz="20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endParaRPr kumimoji="0" lang="en-US" sz="20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q"/>
                  <a:defRPr/>
                </a:pPr>
                <a:r>
                  <a:rPr lang="en-US" sz="2000" baseline="0" dirty="0">
                    <a:solidFill>
                      <a:prstClr val="black"/>
                    </a:solidFill>
                  </a:rPr>
                  <a:t>Embedded </a:t>
                </a:r>
                <a:r>
                  <a:rPr lang="en-US" sz="2000" dirty="0">
                    <a:solidFill>
                      <a:prstClr val="black"/>
                    </a:solidFill>
                  </a:rPr>
                  <a:t>space: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None/>
                  <a:defRPr/>
                </a:pPr>
                <a:endParaRPr kumimoji="0" lang="en-US" sz="1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914400" lvl="2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  <a:defRPr/>
                </a:pPr>
                <a:endParaRPr kumimoji="0" lang="en-US" sz="1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911" y="1348825"/>
                <a:ext cx="8826420" cy="5472031"/>
              </a:xfrm>
              <a:prstGeom prst="rect">
                <a:avLst/>
              </a:prstGeom>
              <a:blipFill>
                <a:blip r:embed="rId3"/>
                <a:stretch>
                  <a:fillRect l="-898" t="-15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a14="http://schemas.microsoft.com/office/drawing/2010/main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031">
            <a:extLst>
              <a:ext uri="{FF2B5EF4-FFF2-40B4-BE49-F238E27FC236}">
                <a16:creationId xmlns:a16="http://schemas.microsoft.com/office/drawing/2014/main" id="{489046E8-F522-D15C-DC51-0F0FBB66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11" y="9650"/>
            <a:ext cx="7515225" cy="1117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Kernel PCA Basics</a:t>
            </a:r>
          </a:p>
        </p:txBody>
      </p:sp>
    </p:spTree>
    <p:extLst>
      <p:ext uri="{BB962C8B-B14F-4D97-AF65-F5344CB8AC3E}">
        <p14:creationId xmlns:p14="http://schemas.microsoft.com/office/powerpoint/2010/main" val="390685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FCBD-E67D-B3F2-2F7D-FFFDE80D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72807-11D2-126B-E5D9-28E9B680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39" y="37144"/>
            <a:ext cx="908050" cy="1062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ECBC4-23E5-CD14-837A-CA3932D75B28}"/>
              </a:ext>
            </a:extLst>
          </p:cNvPr>
          <p:cNvSpPr txBox="1"/>
          <p:nvPr/>
        </p:nvSpPr>
        <p:spPr>
          <a:xfrm>
            <a:off x="8746836" y="6550223"/>
            <a:ext cx="38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84" charset="-128"/>
                <a:cs typeface="+mn-cs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790" y="1238036"/>
                <a:ext cx="8826420" cy="5619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1pPr>
                <a:lvl2pPr marL="8001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charset="0"/>
                  <a:buChar char="§"/>
                  <a:defRPr sz="2400" kern="1200">
                    <a:solidFill>
                      <a:srgbClr val="000000"/>
                    </a:solidFill>
                    <a:latin typeface="Times New Roman"/>
                    <a:ea typeface="ＭＳ Ｐゴシック" charset="0"/>
                    <a:cs typeface="Times New Roman"/>
                  </a:defRPr>
                </a:lvl2pPr>
                <a:lvl3pPr marL="12001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i="1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3pPr>
                <a:lvl4pPr marL="16573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Lucida Grande" charset="0"/>
                  <a:buChar char="-"/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4pPr>
                <a:lvl5pPr marL="18288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The choice of embedding has significant impact on computational complexity. Example: polynomial embedding.</a:t>
                </a:r>
                <a:endParaRPr lang="en-US" sz="2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None/>
                  <a:defRPr/>
                </a:pPr>
                <a:r>
                  <a:rPr lang="en-US" sz="2000" noProof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noProof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noProof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noProof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sz="20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</m:sSub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b="0" i="0" noProof="0" dirty="0">
                    <a:solidFill>
                      <a:prstClr val="black"/>
                    </a:solidFill>
                    <a:latin typeface="Times New Roman"/>
                    <a:ea typeface="Cambria Math" panose="02040503050406030204" pitchFamily="18" charset="0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b="0" i="0" noProof="0" dirty="0">
                    <a:solidFill>
                      <a:prstClr val="black"/>
                    </a:solidFill>
                    <a:latin typeface="Times New Roman"/>
                    <a:ea typeface="Cambria Math" panose="02040503050406030204" pitchFamily="18" charset="0"/>
                  </a:rPr>
                  <a:t> matrix where m is the number of features/dimensions in the embedded space.</a:t>
                </a: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Increasing the degree of the polynomial, 𝑛, increases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b="0" i="0" noProof="0" dirty="0">
                    <a:solidFill>
                      <a:prstClr val="black"/>
                    </a:solidFill>
                    <a:latin typeface="Times New Roman"/>
                    <a:ea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sz="20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20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sPre>
                  </m:oMath>
                </a14:m>
                <a:r>
                  <a:rPr lang="en-US" sz="2000" b="0" i="0" noProof="0" dirty="0">
                    <a:solidFill>
                      <a:prstClr val="black"/>
                    </a:solidFill>
                    <a:latin typeface="Times New Roman"/>
                    <a:ea typeface="Cambria Math" panose="02040503050406030204" pitchFamily="18" charset="0"/>
                  </a:rPr>
                  <a:t>				</a:t>
                </a: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b="0" i="0" noProof="0" dirty="0">
                    <a:solidFill>
                      <a:prstClr val="black"/>
                    </a:solidFill>
                    <a:latin typeface="Times New Roman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is large the computation is impractical.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is an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matrix.</a:t>
                </a: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l-G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How can we achieve efficient PCA in the embedded space?</a:t>
                </a: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If we proceed and try to find the eigenvectors:</a:t>
                </a: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sSup>
                        <m:sSupPr>
                          <m:ctrlPr>
                            <a:rPr lang="el-G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			For all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&gt;0:       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b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,  </a:t>
                </a: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r>
                  <a:rPr lang="en-US" sz="2000" b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				let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  </a:t>
                </a: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790" y="1238036"/>
                <a:ext cx="8826420" cy="5619963"/>
              </a:xfrm>
              <a:prstGeom prst="rect">
                <a:avLst/>
              </a:prstGeom>
              <a:blipFill>
                <a:blip r:embed="rId3"/>
                <a:stretch>
                  <a:fillRect l="-622" t="-1085" b="-5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031">
            <a:extLst>
              <a:ext uri="{FF2B5EF4-FFF2-40B4-BE49-F238E27FC236}">
                <a16:creationId xmlns:a16="http://schemas.microsoft.com/office/drawing/2014/main" id="{489046E8-F522-D15C-DC51-0F0FBB66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11" y="9650"/>
            <a:ext cx="7515225" cy="1117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Kernel PCA Mathematical Foundation</a:t>
            </a:r>
          </a:p>
        </p:txBody>
      </p:sp>
    </p:spTree>
    <p:extLst>
      <p:ext uri="{BB962C8B-B14F-4D97-AF65-F5344CB8AC3E}">
        <p14:creationId xmlns:p14="http://schemas.microsoft.com/office/powerpoint/2010/main" val="151691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FCBD-E67D-B3F2-2F7D-FFFDE80D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72807-11D2-126B-E5D9-28E9B680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39" y="37144"/>
            <a:ext cx="908050" cy="1062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ECBC4-23E5-CD14-837A-CA3932D75B28}"/>
              </a:ext>
            </a:extLst>
          </p:cNvPr>
          <p:cNvSpPr txBox="1"/>
          <p:nvPr/>
        </p:nvSpPr>
        <p:spPr>
          <a:xfrm>
            <a:off x="8746836" y="6550223"/>
            <a:ext cx="38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84" charset="-128"/>
                <a:cs typeface="+mn-cs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911" y="1210543"/>
                <a:ext cx="8826420" cy="5228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1pPr>
                <a:lvl2pPr marL="8001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charset="0"/>
                  <a:buChar char="§"/>
                  <a:defRPr sz="2400" kern="1200">
                    <a:solidFill>
                      <a:srgbClr val="000000"/>
                    </a:solidFill>
                    <a:latin typeface="Times New Roman"/>
                    <a:ea typeface="ＭＳ Ｐゴシック" charset="0"/>
                    <a:cs typeface="Times New Roman"/>
                  </a:defRPr>
                </a:lvl2pPr>
                <a:lvl3pPr marL="12001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i="1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3pPr>
                <a:lvl4pPr marL="16573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Lucida Grande" charset="0"/>
                  <a:buChar char="-"/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4pPr>
                <a:lvl5pPr marL="18288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The result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</a:rPr>
                  <a:t>this tells us that the eigenvectors we want,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 is always a linear combination of the columns of the embedded data matrix.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that correspond to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are in the column span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0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is the vector of coefficients.</a:t>
                </a: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If we take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lvl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Initially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was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too large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but now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l-GR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kumimoji="0" lang="el-GR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Instead of computing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kumimoji="0" lang="el-G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0" lang="en-US" sz="20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, we can find eigenvectors</a:t>
                </a:r>
                <a:r>
                  <a:rPr kumimoji="0" lang="en-US" sz="2000" b="0" i="0" u="none" strike="noStrike" kern="1200" cap="none" spc="0" normalizeH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0" lang="en-US" sz="20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, since the eigenvalues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en-US" sz="20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are essentially</a:t>
                </a:r>
                <a:r>
                  <a:rPr kumimoji="0" lang="en-US" sz="2000" b="0" i="0" u="none" strike="noStrike" kern="1200" cap="none" spc="0" normalizeH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the same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indent="0" algn="ctr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l-G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911" y="1210543"/>
                <a:ext cx="8826420" cy="5228892"/>
              </a:xfrm>
              <a:prstGeom prst="rect">
                <a:avLst/>
              </a:prstGeom>
              <a:blipFill>
                <a:blip r:embed="rId3"/>
                <a:stretch>
                  <a:fillRect l="-622" t="-12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031">
            <a:extLst>
              <a:ext uri="{FF2B5EF4-FFF2-40B4-BE49-F238E27FC236}">
                <a16:creationId xmlns:a16="http://schemas.microsoft.com/office/drawing/2014/main" id="{489046E8-F522-D15C-DC51-0F0FBB66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11" y="9650"/>
            <a:ext cx="7515225" cy="1117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Kernel PCA Mathematical Foundation</a:t>
            </a:r>
          </a:p>
        </p:txBody>
      </p:sp>
    </p:spTree>
    <p:extLst>
      <p:ext uri="{BB962C8B-B14F-4D97-AF65-F5344CB8AC3E}">
        <p14:creationId xmlns:p14="http://schemas.microsoft.com/office/powerpoint/2010/main" val="285536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FCBD-E67D-B3F2-2F7D-FFFDE80D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72807-11D2-126B-E5D9-28E9B680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39" y="37144"/>
            <a:ext cx="908050" cy="1062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ECBC4-23E5-CD14-837A-CA3932D75B28}"/>
              </a:ext>
            </a:extLst>
          </p:cNvPr>
          <p:cNvSpPr txBox="1"/>
          <p:nvPr/>
        </p:nvSpPr>
        <p:spPr>
          <a:xfrm>
            <a:off x="8746836" y="6550223"/>
            <a:ext cx="38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84" charset="-128"/>
                <a:cs typeface="+mn-cs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911" y="1210543"/>
                <a:ext cx="8826420" cy="5228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1pPr>
                <a:lvl2pPr marL="8001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charset="0"/>
                  <a:buChar char="§"/>
                  <a:defRPr sz="2400" kern="1200">
                    <a:solidFill>
                      <a:srgbClr val="000000"/>
                    </a:solidFill>
                    <a:latin typeface="Times New Roman"/>
                    <a:ea typeface="ＭＳ Ｐゴシック" charset="0"/>
                    <a:cs typeface="Times New Roman"/>
                  </a:defRPr>
                </a:lvl2pPr>
                <a:lvl3pPr marL="12001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i="1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3pPr>
                <a:lvl4pPr marL="16573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Lucida Grande" charset="0"/>
                  <a:buChar char="-"/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4pPr>
                <a:lvl5pPr marL="18288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Solving the eigen 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 we get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noProof="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noProof="0" dirty="0">
                    <a:solidFill>
                      <a:prstClr val="black"/>
                    </a:solidFill>
                  </a:rPr>
                  <a:t>. This will yield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since the norm </a:t>
                </a:r>
                <a:r>
                  <a:rPr lang="en-US" sz="2000">
                    <a:solidFill>
                      <a:prstClr val="black"/>
                    </a:solidFill>
                  </a:rPr>
                  <a:t>of symmetric </a:t>
                </a:r>
                <a:endParaRPr lang="en-US" sz="2000" dirty="0">
                  <a:solidFill>
                    <a:prstClr val="black"/>
                  </a:solidFill>
                </a:endParaRP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We then normalize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noProof="0" dirty="0">
                    <a:solidFill>
                      <a:prstClr val="black"/>
                    </a:solidFill>
                  </a:rPr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noProof="0" dirty="0">
                    <a:solidFill>
                      <a:prstClr val="black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noProof="0" dirty="0">
                    <a:solidFill>
                      <a:prstClr val="black"/>
                    </a:solidFill>
                  </a:rPr>
                  <a:t>the eigenvector we want is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. </a:t>
                </a: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 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If we define our K=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as our Kernel matrix, we can find the projection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of the original data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>
                  <a:solidFill>
                    <a:prstClr val="black"/>
                  </a:solidFill>
                </a:endParaRP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2000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endParaRPr lang="en-US" sz="2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None/>
                  <a:defRPr/>
                </a:pPr>
                <a:r>
                  <a:rPr lang="en-US" sz="2000" noProof="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 algn="ctr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endParaRPr lang="en-US" sz="2000" noProof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911" y="1210543"/>
                <a:ext cx="8826420" cy="5228892"/>
              </a:xfrm>
              <a:prstGeom prst="rect">
                <a:avLst/>
              </a:prstGeom>
              <a:blipFill>
                <a:blip r:embed="rId3"/>
                <a:stretch>
                  <a:fillRect l="-622" t="-1284" r="-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031">
            <a:extLst>
              <a:ext uri="{FF2B5EF4-FFF2-40B4-BE49-F238E27FC236}">
                <a16:creationId xmlns:a16="http://schemas.microsoft.com/office/drawing/2014/main" id="{489046E8-F522-D15C-DC51-0F0FBB66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11" y="9650"/>
            <a:ext cx="7515225" cy="1117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Kernel PCA Mathematical Foundation</a:t>
            </a:r>
          </a:p>
        </p:txBody>
      </p:sp>
    </p:spTree>
    <p:extLst>
      <p:ext uri="{BB962C8B-B14F-4D97-AF65-F5344CB8AC3E}">
        <p14:creationId xmlns:p14="http://schemas.microsoft.com/office/powerpoint/2010/main" val="53045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FCBD-E67D-B3F2-2F7D-FFFDE80D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72807-11D2-126B-E5D9-28E9B680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39" y="37144"/>
            <a:ext cx="908050" cy="1062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ECBC4-23E5-CD14-837A-CA3932D75B28}"/>
              </a:ext>
            </a:extLst>
          </p:cNvPr>
          <p:cNvSpPr txBox="1"/>
          <p:nvPr/>
        </p:nvSpPr>
        <p:spPr>
          <a:xfrm>
            <a:off x="8746836" y="6550223"/>
            <a:ext cx="38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84" charset="-128"/>
                <a:cs typeface="+mn-cs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911" y="1348825"/>
                <a:ext cx="8826420" cy="5228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1pPr>
                <a:lvl2pPr marL="8001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charset="0"/>
                  <a:buChar char="§"/>
                  <a:defRPr sz="2400" kern="1200">
                    <a:solidFill>
                      <a:srgbClr val="000000"/>
                    </a:solidFill>
                    <a:latin typeface="Times New Roman"/>
                    <a:ea typeface="ＭＳ Ｐゴシック" charset="0"/>
                    <a:cs typeface="Times New Roman"/>
                  </a:defRPr>
                </a:lvl2pPr>
                <a:lvl3pPr marL="12001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i="1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3pPr>
                <a:lvl4pPr marL="16573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Lucida Grande" charset="0"/>
                  <a:buChar char="-"/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4pPr>
                <a:lvl5pPr marL="18288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914400" lvl="1" indent="-45720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+mj-lt"/>
                  <a:buAutoNum type="arabicPeriod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Given samples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 a Kernel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 and number of principal components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914400" lvl="1" indent="-45720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+mj-lt"/>
                  <a:buAutoNum type="arabicPeriod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𝐽𝐾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:</a:t>
                </a:r>
              </a:p>
              <a:p>
                <a:pPr marL="914400" lvl="1" indent="-45720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+mj-lt"/>
                  <a:buAutoNum type="arabicPeriod"/>
                  <a:defRPr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914400" lvl="1" indent="-45720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+mj-lt"/>
                  <a:buAutoNum type="arabicPeriod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Perform an Eigen Decomposition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for the top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eigenvectors.</a:t>
                </a:r>
              </a:p>
              <a:p>
                <a:pPr marL="914400" lvl="1" indent="-45720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+mj-lt"/>
                  <a:buAutoNum type="arabicPeriod"/>
                  <a:defRPr/>
                </a:pP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acc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None/>
                  <a:defRPr/>
                </a:pPr>
                <a:endParaRPr lang="en-US" sz="1800" dirty="0">
                  <a:solidFill>
                    <a:prstClr val="black"/>
                  </a:solidFill>
                </a:endParaRPr>
              </a:p>
              <a:p>
                <a:pPr marL="914400" lvl="1" indent="-45720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+mj-lt"/>
                  <a:buAutoNum type="arabicPeriod"/>
                  <a:defRPr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None/>
                  <a:defRPr/>
                </a:pPr>
                <a:endParaRPr lang="en-US" sz="2000" noProof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815775A2-920E-EFB5-4C18-86D1388E9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911" y="1348825"/>
                <a:ext cx="8826420" cy="5228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031">
            <a:extLst>
              <a:ext uri="{FF2B5EF4-FFF2-40B4-BE49-F238E27FC236}">
                <a16:creationId xmlns:a16="http://schemas.microsoft.com/office/drawing/2014/main" id="{489046E8-F522-D15C-DC51-0F0FBB66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11" y="9650"/>
            <a:ext cx="7515225" cy="1117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Kernel PCA Algorithm</a:t>
            </a:r>
          </a:p>
        </p:txBody>
      </p:sp>
    </p:spTree>
    <p:extLst>
      <p:ext uri="{BB962C8B-B14F-4D97-AF65-F5344CB8AC3E}">
        <p14:creationId xmlns:p14="http://schemas.microsoft.com/office/powerpoint/2010/main" val="373038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FCBD-E67D-B3F2-2F7D-FFFDE80D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72807-11D2-126B-E5D9-28E9B680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039" y="37144"/>
            <a:ext cx="908050" cy="1062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ECBC4-23E5-CD14-837A-CA3932D75B28}"/>
              </a:ext>
            </a:extLst>
          </p:cNvPr>
          <p:cNvSpPr txBox="1"/>
          <p:nvPr/>
        </p:nvSpPr>
        <p:spPr>
          <a:xfrm>
            <a:off x="8746836" y="6550223"/>
            <a:ext cx="38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84" charset="-128"/>
                <a:cs typeface="+mn-cs"/>
              </a:rPr>
              <a:t>7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15775A2-920E-EFB5-4C18-86D1388E9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11" y="1348825"/>
            <a:ext cx="8826420" cy="5228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80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charset="0"/>
              <a:buChar char="§"/>
              <a:defRPr sz="2400" kern="120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i="1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180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4pPr>
            <a:lvl5pPr marL="1828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defRPr sz="180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defTabSz="9144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endParaRPr lang="en-US" sz="2000" noProof="0" dirty="0">
              <a:solidFill>
                <a:prstClr val="black"/>
              </a:solidFill>
            </a:endParaRP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489046E8-F522-D15C-DC51-0F0FBB66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911" y="9650"/>
            <a:ext cx="7515225" cy="1117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Kernel PCA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2">
                <a:extLst>
                  <a:ext uri="{FF2B5EF4-FFF2-40B4-BE49-F238E27FC236}">
                    <a16:creationId xmlns:a16="http://schemas.microsoft.com/office/drawing/2014/main" id="{97D0CC2A-521F-CFB3-012C-B89C6621C6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911" y="1135368"/>
                <a:ext cx="8826420" cy="52013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2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1pPr>
                <a:lvl2pPr marL="8001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charset="0"/>
                  <a:buChar char="§"/>
                  <a:defRPr sz="2400" kern="1200">
                    <a:solidFill>
                      <a:srgbClr val="000000"/>
                    </a:solidFill>
                    <a:latin typeface="Times New Roman"/>
                    <a:ea typeface="ＭＳ Ｐゴシック" charset="0"/>
                    <a:cs typeface="Times New Roman"/>
                  </a:defRPr>
                </a:lvl2pPr>
                <a:lvl3pPr marL="12001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i="1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3pPr>
                <a:lvl4pPr marL="16573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Lucida Grande" charset="0"/>
                  <a:buChar char="-"/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4pPr>
                <a:lvl5pPr marL="18288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defRPr sz="1800" kern="1200">
                    <a:solidFill>
                      <a:schemeClr val="tx1"/>
                    </a:solidFill>
                    <a:latin typeface="Times New Roman"/>
                    <a:ea typeface="ＭＳ Ｐゴシック" charset="0"/>
                    <a:cs typeface="Times New Roman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Kernel recompositing of original samples</a:t>
                </a: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§"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Unlike standard PCA, the transformed data in the higher-dimensional space cannot be directly mapped back to the original feature space.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Kernelizing Out of sample data:</a:t>
                </a: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§"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If we want to project a new data point, we can use the kernel trick to calculate the kernel between the new data point and all the samples:</a:t>
                </a: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∗</m:t>
                          </m:r>
                        </m:sup>
                      </m:sSup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𝑤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𝐾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ＭＳ Ｐゴシック" charset="0"/>
                  <a:cs typeface="Times New Roman"/>
                </a:endParaRP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None/>
                  <a:defRPr/>
                </a:pPr>
                <a:r>
                  <a:rPr kumimoji="0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charset="0"/>
                    <a:cs typeface="Times New Roman"/>
                  </a:rPr>
                  <a:t>	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  <m:t>𝐾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  <m:t>𝑥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  <m:t>[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  <m:t>𝐾</m:t>
                        </m:r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charset="0"/>
                                <a:cs typeface="Times New Roman"/>
                              </a:rPr>
                              <m:t>𝑥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charset="0"/>
                                <a:cs typeface="Times New Roman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  <a:cs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ＭＳ Ｐゴシック" charset="0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  <m:t>]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  <m:t>𝑇</m:t>
                        </m:r>
                      </m:sup>
                    </m:sSup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 charset="0"/>
                  <a:cs typeface="Times New Roman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Using Label-Based Weights</a:t>
                </a: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§"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One way of improving the separation of data points belonging to different classes is to modify the kernel matrix by using the labels. </a:t>
                </a:r>
              </a:p>
              <a:p>
                <a:pPr lvl="1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Font typeface="Wingdings" panose="05000000000000000000" pitchFamily="2" charset="2"/>
                  <a:buChar char="§"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A weight,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charset="0"/>
                            <a:cs typeface="Times New Roman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, proportional to the difference in label values, can be inserted into the kernel function.</a:t>
                </a: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𝐾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𝑖𝑗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charset="0"/>
                          <a:cs typeface="Times New Roman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charset="0"/>
                          <a:cs typeface="Times New Roman"/>
                        </a:rPr>
                        <m:t>exp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charset="0"/>
                          <a:cs typeface="Times New Roman"/>
                        </a:rPr>
                        <m:t>⁡(−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charset="0"/>
                              <a:cs typeface="Times New Roman"/>
                            </a:rPr>
                            <m:t>𝑖𝑗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prstClr val="black"/>
                    </a:solidFill>
                  </a:rPr>
                  <a:t>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ＭＳ Ｐゴシック" charset="0"/>
                    <a:cs typeface="Times New Roman"/>
                  </a:rPr>
                  <a:t>n embedding exist for any random Kernel.</a:t>
                </a:r>
              </a:p>
              <a:p>
                <a:pPr marL="457200" lvl="1" indent="0" defTabSz="914400" eaLnBrk="1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 charset="0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Rectangle 12">
                <a:extLst>
                  <a:ext uri="{FF2B5EF4-FFF2-40B4-BE49-F238E27FC236}">
                    <a16:creationId xmlns:a16="http://schemas.microsoft.com/office/drawing/2014/main" id="{97D0CC2A-521F-CFB3-012C-B89C6621C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911" y="1135368"/>
                <a:ext cx="8826420" cy="5201397"/>
              </a:xfrm>
              <a:prstGeom prst="rect">
                <a:avLst/>
              </a:prstGeom>
              <a:blipFill>
                <a:blip r:embed="rId3"/>
                <a:stretch>
                  <a:fillRect l="-898" t="-1641" b="-96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8853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01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c3b59fe-187e-486f-821d-91b825f000d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28DF4E021D1428C0640BC7C9EA3CE" ma:contentTypeVersion="13" ma:contentTypeDescription="Create a new document." ma:contentTypeScope="" ma:versionID="ec64d9bf8ab33cd44c6452dd4d4aab6c">
  <xsd:schema xmlns:xsd="http://www.w3.org/2001/XMLSchema" xmlns:xs="http://www.w3.org/2001/XMLSchema" xmlns:p="http://schemas.microsoft.com/office/2006/metadata/properties" xmlns:ns3="dc3b59fe-187e-486f-821d-91b825f000d9" xmlns:ns4="ca48f7e7-754a-474c-941c-d9cee670324f" targetNamespace="http://schemas.microsoft.com/office/2006/metadata/properties" ma:root="true" ma:fieldsID="7426a360db862c1cf8a50bbd4d21ec5b" ns3:_="" ns4:_="">
    <xsd:import namespace="dc3b59fe-187e-486f-821d-91b825f000d9"/>
    <xsd:import namespace="ca48f7e7-754a-474c-941c-d9cee67032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3b59fe-187e-486f-821d-91b825f000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48f7e7-754a-474c-941c-d9cee670324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62D03-5E66-40A8-AF78-997EC67B121A}">
  <ds:schemaRefs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ca48f7e7-754a-474c-941c-d9cee670324f"/>
    <ds:schemaRef ds:uri="http://schemas.microsoft.com/office/infopath/2007/PartnerControls"/>
    <ds:schemaRef ds:uri="dc3b59fe-187e-486f-821d-91b825f000d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3BCCD3D-F02A-4838-BF21-EF1BBD3541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D2F95A-D8FC-4853-B218-5329378BB5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3b59fe-187e-486f-821d-91b825f000d9"/>
    <ds:schemaRef ds:uri="ca48f7e7-754a-474c-941c-d9cee67032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6160</TotalTime>
  <Words>759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Arial</vt:lpstr>
      <vt:lpstr>Calibri</vt:lpstr>
      <vt:lpstr>Cambria Math</vt:lpstr>
      <vt:lpstr>Lucida Grande</vt:lpstr>
      <vt:lpstr>Times New Roman</vt:lpstr>
      <vt:lpstr>Wingdings</vt:lpstr>
      <vt:lpstr>Default Design</vt:lpstr>
      <vt:lpstr>Custom Design</vt:lpstr>
      <vt:lpstr>1_Custom Design</vt:lpstr>
      <vt:lpstr>Kernel Principal Component Analysis</vt:lpstr>
      <vt:lpstr>Kernel PCA</vt:lpstr>
      <vt:lpstr>Kernel PCA Basics</vt:lpstr>
      <vt:lpstr>Kernel PCA Mathematical Foundation</vt:lpstr>
      <vt:lpstr>Kernel PCA Mathematical Foundation</vt:lpstr>
      <vt:lpstr>Kernel PCA Mathematical Foundation</vt:lpstr>
      <vt:lpstr>Kernel PCA Algorithm</vt:lpstr>
      <vt:lpstr>Kernel PCA extensions</vt:lpstr>
    </vt:vector>
  </TitlesOfParts>
  <Company>Presentation Diva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Lori Randel</dc:creator>
  <cp:lastModifiedBy>Alexander, Tyreek</cp:lastModifiedBy>
  <cp:revision>63</cp:revision>
  <dcterms:created xsi:type="dcterms:W3CDTF">2005-04-19T19:05:52Z</dcterms:created>
  <dcterms:modified xsi:type="dcterms:W3CDTF">2024-07-14T20:46:18Z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0x0101000EC28DF4E021D1428C0640BC7C9EA3CE</vt:lpwstr>
  </property>
</Properties>
</file>