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7" r:id="rId7"/>
    <p:sldId id="266" r:id="rId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20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C1D0CE-BEB8-4D18-A69B-7C432E71FB5D}" type="datetime1">
              <a:rPr lang="es-MX" smtClean="0"/>
              <a:t>18/07/2023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74C7C-C84B-47F0-A38E-FC17426A3C61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09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577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58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312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498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864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pic>
        <p:nvPicPr>
          <p:cNvPr id="7" name="Imagen 6" descr="Línea de electrocardiogram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72205C-DDEA-45D1-B1FF-B19A2D0CC4B0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 descr="Rectá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C9C0DF-6BCC-4575-A838-1C4A7C3D0448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D9335-A053-4A05-BA8C-050D9E8333BD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 descr="Rectá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2BC315-F375-4323-933B-872EEA85CB39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72336B-B005-4D23-B876-AA6569D03D1C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6753FD-3584-43BD-9F2A-CC2A5AD5DBBC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E7D537-F030-447C-8256-2454BBCC3E03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descr="Rectá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 descr="Rectá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descr="Rectá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 descr="Rectá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de color rojo" descr="Barra de color rojo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4F25A58-C7A1-4398-A7E4-6B4BB62F83CA}" type="datetime1">
              <a:rPr lang="es-MX" smtClean="0"/>
              <a:pPr/>
              <a:t>18/07/2023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1world.it/cosa-aspettarci-dalla-griglia-di-formula-1-nel-202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/>
          <a:p>
            <a:pPr rtl="0"/>
            <a:r>
              <a:rPr lang="es-MX"/>
              <a:t>F1Visuaization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C4E21-F6E2-FC8E-FC5E-FE7DB424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1" y="1317595"/>
            <a:ext cx="7008810" cy="4222808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>
            <a:normAutofit/>
          </a:bodyPr>
          <a:lstStyle/>
          <a:p>
            <a:pPr rtl="0"/>
            <a:r>
              <a:rPr lang="es-MX" err="1"/>
              <a:t>Team</a:t>
            </a:r>
            <a:r>
              <a:rPr lang="es-MX"/>
              <a:t> 8</a:t>
            </a:r>
          </a:p>
          <a:p>
            <a:pPr rtl="0"/>
            <a:r>
              <a:rPr lang="es-MX"/>
              <a:t>Juan Cano, Frida Delgado, Alejandro Donjuán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E16D41-EE69-9A9E-2660-4E8116A3C4C0}"/>
              </a:ext>
            </a:extLst>
          </p:cNvPr>
          <p:cNvSpPr txBox="1"/>
          <p:nvPr/>
        </p:nvSpPr>
        <p:spPr>
          <a:xfrm>
            <a:off x="4421244" y="5340348"/>
            <a:ext cx="25875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4" tooltip="https://www.f1world.it/cosa-aspettarci-dalla-griglia-di-formula-1-nel-202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ETL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/>
              <a:t>URL: https://www.kaggle.com/datasets/rohanrao/formula-1-world-championship-1950-2020?resource=download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189B49-5DEF-D7B3-12BD-B0158E98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685628"/>
            <a:ext cx="4095961" cy="3702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5102AE-2E9C-F05D-D70C-0949B7721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58" y="3212976"/>
            <a:ext cx="3930852" cy="27814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094E03-6F24-9C06-B86E-888B211D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80" y="2542278"/>
            <a:ext cx="3185903" cy="39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699" y="439332"/>
            <a:ext cx="3932237" cy="685412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API.py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1C23AD-7324-0340-8A58-A21BD7B1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" y="457201"/>
            <a:ext cx="5497829" cy="59436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924E164-1A68-60FE-F480-21C7C0AC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2699" y="1124744"/>
            <a:ext cx="3932237" cy="5276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Dependencies: Flask,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routes for each field of information that we would use for our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MX" dirty="0"/>
              <a:t>CSS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883606-F98A-372C-A00D-674CEB7B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94560"/>
            <a:ext cx="9144000" cy="3840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MX" dirty="0"/>
              <a:t>JavaScript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8FFBDE-1026-39EF-F8BA-2DE0CF11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93" y="1828799"/>
            <a:ext cx="6953614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2752-CE56-0EC1-85E5-152AFC6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HTML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1A1F43-F9E7-14B8-78B1-78552736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772" y="1828799"/>
            <a:ext cx="6674456" cy="4572001"/>
          </a:xfrm>
          <a:noFill/>
        </p:spPr>
      </p:pic>
    </p:spTree>
    <p:extLst>
      <p:ext uri="{BB962C8B-B14F-4D97-AF65-F5344CB8AC3E}">
        <p14:creationId xmlns:p14="http://schemas.microsoft.com/office/powerpoint/2010/main" val="7138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lang="es-MX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médico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5077_TF02901024.potx" id="{7C9EF3B1-B2E8-4221-BA2E-178894CA4CF8}" vid="{6E96CB51-FB69-4030-BAC6-2BE7EA6533F7}"/>
    </a:ext>
  </a:extLst>
</a:theme>
</file>

<file path=ppt/theme/theme2.xml><?xml version="1.0" encoding="utf-8"?>
<a:theme xmlns:a="http://schemas.openxmlformats.org/drawingml/2006/main" name="Tema d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médico (panorámico)</Template>
  <TotalTime>16</TotalTime>
  <Words>76</Words>
  <Application>Microsoft Office PowerPoint</Application>
  <PresentationFormat>Panorámica</PresentationFormat>
  <Paragraphs>20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Diseño médico 16 x 9</vt:lpstr>
      <vt:lpstr>F1Visuaization</vt:lpstr>
      <vt:lpstr>ETL</vt:lpstr>
      <vt:lpstr>API.py</vt:lpstr>
      <vt:lpstr>CSS</vt:lpstr>
      <vt:lpstr>JavaScript</vt:lpstr>
      <vt:lpstr>HTML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F1Visuaization</dc:title>
  <dc:creator>César Alejandro Donjuán Guerrero</dc:creator>
  <cp:lastModifiedBy>César Alejandro Donjuán Guerrero</cp:lastModifiedBy>
  <cp:revision>1</cp:revision>
  <dcterms:created xsi:type="dcterms:W3CDTF">2023-07-19T01:40:59Z</dcterms:created>
  <dcterms:modified xsi:type="dcterms:W3CDTF">2023-07-19T01:57:24Z</dcterms:modified>
</cp:coreProperties>
</file>