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2" r:id="rId3"/>
    <p:sldId id="263" r:id="rId4"/>
    <p:sldId id="265" r:id="rId5"/>
    <p:sldId id="266" r:id="rId6"/>
    <p:sldId id="264" r:id="rId7"/>
    <p:sldId id="25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2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42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47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89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42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40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5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88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88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1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E8FA-CBF5-4F2F-862B-4264F894CF70}" type="datetimeFigureOut">
              <a:rPr lang="ru-RU" smtClean="0"/>
              <a:t>26.01.2020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4DB9-5C0A-40DF-9020-7696E931E5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96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/>
          <a:lstStyle/>
          <a:p>
            <a:r>
              <a:rPr lang="ru-RU" b="1" i="1" dirty="0" smtClean="0">
                <a:solidFill>
                  <a:srgbClr val="C00000"/>
                </a:solidFill>
              </a:rPr>
              <a:t>Проект </a:t>
            </a:r>
            <a:r>
              <a:rPr lang="en-US" b="1" i="1" dirty="0" smtClean="0">
                <a:solidFill>
                  <a:srgbClr val="C00000"/>
                </a:solidFill>
              </a:rPr>
              <a:t>Breakout</a:t>
            </a:r>
            <a:endParaRPr lang="ru-RU" b="1" i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284984"/>
            <a:ext cx="8568952" cy="1944216"/>
          </a:xfrm>
        </p:spPr>
        <p:txBody>
          <a:bodyPr>
            <a:normAutofit/>
          </a:bodyPr>
          <a:lstStyle/>
          <a:p>
            <a:pPr algn="l"/>
            <a:r>
              <a:rPr lang="ru-RU" sz="3100" i="1" u="sng" dirty="0" smtClean="0">
                <a:solidFill>
                  <a:srgbClr val="C00000"/>
                </a:solidFill>
              </a:rPr>
              <a:t>Авторы</a:t>
            </a:r>
            <a:r>
              <a:rPr lang="en-US" sz="3100" i="1" u="sng" dirty="0" smtClean="0">
                <a:solidFill>
                  <a:srgbClr val="C00000"/>
                </a:solidFill>
              </a:rPr>
              <a:t>:</a:t>
            </a:r>
            <a:r>
              <a:rPr lang="ru-RU" sz="3100" i="1" u="sng" dirty="0" smtClean="0">
                <a:solidFill>
                  <a:srgbClr val="C00000"/>
                </a:solidFill>
              </a:rPr>
              <a:t> Белов Максим и Парамонов Александр</a:t>
            </a:r>
            <a:endParaRPr lang="ru-RU" sz="3100" i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8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5544616" cy="6480720"/>
          </a:xfrm>
        </p:spPr>
        <p:txBody>
          <a:bodyPr>
            <a:normAutofit/>
          </a:bodyPr>
          <a:lstStyle/>
          <a:p>
            <a:pPr algn="l"/>
            <a:r>
              <a:rPr lang="ru-RU" sz="2900" dirty="0" smtClean="0">
                <a:solidFill>
                  <a:srgbClr val="C00000"/>
                </a:solidFill>
              </a:rPr>
              <a:t>Breakout</a:t>
            </a:r>
            <a:r>
              <a:rPr lang="ru-RU" sz="2900" dirty="0" smtClean="0">
                <a:solidFill>
                  <a:srgbClr val="C00000"/>
                </a:solidFill>
              </a:rPr>
              <a:t> — аркадная игра,</a:t>
            </a:r>
            <a:r>
              <a:rPr lang="en-US" sz="2900" dirty="0" smtClean="0">
                <a:solidFill>
                  <a:srgbClr val="C00000"/>
                </a:solidFill>
              </a:rPr>
              <a:t> </a:t>
            </a:r>
            <a:r>
              <a:rPr lang="ru-RU" sz="2900" dirty="0" smtClean="0">
                <a:solidFill>
                  <a:srgbClr val="C00000"/>
                </a:solidFill>
              </a:rPr>
              <a:t>созданная фирмой </a:t>
            </a:r>
            <a:r>
              <a:rPr lang="ru-RU" sz="2900" dirty="0" smtClean="0">
                <a:solidFill>
                  <a:srgbClr val="C00000"/>
                </a:solidFill>
              </a:rPr>
              <a:t>Atari</a:t>
            </a:r>
            <a:r>
              <a:rPr lang="ru-RU" sz="2900" dirty="0" smtClean="0">
                <a:solidFill>
                  <a:srgbClr val="C00000"/>
                </a:solidFill>
              </a:rPr>
              <a:t> в 1976 году. </a:t>
            </a:r>
          </a:p>
          <a:p>
            <a:pPr algn="l"/>
            <a:r>
              <a:rPr lang="ru-RU" sz="2900" dirty="0" smtClean="0">
                <a:solidFill>
                  <a:srgbClr val="C00000"/>
                </a:solidFill>
              </a:rPr>
              <a:t>Верхняя треть игрового экрана занята рядами брусков. По экрану, отскакивая от верхней и боковых границ, движется мяч. Попадая в брусок, мяч отскакивает, а брусок исчезает. Цель – уничтожить все бруски</a:t>
            </a:r>
            <a:r>
              <a:rPr lang="en-US" sz="2900" dirty="0" smtClean="0">
                <a:solidFill>
                  <a:srgbClr val="C00000"/>
                </a:solidFill>
              </a:rPr>
              <a:t>.</a:t>
            </a:r>
          </a:p>
          <a:p>
            <a:pPr algn="l"/>
            <a:r>
              <a:rPr lang="ru-RU" sz="2900" dirty="0" smtClean="0">
                <a:solidFill>
                  <a:srgbClr val="C00000"/>
                </a:solidFill>
              </a:rPr>
              <a:t>Мы предлагаем упрощённую версию данной игры.</a:t>
            </a:r>
          </a:p>
        </p:txBody>
      </p:sp>
      <p:pic>
        <p:nvPicPr>
          <p:cNvPr id="1026" name="Picture 2" descr="https://i.ytimg.com/vi/qWIJQRDoDH8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0" t="4030" r="33574" b="3800"/>
          <a:stretch/>
        </p:blipFill>
        <p:spPr bwMode="auto">
          <a:xfrm>
            <a:off x="5887458" y="1218140"/>
            <a:ext cx="3077029" cy="442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21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8857" y="127000"/>
            <a:ext cx="5399247" cy="6614368"/>
          </a:xfrm>
        </p:spPr>
        <p:txBody>
          <a:bodyPr>
            <a:noAutofit/>
          </a:bodyPr>
          <a:lstStyle/>
          <a:p>
            <a:pPr algn="l"/>
            <a:r>
              <a:rPr lang="ru-RU" sz="2900" dirty="0" smtClean="0">
                <a:solidFill>
                  <a:srgbClr val="C00000"/>
                </a:solidFill>
              </a:rPr>
              <a:t>Игра представляет собой поле 510х510, на котором расположены кирпичики, шарик и ракетка.</a:t>
            </a:r>
          </a:p>
          <a:p>
            <a:pPr algn="l"/>
            <a:r>
              <a:rPr lang="ru-RU" sz="2900" dirty="0" smtClean="0">
                <a:solidFill>
                  <a:srgbClr val="C00000"/>
                </a:solidFill>
              </a:rPr>
              <a:t>Правила такие же, как и оригинальном </a:t>
            </a:r>
            <a:r>
              <a:rPr lang="en-US" sz="2900" dirty="0" smtClean="0">
                <a:solidFill>
                  <a:srgbClr val="C00000"/>
                </a:solidFill>
              </a:rPr>
              <a:t>Breakout</a:t>
            </a:r>
            <a:r>
              <a:rPr lang="ru-RU" sz="2900" dirty="0" smtClean="0">
                <a:solidFill>
                  <a:srgbClr val="C00000"/>
                </a:solidFill>
              </a:rPr>
              <a:t>.</a:t>
            </a:r>
          </a:p>
          <a:p>
            <a:pPr algn="l"/>
            <a:r>
              <a:rPr lang="ru-RU" sz="2900" dirty="0" smtClean="0">
                <a:solidFill>
                  <a:srgbClr val="C00000"/>
                </a:solidFill>
              </a:rPr>
              <a:t>Отличия понесли за собой упрощение интерфейса и удаление нагружающих игру дополнений.</a:t>
            </a:r>
          </a:p>
          <a:p>
            <a:pPr algn="l"/>
            <a:r>
              <a:rPr lang="ru-RU" sz="2900" dirty="0" smtClean="0">
                <a:solidFill>
                  <a:srgbClr val="C00000"/>
                </a:solidFill>
              </a:rPr>
              <a:t>Таким образом, время одного «раунда» составляет около 4 минут, что на 40% быстрее оригинала.</a:t>
            </a:r>
            <a:endParaRPr lang="ru-RU" sz="29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400848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76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2224"/>
            <a:ext cx="6400800" cy="5136976"/>
          </a:xfrm>
        </p:spPr>
        <p:txBody>
          <a:bodyPr>
            <a:normAutofit/>
          </a:bodyPr>
          <a:lstStyle/>
          <a:p>
            <a:pPr algn="l"/>
            <a:r>
              <a:rPr lang="ru-RU" sz="2900" dirty="0" smtClean="0">
                <a:solidFill>
                  <a:srgbClr val="C00000"/>
                </a:solidFill>
              </a:rPr>
              <a:t>Кирпичики – главный объект игры. Для выигрыша их нужно разбить шариком, имеющимся у игрока.</a:t>
            </a:r>
          </a:p>
          <a:p>
            <a:pPr algn="l"/>
            <a:r>
              <a:rPr lang="ru-RU" sz="2900" dirty="0" smtClean="0">
                <a:solidFill>
                  <a:srgbClr val="C00000"/>
                </a:solidFill>
              </a:rPr>
              <a:t>Всего 4 ряда кирпичиков, по 10 в каждом.</a:t>
            </a:r>
            <a:endParaRPr lang="ru-RU" sz="2900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"/>
          <a:stretch/>
        </p:blipFill>
        <p:spPr bwMode="auto">
          <a:xfrm>
            <a:off x="2339752" y="2204864"/>
            <a:ext cx="4304934" cy="447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62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4464496" cy="5112568"/>
          </a:xfrm>
        </p:spPr>
        <p:txBody>
          <a:bodyPr>
            <a:normAutofit/>
          </a:bodyPr>
          <a:lstStyle/>
          <a:p>
            <a:pPr algn="l"/>
            <a:r>
              <a:rPr lang="ru-RU" sz="2900" dirty="0" smtClean="0">
                <a:solidFill>
                  <a:srgbClr val="C00000"/>
                </a:solidFill>
              </a:rPr>
              <a:t>Шарик – объект, которым надо разбивать кирпичики. «Летит» с постоянной скоростью. </a:t>
            </a:r>
          </a:p>
          <a:p>
            <a:pPr algn="l"/>
            <a:r>
              <a:rPr lang="ru-RU" sz="2900" dirty="0" smtClean="0">
                <a:solidFill>
                  <a:srgbClr val="C00000"/>
                </a:solidFill>
              </a:rPr>
              <a:t>Следует запомнить, что шарик не должен заходить за линию, на которой находится ракетка. При таком «попадании» игра заканчивается.</a:t>
            </a:r>
            <a:endParaRPr lang="ru-RU" sz="2900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2422"/>
            <a:ext cx="4283968" cy="447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43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16631"/>
            <a:ext cx="4320480" cy="5868075"/>
          </a:xfrm>
        </p:spPr>
        <p:txBody>
          <a:bodyPr>
            <a:normAutofit/>
          </a:bodyPr>
          <a:lstStyle/>
          <a:p>
            <a:pPr algn="l"/>
            <a:r>
              <a:rPr lang="ru-RU" sz="3000" dirty="0" smtClean="0">
                <a:solidFill>
                  <a:srgbClr val="C00000"/>
                </a:solidFill>
              </a:rPr>
              <a:t>Ракетка – главный инструмент игрока. Именно она задаёт направление движения шарика. Угол направления зависит от угла падения шарика.</a:t>
            </a:r>
          </a:p>
          <a:p>
            <a:pPr algn="l"/>
            <a:r>
              <a:rPr lang="ru-RU" sz="3000" dirty="0" smtClean="0">
                <a:solidFill>
                  <a:srgbClr val="C00000"/>
                </a:solidFill>
              </a:rPr>
              <a:t>Ракетка управляется «стрелочками» (влево и вправо).</a:t>
            </a:r>
            <a:endParaRPr lang="ru-RU" sz="3000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8760"/>
            <a:ext cx="4415036" cy="461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2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b="1" dirty="0" smtClean="0">
                <a:solidFill>
                  <a:srgbClr val="C00000"/>
                </a:solidFill>
              </a:rPr>
              <a:t>СПАСИБО ЗА ВНИМАНИЕ!</a:t>
            </a:r>
            <a:endParaRPr lang="ru-RU" sz="5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20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224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Проект Breakout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9</cp:revision>
  <dcterms:created xsi:type="dcterms:W3CDTF">2020-01-26T20:34:21Z</dcterms:created>
  <dcterms:modified xsi:type="dcterms:W3CDTF">2020-01-26T21:50:11Z</dcterms:modified>
</cp:coreProperties>
</file>