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80" r:id="rId2"/>
    <p:sldId id="257" r:id="rId3"/>
    <p:sldId id="293" r:id="rId4"/>
    <p:sldId id="258" r:id="rId5"/>
    <p:sldId id="281" r:id="rId6"/>
    <p:sldId id="295" r:id="rId7"/>
    <p:sldId id="296" r:id="rId8"/>
    <p:sldId id="259" r:id="rId9"/>
    <p:sldId id="260" r:id="rId10"/>
    <p:sldId id="276" r:id="rId11"/>
    <p:sldId id="277" r:id="rId12"/>
    <p:sldId id="262" r:id="rId13"/>
    <p:sldId id="278" r:id="rId14"/>
    <p:sldId id="297" r:id="rId15"/>
    <p:sldId id="272" r:id="rId16"/>
    <p:sldId id="273" r:id="rId17"/>
    <p:sldId id="274" r:id="rId18"/>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E712"/>
    <a:srgbClr val="FCF604"/>
    <a:srgbClr val="E3DE1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176" autoAdjust="0"/>
    <p:restoredTop sz="94038" autoAdjust="0"/>
  </p:normalViewPr>
  <p:slideViewPr>
    <p:cSldViewPr>
      <p:cViewPr>
        <p:scale>
          <a:sx n="81" d="100"/>
          <a:sy n="81" d="100"/>
        </p:scale>
        <p:origin x="-123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7"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endParaRPr lang="en-US"/>
          </a:p>
        </p:txBody>
      </p:sp>
      <p:sp>
        <p:nvSpPr>
          <p:cNvPr id="1048698"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fld id="{C1FADDEB-9BDD-40D4-B314-E01CE869A132}" type="datetimeFigureOut">
              <a:rPr lang="en-US"/>
              <a:pPr/>
              <a:t>2/18/2021</a:t>
            </a:fld>
            <a:endParaRPr lang="en-US"/>
          </a:p>
        </p:txBody>
      </p:sp>
      <p:sp>
        <p:nvSpPr>
          <p:cNvPr id="1048699"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endParaRPr lang="en-US"/>
          </a:p>
        </p:txBody>
      </p:sp>
      <p:sp>
        <p:nvSpPr>
          <p:cNvPr id="1048700"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lstStyle>
            <a:lvl1pPr algn="r" eaLnBrk="1" hangingPunct="1">
              <a:defRPr sz="1200" smtClean="0">
                <a:latin typeface="Calibri" panose="020F0502020204030204" pitchFamily="34" charset="0"/>
              </a:defRPr>
            </a:lvl1pPr>
          </a:lstStyle>
          <a:p>
            <a:fld id="{7ECEB282-5DBA-4208-B62E-AD488915A303}"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1"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92"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9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94"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96"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68" name="Title 1"/>
          <p:cNvSpPr>
            <a:spLocks noGrp="1"/>
          </p:cNvSpPr>
          <p:nvPr>
            <p:ph type="ctrTitle"/>
          </p:nvPr>
        </p:nvSpPr>
        <p:spPr>
          <a:xfrm>
            <a:off x="685800" y="2130425"/>
            <a:ext cx="7772400" cy="1470025"/>
          </a:xfrm>
        </p:spPr>
        <p:txBody>
          <a:bodyPr/>
          <a:lstStyle/>
          <a:p>
            <a:r>
              <a:rPr lang="en-US"/>
              <a:t>Click to edit Master title style</a:t>
            </a:r>
            <a:endParaRPr lang="en-PH"/>
          </a:p>
        </p:txBody>
      </p:sp>
      <p:sp>
        <p:nvSpPr>
          <p:cNvPr id="1048669"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PH"/>
          </a:p>
        </p:txBody>
      </p:sp>
      <p:sp>
        <p:nvSpPr>
          <p:cNvPr id="1048670" name="Date Placeholder 3"/>
          <p:cNvSpPr>
            <a:spLocks noGrp="1"/>
          </p:cNvSpPr>
          <p:nvPr>
            <p:ph type="dt" sz="half" idx="10"/>
          </p:nvPr>
        </p:nvSpPr>
        <p:spPr/>
        <p:txBody>
          <a:bodyPr/>
          <a:lstStyle/>
          <a:p>
            <a:fld id="{880DB527-9545-4DE5-A0D7-0DD5E9C32B03}" type="datetimeFigureOut">
              <a:rPr lang="en-PH"/>
              <a:pPr/>
              <a:t>18/02/2021</a:t>
            </a:fld>
            <a:endParaRPr lang="en-PH"/>
          </a:p>
        </p:txBody>
      </p:sp>
      <p:sp>
        <p:nvSpPr>
          <p:cNvPr id="1048671" name="Footer Placeholder 4"/>
          <p:cNvSpPr>
            <a:spLocks noGrp="1"/>
          </p:cNvSpPr>
          <p:nvPr>
            <p:ph type="ftr" sz="quarter" idx="11"/>
          </p:nvPr>
        </p:nvSpPr>
        <p:spPr/>
        <p:txBody>
          <a:bodyPr/>
          <a:lstStyle/>
          <a:p>
            <a:endParaRPr lang="en-PH"/>
          </a:p>
        </p:txBody>
      </p:sp>
      <p:sp>
        <p:nvSpPr>
          <p:cNvPr id="1048672" name="Slide Number Placeholder 5"/>
          <p:cNvSpPr>
            <a:spLocks noGrp="1"/>
          </p:cNvSpPr>
          <p:nvPr>
            <p:ph type="sldNum" sz="quarter" idx="12"/>
          </p:nvPr>
        </p:nvSpPr>
        <p:spPr/>
        <p:txBody>
          <a:bodyPr/>
          <a:lstStyle/>
          <a:p>
            <a:fld id="{04AD1250-BEB7-40A4-9C41-4D78AB9F185B}" type="slidenum">
              <a:rPr lang="en-PH" altLang="en-US"/>
              <a:pPr/>
              <a:t>‹#›</a:t>
            </a:fld>
            <a:endParaRPr lang="en-PH" altLang="en-US"/>
          </a:p>
        </p:txBody>
      </p:sp>
      <p:grpSp>
        <p:nvGrpSpPr>
          <p:cNvPr id="61" name="Group 6"/>
          <p:cNvGrpSpPr/>
          <p:nvPr userDrawn="1"/>
        </p:nvGrpSpPr>
        <p:grpSpPr>
          <a:xfrm>
            <a:off x="0" y="5791200"/>
            <a:ext cx="9144000" cy="1066800"/>
            <a:chOff x="0" y="5791200"/>
            <a:chExt cx="9144000" cy="1066800"/>
          </a:xfrm>
        </p:grpSpPr>
        <p:sp>
          <p:nvSpPr>
            <p:cNvPr id="1048673" name="Rectangle 7"/>
            <p:cNvSpPr/>
            <p:nvPr/>
          </p:nvSpPr>
          <p:spPr bwMode="auto">
            <a:xfrm>
              <a:off x="0" y="5791200"/>
              <a:ext cx="9144000" cy="1066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pPr>
              <a:endParaRPr lang="en-US"/>
            </a:p>
          </p:txBody>
        </p:sp>
        <p:pic>
          <p:nvPicPr>
            <p:cNvPr id="2097154" name="Picture 8" descr="STI (2x3)"/>
            <p:cNvPicPr>
              <a:picLocks noChangeAspect="1" noChangeArrowheads="1"/>
            </p:cNvPicPr>
            <p:nvPr/>
          </p:nvPicPr>
          <p:blipFill>
            <a:blip r:embed="rId2" cstate="print"/>
            <a:srcRect/>
            <a:stretch>
              <a:fillRect/>
            </a:stretch>
          </p:blipFill>
          <p:spPr bwMode="auto">
            <a:xfrm>
              <a:off x="147638" y="5940425"/>
              <a:ext cx="1219200" cy="812800"/>
            </a:xfrm>
            <a:prstGeom prst="rect">
              <a:avLst/>
            </a:prstGeom>
            <a:noFill/>
            <a:ln w="9525">
              <a:noFill/>
              <a:miter lim="800000"/>
              <a:headEnd/>
              <a:tailEnd/>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0" name="Title 1"/>
          <p:cNvSpPr>
            <a:spLocks noGrp="1"/>
          </p:cNvSpPr>
          <p:nvPr>
            <p:ph type="title"/>
          </p:nvPr>
        </p:nvSpPr>
        <p:spPr/>
        <p:txBody>
          <a:bodyPr/>
          <a:lstStyle/>
          <a:p>
            <a:r>
              <a:rPr lang="en-US"/>
              <a:t>Click to edit Master title style</a:t>
            </a:r>
            <a:endParaRPr lang="en-PH"/>
          </a:p>
        </p:txBody>
      </p:sp>
      <p:sp>
        <p:nvSpPr>
          <p:cNvPr id="104868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048682" name="Date Placeholder 3"/>
          <p:cNvSpPr>
            <a:spLocks noGrp="1"/>
          </p:cNvSpPr>
          <p:nvPr>
            <p:ph type="dt" sz="half" idx="10"/>
          </p:nvPr>
        </p:nvSpPr>
        <p:spPr/>
        <p:txBody>
          <a:bodyPr/>
          <a:lstStyle/>
          <a:p>
            <a:fld id="{EC91777D-8DDF-4079-BFF0-6B12E2566E7B}" type="datetimeFigureOut">
              <a:rPr lang="en-PH"/>
              <a:pPr/>
              <a:t>18/02/2021</a:t>
            </a:fld>
            <a:endParaRPr lang="en-PH"/>
          </a:p>
        </p:txBody>
      </p:sp>
      <p:sp>
        <p:nvSpPr>
          <p:cNvPr id="1048683" name="Footer Placeholder 4"/>
          <p:cNvSpPr>
            <a:spLocks noGrp="1"/>
          </p:cNvSpPr>
          <p:nvPr>
            <p:ph type="ftr" sz="quarter" idx="11"/>
          </p:nvPr>
        </p:nvSpPr>
        <p:spPr/>
        <p:txBody>
          <a:bodyPr/>
          <a:lstStyle/>
          <a:p>
            <a:endParaRPr lang="en-PH"/>
          </a:p>
        </p:txBody>
      </p:sp>
      <p:sp>
        <p:nvSpPr>
          <p:cNvPr id="1048684" name="Slide Number Placeholder 5"/>
          <p:cNvSpPr>
            <a:spLocks noGrp="1"/>
          </p:cNvSpPr>
          <p:nvPr>
            <p:ph type="sldNum" sz="quarter" idx="12"/>
          </p:nvPr>
        </p:nvSpPr>
        <p:spPr/>
        <p:txBody>
          <a:bodyPr/>
          <a:lstStyle/>
          <a:p>
            <a:fld id="{81817A60-ED29-41FE-97B9-DD9C8AE9D7AD}" type="slidenum">
              <a:rPr lang="en-PH" altLang="en-US"/>
              <a:pPr/>
              <a:t>‹#›</a:t>
            </a:fld>
            <a:endParaRPr lang="en-PH"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0"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PH"/>
          </a:p>
        </p:txBody>
      </p:sp>
      <p:sp>
        <p:nvSpPr>
          <p:cNvPr id="1048661"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048662" name="Date Placeholder 3"/>
          <p:cNvSpPr>
            <a:spLocks noGrp="1"/>
          </p:cNvSpPr>
          <p:nvPr>
            <p:ph type="dt" sz="half" idx="10"/>
          </p:nvPr>
        </p:nvSpPr>
        <p:spPr/>
        <p:txBody>
          <a:bodyPr/>
          <a:lstStyle/>
          <a:p>
            <a:fld id="{711B23D3-4769-4877-A56E-9A6D2D388632}" type="datetimeFigureOut">
              <a:rPr lang="en-PH"/>
              <a:pPr/>
              <a:t>18/02/2021</a:t>
            </a:fld>
            <a:endParaRPr lang="en-PH"/>
          </a:p>
        </p:txBody>
      </p:sp>
      <p:sp>
        <p:nvSpPr>
          <p:cNvPr id="1048663" name="Footer Placeholder 4"/>
          <p:cNvSpPr>
            <a:spLocks noGrp="1"/>
          </p:cNvSpPr>
          <p:nvPr>
            <p:ph type="ftr" sz="quarter" idx="11"/>
          </p:nvPr>
        </p:nvSpPr>
        <p:spPr/>
        <p:txBody>
          <a:bodyPr/>
          <a:lstStyle/>
          <a:p>
            <a:endParaRPr lang="en-PH"/>
          </a:p>
        </p:txBody>
      </p:sp>
      <p:sp>
        <p:nvSpPr>
          <p:cNvPr id="1048664" name="Slide Number Placeholder 5"/>
          <p:cNvSpPr>
            <a:spLocks noGrp="1"/>
          </p:cNvSpPr>
          <p:nvPr>
            <p:ph type="sldNum" sz="quarter" idx="12"/>
          </p:nvPr>
        </p:nvSpPr>
        <p:spPr/>
        <p:txBody>
          <a:bodyPr/>
          <a:lstStyle/>
          <a:p>
            <a:fld id="{E6943A71-F898-4C3D-BD39-D17B3DE5AD62}" type="slidenum">
              <a:rPr lang="en-PH" altLang="en-US"/>
              <a:pPr/>
              <a:t>‹#›</a:t>
            </a:fld>
            <a:endParaRPr lang="en-PH"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lang="en-US"/>
              <a:t>Click to edit Master title style</a:t>
            </a:r>
            <a:endParaRPr lang="en-PH"/>
          </a:p>
        </p:txBody>
      </p:sp>
      <p:sp>
        <p:nvSpPr>
          <p:cNvPr id="104865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048653" name="Date Placeholder 3"/>
          <p:cNvSpPr>
            <a:spLocks noGrp="1"/>
          </p:cNvSpPr>
          <p:nvPr>
            <p:ph type="dt" sz="half" idx="10"/>
          </p:nvPr>
        </p:nvSpPr>
        <p:spPr/>
        <p:txBody>
          <a:bodyPr/>
          <a:lstStyle/>
          <a:p>
            <a:fld id="{1FC415C2-8F61-4FCA-B886-3E43C838A097}" type="datetimeFigureOut">
              <a:rPr lang="en-PH"/>
              <a:pPr/>
              <a:t>18/02/2021</a:t>
            </a:fld>
            <a:endParaRPr lang="en-PH"/>
          </a:p>
        </p:txBody>
      </p:sp>
      <p:sp>
        <p:nvSpPr>
          <p:cNvPr id="1048654" name="Footer Placeholder 4"/>
          <p:cNvSpPr>
            <a:spLocks noGrp="1"/>
          </p:cNvSpPr>
          <p:nvPr>
            <p:ph type="ftr" sz="quarter" idx="11"/>
          </p:nvPr>
        </p:nvSpPr>
        <p:spPr/>
        <p:txBody>
          <a:bodyPr/>
          <a:lstStyle/>
          <a:p>
            <a:endParaRPr lang="en-PH"/>
          </a:p>
        </p:txBody>
      </p:sp>
      <p:sp>
        <p:nvSpPr>
          <p:cNvPr id="1048655" name="Slide Number Placeholder 5"/>
          <p:cNvSpPr>
            <a:spLocks noGrp="1"/>
          </p:cNvSpPr>
          <p:nvPr>
            <p:ph type="sldNum" sz="quarter" idx="12"/>
          </p:nvPr>
        </p:nvSpPr>
        <p:spPr/>
        <p:txBody>
          <a:bodyPr/>
          <a:lstStyle/>
          <a:p>
            <a:fld id="{F9450029-5CF9-42E9-BC5C-E2322122011B}" type="slidenum">
              <a:rPr lang="en-PH" altLang="en-US"/>
              <a:pPr/>
              <a:t>‹#›</a:t>
            </a:fld>
            <a:endParaRPr lang="en-PH"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58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PH"/>
          </a:p>
        </p:txBody>
      </p:sp>
      <p:sp>
        <p:nvSpPr>
          <p:cNvPr id="104858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584" name="Date Placeholder 3"/>
          <p:cNvSpPr>
            <a:spLocks noGrp="1"/>
          </p:cNvSpPr>
          <p:nvPr>
            <p:ph type="dt" sz="half" idx="10"/>
          </p:nvPr>
        </p:nvSpPr>
        <p:spPr/>
        <p:txBody>
          <a:bodyPr/>
          <a:lstStyle/>
          <a:p>
            <a:fld id="{19C61E6C-49F4-44F3-A98E-FFD5A6D2E91D}" type="datetimeFigureOut">
              <a:rPr lang="en-PH"/>
              <a:pPr/>
              <a:t>18/02/2021</a:t>
            </a:fld>
            <a:endParaRPr lang="en-PH"/>
          </a:p>
        </p:txBody>
      </p:sp>
      <p:sp>
        <p:nvSpPr>
          <p:cNvPr id="1048585" name="Footer Placeholder 4"/>
          <p:cNvSpPr>
            <a:spLocks noGrp="1"/>
          </p:cNvSpPr>
          <p:nvPr>
            <p:ph type="ftr" sz="quarter" idx="11"/>
          </p:nvPr>
        </p:nvSpPr>
        <p:spPr/>
        <p:txBody>
          <a:bodyPr/>
          <a:lstStyle/>
          <a:p>
            <a:endParaRPr lang="en-PH"/>
          </a:p>
        </p:txBody>
      </p:sp>
      <p:sp>
        <p:nvSpPr>
          <p:cNvPr id="1048586" name="Slide Number Placeholder 5"/>
          <p:cNvSpPr>
            <a:spLocks noGrp="1"/>
          </p:cNvSpPr>
          <p:nvPr>
            <p:ph type="sldNum" sz="quarter" idx="12"/>
          </p:nvPr>
        </p:nvSpPr>
        <p:spPr/>
        <p:txBody>
          <a:bodyPr/>
          <a:lstStyle/>
          <a:p>
            <a:fld id="{8D78C8E2-21E9-4142-80C1-B689F5AACBD8}" type="slidenum">
              <a:rPr lang="en-PH" altLang="en-US"/>
              <a:pPr/>
              <a:t>‹#›</a:t>
            </a:fld>
            <a:endParaRPr lang="en-PH"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t>Click to edit Master title style</a:t>
            </a:r>
            <a:endParaRPr lang="en-PH"/>
          </a:p>
        </p:txBody>
      </p:sp>
      <p:sp>
        <p:nvSpPr>
          <p:cNvPr id="1048638"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048639"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048640" name="Date Placeholder 3"/>
          <p:cNvSpPr>
            <a:spLocks noGrp="1"/>
          </p:cNvSpPr>
          <p:nvPr>
            <p:ph type="dt" sz="half" idx="10"/>
          </p:nvPr>
        </p:nvSpPr>
        <p:spPr/>
        <p:txBody>
          <a:bodyPr/>
          <a:lstStyle/>
          <a:p>
            <a:fld id="{740BBEB0-C35E-43BD-B6E2-48FC384C880F}" type="datetimeFigureOut">
              <a:rPr lang="en-PH"/>
              <a:pPr/>
              <a:t>18/02/2021</a:t>
            </a:fld>
            <a:endParaRPr lang="en-PH"/>
          </a:p>
        </p:txBody>
      </p:sp>
      <p:sp>
        <p:nvSpPr>
          <p:cNvPr id="1048641" name="Footer Placeholder 4"/>
          <p:cNvSpPr>
            <a:spLocks noGrp="1"/>
          </p:cNvSpPr>
          <p:nvPr>
            <p:ph type="ftr" sz="quarter" idx="11"/>
          </p:nvPr>
        </p:nvSpPr>
        <p:spPr/>
        <p:txBody>
          <a:bodyPr/>
          <a:lstStyle/>
          <a:p>
            <a:endParaRPr lang="en-PH"/>
          </a:p>
        </p:txBody>
      </p:sp>
      <p:sp>
        <p:nvSpPr>
          <p:cNvPr id="1048642" name="Slide Number Placeholder 5"/>
          <p:cNvSpPr>
            <a:spLocks noGrp="1"/>
          </p:cNvSpPr>
          <p:nvPr>
            <p:ph type="sldNum" sz="quarter" idx="12"/>
          </p:nvPr>
        </p:nvSpPr>
        <p:spPr/>
        <p:txBody>
          <a:bodyPr/>
          <a:lstStyle/>
          <a:p>
            <a:fld id="{043CC9BE-D76F-47F1-A10E-344AF3D1162E}" type="slidenum">
              <a:rPr lang="en-PH" altLang="en-US"/>
              <a:pPr/>
              <a:t>‹#›</a:t>
            </a:fld>
            <a:endParaRPr lang="en-PH"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a:t>Click to edit Master title style</a:t>
            </a:r>
            <a:endParaRPr lang="en-PH"/>
          </a:p>
        </p:txBody>
      </p:sp>
      <p:sp>
        <p:nvSpPr>
          <p:cNvPr id="1048644"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5"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048646"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7"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048648" name="Date Placeholder 3"/>
          <p:cNvSpPr>
            <a:spLocks noGrp="1"/>
          </p:cNvSpPr>
          <p:nvPr>
            <p:ph type="dt" sz="half" idx="10"/>
          </p:nvPr>
        </p:nvSpPr>
        <p:spPr/>
        <p:txBody>
          <a:bodyPr/>
          <a:lstStyle/>
          <a:p>
            <a:fld id="{9574CC3C-8D83-43D2-BF08-2BAD530C37D5}" type="datetimeFigureOut">
              <a:rPr lang="en-PH"/>
              <a:pPr/>
              <a:t>18/02/2021</a:t>
            </a:fld>
            <a:endParaRPr lang="en-PH"/>
          </a:p>
        </p:txBody>
      </p:sp>
      <p:sp>
        <p:nvSpPr>
          <p:cNvPr id="1048649" name="Footer Placeholder 4"/>
          <p:cNvSpPr>
            <a:spLocks noGrp="1"/>
          </p:cNvSpPr>
          <p:nvPr>
            <p:ph type="ftr" sz="quarter" idx="11"/>
          </p:nvPr>
        </p:nvSpPr>
        <p:spPr/>
        <p:txBody>
          <a:bodyPr/>
          <a:lstStyle/>
          <a:p>
            <a:endParaRPr lang="en-PH"/>
          </a:p>
        </p:txBody>
      </p:sp>
      <p:sp>
        <p:nvSpPr>
          <p:cNvPr id="1048650" name="Slide Number Placeholder 5"/>
          <p:cNvSpPr>
            <a:spLocks noGrp="1"/>
          </p:cNvSpPr>
          <p:nvPr>
            <p:ph type="sldNum" sz="quarter" idx="12"/>
          </p:nvPr>
        </p:nvSpPr>
        <p:spPr/>
        <p:txBody>
          <a:bodyPr/>
          <a:lstStyle/>
          <a:p>
            <a:fld id="{C71EE4A6-AA36-42E0-BD5F-3E93A2F39259}" type="slidenum">
              <a:rPr lang="en-PH" altLang="en-US"/>
              <a:pPr/>
              <a:t>‹#›</a:t>
            </a:fld>
            <a:endParaRPr lang="en-PH"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6" name="Title 1"/>
          <p:cNvSpPr>
            <a:spLocks noGrp="1"/>
          </p:cNvSpPr>
          <p:nvPr>
            <p:ph type="title"/>
          </p:nvPr>
        </p:nvSpPr>
        <p:spPr/>
        <p:txBody>
          <a:bodyPr/>
          <a:lstStyle/>
          <a:p>
            <a:r>
              <a:rPr lang="en-US"/>
              <a:t>Click to edit Master title style</a:t>
            </a:r>
            <a:endParaRPr lang="en-PH"/>
          </a:p>
        </p:txBody>
      </p:sp>
      <p:sp>
        <p:nvSpPr>
          <p:cNvPr id="1048657" name="Date Placeholder 3"/>
          <p:cNvSpPr>
            <a:spLocks noGrp="1"/>
          </p:cNvSpPr>
          <p:nvPr>
            <p:ph type="dt" sz="half" idx="10"/>
          </p:nvPr>
        </p:nvSpPr>
        <p:spPr/>
        <p:txBody>
          <a:bodyPr/>
          <a:lstStyle/>
          <a:p>
            <a:fld id="{B0B9C899-FD59-424A-8A0C-D20E0EE6DB13}" type="datetimeFigureOut">
              <a:rPr lang="en-PH"/>
              <a:pPr/>
              <a:t>18/02/2021</a:t>
            </a:fld>
            <a:endParaRPr lang="en-PH"/>
          </a:p>
        </p:txBody>
      </p:sp>
      <p:sp>
        <p:nvSpPr>
          <p:cNvPr id="1048658" name="Footer Placeholder 4"/>
          <p:cNvSpPr>
            <a:spLocks noGrp="1"/>
          </p:cNvSpPr>
          <p:nvPr>
            <p:ph type="ftr" sz="quarter" idx="11"/>
          </p:nvPr>
        </p:nvSpPr>
        <p:spPr/>
        <p:txBody>
          <a:bodyPr/>
          <a:lstStyle/>
          <a:p>
            <a:endParaRPr lang="en-PH"/>
          </a:p>
        </p:txBody>
      </p:sp>
      <p:sp>
        <p:nvSpPr>
          <p:cNvPr id="1048659" name="Slide Number Placeholder 5"/>
          <p:cNvSpPr>
            <a:spLocks noGrp="1"/>
          </p:cNvSpPr>
          <p:nvPr>
            <p:ph type="sldNum" sz="quarter" idx="12"/>
          </p:nvPr>
        </p:nvSpPr>
        <p:spPr/>
        <p:txBody>
          <a:bodyPr/>
          <a:lstStyle/>
          <a:p>
            <a:fld id="{9CA27BDB-7D1D-47DB-8FD8-DA6445D52BE6}" type="slidenum">
              <a:rPr lang="en-PH" altLang="en-US"/>
              <a:pPr/>
              <a:t>‹#›</a:t>
            </a:fld>
            <a:endParaRPr lang="en-PH"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5" name="Date Placeholder 3"/>
          <p:cNvSpPr>
            <a:spLocks noGrp="1"/>
          </p:cNvSpPr>
          <p:nvPr>
            <p:ph type="dt" sz="half" idx="10"/>
          </p:nvPr>
        </p:nvSpPr>
        <p:spPr/>
        <p:txBody>
          <a:bodyPr/>
          <a:lstStyle/>
          <a:p>
            <a:fld id="{9380E492-2251-4EB9-850A-EA64241A8CBD}" type="datetimeFigureOut">
              <a:rPr lang="en-PH"/>
              <a:pPr/>
              <a:t>18/02/2021</a:t>
            </a:fld>
            <a:endParaRPr lang="en-PH"/>
          </a:p>
        </p:txBody>
      </p:sp>
      <p:sp>
        <p:nvSpPr>
          <p:cNvPr id="1048666" name="Footer Placeholder 4"/>
          <p:cNvSpPr>
            <a:spLocks noGrp="1"/>
          </p:cNvSpPr>
          <p:nvPr>
            <p:ph type="ftr" sz="quarter" idx="11"/>
          </p:nvPr>
        </p:nvSpPr>
        <p:spPr/>
        <p:txBody>
          <a:bodyPr/>
          <a:lstStyle/>
          <a:p>
            <a:endParaRPr lang="en-PH"/>
          </a:p>
        </p:txBody>
      </p:sp>
      <p:sp>
        <p:nvSpPr>
          <p:cNvPr id="1048667" name="Slide Number Placeholder 5"/>
          <p:cNvSpPr>
            <a:spLocks noGrp="1"/>
          </p:cNvSpPr>
          <p:nvPr>
            <p:ph type="sldNum" sz="quarter" idx="12"/>
          </p:nvPr>
        </p:nvSpPr>
        <p:spPr/>
        <p:txBody>
          <a:bodyPr/>
          <a:lstStyle/>
          <a:p>
            <a:fld id="{8E33E103-6E75-4210-932B-EC72B400BCD9}" type="slidenum">
              <a:rPr lang="en-PH" altLang="en-US"/>
              <a:pPr/>
              <a:t>‹#›</a:t>
            </a:fld>
            <a:endParaRPr lang="en-PH"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5"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PH"/>
          </a:p>
        </p:txBody>
      </p:sp>
      <p:sp>
        <p:nvSpPr>
          <p:cNvPr id="1048686"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048687"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8" name="Date Placeholder 3"/>
          <p:cNvSpPr>
            <a:spLocks noGrp="1"/>
          </p:cNvSpPr>
          <p:nvPr>
            <p:ph type="dt" sz="half" idx="10"/>
          </p:nvPr>
        </p:nvSpPr>
        <p:spPr/>
        <p:txBody>
          <a:bodyPr/>
          <a:lstStyle/>
          <a:p>
            <a:fld id="{2870F4C6-6F05-452E-9AA6-29DF42AB8B5E}" type="datetimeFigureOut">
              <a:rPr lang="en-PH"/>
              <a:pPr/>
              <a:t>18/02/2021</a:t>
            </a:fld>
            <a:endParaRPr lang="en-PH"/>
          </a:p>
        </p:txBody>
      </p:sp>
      <p:sp>
        <p:nvSpPr>
          <p:cNvPr id="1048689" name="Footer Placeholder 4"/>
          <p:cNvSpPr>
            <a:spLocks noGrp="1"/>
          </p:cNvSpPr>
          <p:nvPr>
            <p:ph type="ftr" sz="quarter" idx="11"/>
          </p:nvPr>
        </p:nvSpPr>
        <p:spPr/>
        <p:txBody>
          <a:bodyPr/>
          <a:lstStyle/>
          <a:p>
            <a:endParaRPr lang="en-PH"/>
          </a:p>
        </p:txBody>
      </p:sp>
      <p:sp>
        <p:nvSpPr>
          <p:cNvPr id="1048690" name="Slide Number Placeholder 5"/>
          <p:cNvSpPr>
            <a:spLocks noGrp="1"/>
          </p:cNvSpPr>
          <p:nvPr>
            <p:ph type="sldNum" sz="quarter" idx="12"/>
          </p:nvPr>
        </p:nvSpPr>
        <p:spPr/>
        <p:txBody>
          <a:bodyPr/>
          <a:lstStyle/>
          <a:p>
            <a:fld id="{C9FA8154-092F-439F-A2A4-85DF8100DFAC}" type="slidenum">
              <a:rPr lang="en-PH" altLang="en-US"/>
              <a:pPr/>
              <a:t>‹#›</a:t>
            </a:fld>
            <a:endParaRPr lang="en-PH"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4"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PH"/>
          </a:p>
        </p:txBody>
      </p:sp>
      <p:sp>
        <p:nvSpPr>
          <p:cNvPr id="1048675"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PH" noProof="0"/>
          </a:p>
        </p:txBody>
      </p:sp>
      <p:sp>
        <p:nvSpPr>
          <p:cNvPr id="1048676"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7" name="Date Placeholder 3"/>
          <p:cNvSpPr>
            <a:spLocks noGrp="1"/>
          </p:cNvSpPr>
          <p:nvPr>
            <p:ph type="dt" sz="half" idx="10"/>
          </p:nvPr>
        </p:nvSpPr>
        <p:spPr/>
        <p:txBody>
          <a:bodyPr/>
          <a:lstStyle/>
          <a:p>
            <a:fld id="{8D93E9F9-C1D1-4AE3-8534-7607161D05E2}" type="datetimeFigureOut">
              <a:rPr lang="en-PH"/>
              <a:pPr/>
              <a:t>18/02/2021</a:t>
            </a:fld>
            <a:endParaRPr lang="en-PH"/>
          </a:p>
        </p:txBody>
      </p:sp>
      <p:sp>
        <p:nvSpPr>
          <p:cNvPr id="1048678" name="Footer Placeholder 4"/>
          <p:cNvSpPr>
            <a:spLocks noGrp="1"/>
          </p:cNvSpPr>
          <p:nvPr>
            <p:ph type="ftr" sz="quarter" idx="11"/>
          </p:nvPr>
        </p:nvSpPr>
        <p:spPr/>
        <p:txBody>
          <a:bodyPr/>
          <a:lstStyle/>
          <a:p>
            <a:endParaRPr lang="en-PH"/>
          </a:p>
        </p:txBody>
      </p:sp>
      <p:sp>
        <p:nvSpPr>
          <p:cNvPr id="1048679" name="Slide Number Placeholder 5"/>
          <p:cNvSpPr>
            <a:spLocks noGrp="1"/>
          </p:cNvSpPr>
          <p:nvPr>
            <p:ph type="sldNum" sz="quarter" idx="12"/>
          </p:nvPr>
        </p:nvSpPr>
        <p:spPr/>
        <p:txBody>
          <a:bodyPr/>
          <a:lstStyle/>
          <a:p>
            <a:fld id="{1F3CA6F0-0DC9-4F9F-AAEF-F59931832F62}" type="slidenum">
              <a:rPr lang="en-PH" altLang="en-US"/>
              <a:pPr/>
              <a:t>‹#›</a:t>
            </a:fld>
            <a:endParaRPr lang="en-PH"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ltLang="en-US"/>
              <a:t>Click to edit Master title style</a:t>
            </a:r>
            <a:endParaRPr lang="en-PH" altLang="en-US"/>
          </a:p>
        </p:txBody>
      </p:sp>
      <p:sp>
        <p:nvSpPr>
          <p:cNvPr id="104857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PH" altLang="en-US"/>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fld id="{652779D1-2FC2-4400-B2B2-46751FD20E87}" type="datetimeFigureOut">
              <a:rPr lang="en-PH"/>
              <a:pPr/>
              <a:t>18/02/2021</a:t>
            </a:fld>
            <a:endParaRPr lang="en-PH"/>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endParaRPr lang="en-PH"/>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latin typeface="Calibri" panose="020F0502020204030204" pitchFamily="34" charset="0"/>
              </a:defRPr>
            </a:lvl1pPr>
          </a:lstStyle>
          <a:p>
            <a:fld id="{B61FBAB0-3541-447B-9D84-14725B749202}" type="slidenum">
              <a:rPr lang="en-PH" altLang="en-US"/>
              <a:pPr/>
              <a:t>‹#›</a:t>
            </a:fld>
            <a:endParaRPr lang="en-PH" altLang="en-US"/>
          </a:p>
        </p:txBody>
      </p:sp>
      <p:grpSp>
        <p:nvGrpSpPr>
          <p:cNvPr id="13" name="Group 6"/>
          <p:cNvGrpSpPr/>
          <p:nvPr/>
        </p:nvGrpSpPr>
        <p:grpSpPr>
          <a:xfrm>
            <a:off x="0" y="5791200"/>
            <a:ext cx="9144000" cy="1066800"/>
            <a:chOff x="0" y="5791200"/>
            <a:chExt cx="9144000" cy="1066800"/>
          </a:xfrm>
          <a:solidFill>
            <a:srgbClr val="FCF604"/>
          </a:solidFill>
        </p:grpSpPr>
        <p:sp>
          <p:nvSpPr>
            <p:cNvPr id="1048581" name="Rectangle 7"/>
            <p:cNvSpPr/>
            <p:nvPr/>
          </p:nvSpPr>
          <p:spPr bwMode="auto">
            <a:xfrm>
              <a:off x="0" y="5791200"/>
              <a:ext cx="9144000" cy="1066800"/>
            </a:xfrm>
            <a:prstGeom prst="rect">
              <a:avLst/>
            </a:prstGeom>
            <a:solidFill>
              <a:srgbClr val="F2E7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pPr>
              <a:endParaRPr lang="en-US"/>
            </a:p>
          </p:txBody>
        </p:sp>
        <p:pic>
          <p:nvPicPr>
            <p:cNvPr id="2097152" name="Picture 8" descr="STI (2x3)"/>
            <p:cNvPicPr>
              <a:picLocks noChangeAspect="1" noChangeArrowheads="1"/>
            </p:cNvPicPr>
            <p:nvPr/>
          </p:nvPicPr>
          <p:blipFill>
            <a:blip r:embed="rId13" cstate="print"/>
            <a:srcRect/>
            <a:stretch>
              <a:fillRect/>
            </a:stretch>
          </p:blipFill>
          <p:spPr bwMode="auto">
            <a:xfrm>
              <a:off x="147638" y="5940425"/>
              <a:ext cx="1219200" cy="812800"/>
            </a:xfrm>
            <a:prstGeom prst="rect">
              <a:avLst/>
            </a:prstGeom>
            <a:grp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8200"/>
            <a:ext cx="7772400" cy="4038600"/>
          </a:xfrm>
        </p:spPr>
        <p:txBody>
          <a:bodyPr/>
          <a:lstStyle/>
          <a:p>
            <a:pPr algn="ctr"/>
            <a:r>
              <a:rPr lang="en-PH" sz="3200" b="0" smtClean="0">
                <a:latin typeface="Times New Roman" panose="02020603050405020304" pitchFamily="18" charset="0"/>
                <a:cs typeface="Times New Roman" panose="02020603050405020304" pitchFamily="18" charset="0"/>
              </a:rPr>
              <a:t>ONLINE INQUIRY AND BOOKING SYSTEM FOR SCENTA INC.</a:t>
            </a:r>
          </a:p>
        </p:txBody>
      </p:sp>
      <p:sp>
        <p:nvSpPr>
          <p:cNvPr id="5" name="TextBox 4"/>
          <p:cNvSpPr txBox="1"/>
          <p:nvPr/>
        </p:nvSpPr>
        <p:spPr>
          <a:xfrm>
            <a:off x="2286000" y="3581400"/>
            <a:ext cx="4953000" cy="1045210"/>
          </a:xfrm>
          <a:prstGeom prst="rect">
            <a:avLst/>
          </a:prstGeom>
        </p:spPr>
        <p:txBody>
          <a:bodyPr wrap="square" rtlCol="0">
            <a:spAutoFit/>
          </a:bodyPr>
          <a:lstStyle/>
          <a:p>
            <a:pPr algn="ctr"/>
            <a:r>
              <a:rPr lang="en-PH" altLang="en-GB" sz="3100" b="1" dirty="0" smtClean="0">
                <a:solidFill>
                  <a:srgbClr val="000000"/>
                </a:solidFill>
                <a:latin typeface="Times New Roman" panose="02020603050405020304"/>
                <a:cs typeface="Times New Roman" panose="02020603050405020304"/>
              </a:rPr>
              <a:t>Galdo, John Angelo O.</a:t>
            </a:r>
          </a:p>
          <a:p>
            <a:pPr algn="ctr"/>
            <a:r>
              <a:rPr lang="en-PH" altLang="en-GB" sz="3100" b="1" dirty="0" smtClean="0">
                <a:solidFill>
                  <a:srgbClr val="000000"/>
                </a:solidFill>
                <a:latin typeface="Times New Roman" panose="02020603050405020304"/>
                <a:cs typeface="Times New Roman" panose="02020603050405020304"/>
              </a:rPr>
              <a:t>Ungos, John Kevin 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extBox 1048710"/>
          <p:cNvSpPr txBox="1"/>
          <p:nvPr/>
        </p:nvSpPr>
        <p:spPr>
          <a:xfrm>
            <a:off x="1985333" y="406509"/>
            <a:ext cx="5848186" cy="650240"/>
          </a:xfrm>
          <a:prstGeom prst="rect">
            <a:avLst/>
          </a:prstGeom>
        </p:spPr>
        <p:txBody>
          <a:bodyPr wrap="square" rtlCol="0">
            <a:spAutoFit/>
          </a:bodyPr>
          <a:lstStyle/>
          <a:p>
            <a:r>
              <a:rPr lang="en-US" altLang="en-GB" sz="3800" b="1">
                <a:solidFill>
                  <a:srgbClr val="000000"/>
                </a:solidFill>
              </a:rPr>
              <a:t>Specific Objectives </a:t>
            </a:r>
            <a:endParaRPr lang="en-GB" sz="3800" b="1">
              <a:solidFill>
                <a:srgbClr val="000000"/>
              </a:solidFill>
            </a:endParaRPr>
          </a:p>
        </p:txBody>
      </p:sp>
      <p:sp>
        <p:nvSpPr>
          <p:cNvPr id="1048713" name="TextBox 1048712"/>
          <p:cNvSpPr txBox="1"/>
          <p:nvPr/>
        </p:nvSpPr>
        <p:spPr>
          <a:xfrm>
            <a:off x="988695" y="1056640"/>
            <a:ext cx="7137400" cy="5801588"/>
          </a:xfrm>
          <a:prstGeom prst="rect">
            <a:avLst/>
          </a:prstGeom>
        </p:spPr>
        <p:txBody>
          <a:bodyPr wrap="square" rtlCol="0">
            <a:spAutoFit/>
          </a:bodyPr>
          <a:lstStyle/>
          <a:p>
            <a:r>
              <a:rPr lang="en-PH" sz="2400" b="1" dirty="0" smtClean="0"/>
              <a:t>1.To </a:t>
            </a:r>
            <a:r>
              <a:rPr lang="en-PH" sz="2400" b="1" dirty="0" smtClean="0"/>
              <a:t>design and develop a module that will allow the admin and the clients to create an account. </a:t>
            </a:r>
            <a:endParaRPr lang="en-US" sz="2400" b="1" dirty="0" smtClean="0"/>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2.</a:t>
            </a:r>
            <a:r>
              <a:rPr lang="en-PH" sz="2400" b="1" dirty="0" smtClean="0"/>
              <a:t>To </a:t>
            </a:r>
            <a:r>
              <a:rPr lang="en-PH" sz="2400" b="1" dirty="0" smtClean="0"/>
              <a:t>design and develop a module that will allow the clients to set an appointment and to inquire and book an event packages.</a:t>
            </a:r>
            <a:endParaRPr lang="en-US" sz="2400" b="1" dirty="0" smtClean="0"/>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r>
              <a:rPr lang="en-PH" sz="2400" b="1" dirty="0" smtClean="0"/>
              <a:t>3.To </a:t>
            </a:r>
            <a:r>
              <a:rPr lang="en-PH" sz="2400" b="1" dirty="0" smtClean="0"/>
              <a:t>integrate a PayPal payment module that will allow the clients to pay the availed packages using PayPal.</a:t>
            </a:r>
            <a:endParaRPr lang="en-US" sz="2400" b="1" dirty="0" smtClean="0"/>
          </a:p>
          <a:p>
            <a:endParaRPr lang="en-US" sz="2800" dirty="0"/>
          </a:p>
          <a:p>
            <a:endParaRPr lang="en-US" sz="2800" dirty="0"/>
          </a:p>
          <a:p>
            <a:pPr lvl="0"/>
            <a:endParaRPr lang="en-PH" sz="2700" dirty="0"/>
          </a:p>
        </p:txBody>
      </p:sp>
      <p:sp>
        <p:nvSpPr>
          <p:cNvPr id="4" name="Text Placeholder 7"/>
          <p:cNvSpPr txBox="1"/>
          <p:nvPr/>
        </p:nvSpPr>
        <p:spPr>
          <a:xfrm>
            <a:off x="1564482" y="6095999"/>
            <a:ext cx="6690518" cy="585787"/>
          </a:xfrm>
          <a:prstGeom prst="rect">
            <a:avLst/>
          </a:prstGeom>
        </p:spPr>
        <p:txBody>
          <a:bodyPr vert="horz" wrap="square" lIns="91440" tIns="45720" rIns="91440" bIns="45720" numCol="1" anchor="b" anchorCtr="0" compatLnSpc="1"/>
          <a:lstStyle>
            <a:lvl1pPr marL="0" indent="0" algn="l"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panose="020B0604020202020204"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panose="020B0604020202020204"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algn="ctr" eaLnBrk="1" hangingPunct="1"/>
            <a:r>
              <a:rPr lang="en-US" altLang="en-GB" sz="2500" smtClean="0">
                <a:solidFill>
                  <a:schemeClr val="tx1"/>
                </a:solidFill>
                <a:latin typeface="Times New Roman" panose="02020603050405020304" pitchFamily="18" charset="0"/>
                <a:cs typeface="Times New Roman" panose="02020603050405020304" pitchFamily="18" charset="0"/>
              </a:rPr>
              <a:t>Online </a:t>
            </a:r>
            <a:r>
              <a:rPr lang="en-PH" altLang="en-US" sz="2500" smtClean="0">
                <a:solidFill>
                  <a:schemeClr val="tx1"/>
                </a:solidFill>
                <a:latin typeface="Times New Roman" panose="02020603050405020304" pitchFamily="18" charset="0"/>
                <a:cs typeface="Times New Roman" panose="02020603050405020304" pitchFamily="18" charset="0"/>
              </a:rPr>
              <a:t>Inquiry and Booking System for Scenta Inc.</a:t>
            </a:r>
            <a:endParaRPr lang="en-PH" altLang="en-US" sz="25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TextBox 1048713"/>
          <p:cNvSpPr txBox="1"/>
          <p:nvPr/>
        </p:nvSpPr>
        <p:spPr>
          <a:xfrm>
            <a:off x="1000100" y="714356"/>
            <a:ext cx="6965834" cy="1938992"/>
          </a:xfrm>
          <a:prstGeom prst="rect">
            <a:avLst/>
          </a:prstGeom>
        </p:spPr>
        <p:txBody>
          <a:bodyPr wrap="square" rtlCol="0">
            <a:spAutoFit/>
          </a:bodyPr>
          <a:lstStyle/>
          <a:p>
            <a:endParaRPr lang="en-PH" sz="2000" dirty="0">
              <a:latin typeface="Times New Roman" panose="02020603050405020304" pitchFamily="18" charset="0"/>
              <a:cs typeface="Times New Roman" panose="02020603050405020304" pitchFamily="18" charset="0"/>
            </a:endParaRPr>
          </a:p>
          <a:p>
            <a:endParaRPr lang="en-PH" sz="2000" dirty="0">
              <a:latin typeface="Times New Roman" panose="02020603050405020304" pitchFamily="18" charset="0"/>
              <a:cs typeface="Times New Roman" panose="02020603050405020304" pitchFamily="18" charset="0"/>
            </a:endParaRPr>
          </a:p>
          <a:p>
            <a:r>
              <a:rPr lang="en-PH" sz="2000" b="1" dirty="0">
                <a:latin typeface="Times New Roman" panose="02020603050405020304" pitchFamily="18" charset="0"/>
                <a:cs typeface="Times New Roman" panose="02020603050405020304" pitchFamily="18" charset="0"/>
              </a:rPr>
              <a:t>4</a:t>
            </a:r>
            <a:r>
              <a:rPr lang="en-PH" sz="2000" b="1" dirty="0" smtClean="0">
                <a:latin typeface="Times New Roman" panose="02020603050405020304" pitchFamily="18" charset="0"/>
                <a:cs typeface="Times New Roman" panose="02020603050405020304" pitchFamily="18" charset="0"/>
              </a:rPr>
              <a:t>.</a:t>
            </a:r>
            <a:r>
              <a:rPr lang="en-PH" sz="2000" b="1" dirty="0" smtClean="0"/>
              <a:t> To design and develop and a gallery module that will advertised past successful events of the </a:t>
            </a:r>
            <a:r>
              <a:rPr lang="en-PH" sz="2000" b="1" dirty="0" err="1" smtClean="0"/>
              <a:t>Scenta</a:t>
            </a:r>
            <a:r>
              <a:rPr lang="en-PH" sz="2000" b="1" dirty="0" smtClean="0"/>
              <a:t> Inc; </a:t>
            </a:r>
            <a:endParaRPr lang="en-US" sz="2000" b="1" dirty="0" smtClean="0"/>
          </a:p>
          <a:p>
            <a:endParaRPr lang="en-PH" sz="2000" b="1" dirty="0">
              <a:latin typeface="Times New Roman" panose="02020603050405020304" pitchFamily="18" charset="0"/>
              <a:cs typeface="Times New Roman" panose="02020603050405020304" pitchFamily="18" charset="0"/>
            </a:endParaRPr>
          </a:p>
          <a:p>
            <a:pPr lvl="0"/>
            <a:endParaRPr lang="en-PH" sz="2000" b="1" dirty="0">
              <a:latin typeface="Times New Roman" panose="02020603050405020304" pitchFamily="18" charset="0"/>
              <a:cs typeface="Times New Roman" panose="02020603050405020304" pitchFamily="18" charset="0"/>
            </a:endParaRPr>
          </a:p>
        </p:txBody>
      </p:sp>
      <p:sp>
        <p:nvSpPr>
          <p:cNvPr id="1048715" name="TextBox 1048714"/>
          <p:cNvSpPr txBox="1"/>
          <p:nvPr/>
        </p:nvSpPr>
        <p:spPr>
          <a:xfrm>
            <a:off x="1000100" y="2571744"/>
            <a:ext cx="7238597" cy="707886"/>
          </a:xfrm>
          <a:prstGeom prst="rect">
            <a:avLst/>
          </a:prstGeom>
        </p:spPr>
        <p:txBody>
          <a:bodyPr wrap="square" rtlCol="0">
            <a:spAutoFit/>
          </a:bodyPr>
          <a:lstStyle/>
          <a:p>
            <a:r>
              <a:rPr lang="en-PH" sz="2000" b="1" dirty="0">
                <a:latin typeface="Times New Roman" panose="02020603050405020304" pitchFamily="18" charset="0"/>
                <a:cs typeface="Times New Roman" panose="02020603050405020304" pitchFamily="18" charset="0"/>
              </a:rPr>
              <a:t>5</a:t>
            </a:r>
            <a:r>
              <a:rPr lang="en-PH" sz="2000" b="1" dirty="0" smtClean="0">
                <a:latin typeface="Times New Roman" panose="02020603050405020304" pitchFamily="18" charset="0"/>
                <a:cs typeface="Times New Roman" panose="02020603050405020304" pitchFamily="18" charset="0"/>
              </a:rPr>
              <a:t>.</a:t>
            </a:r>
            <a:r>
              <a:rPr lang="en-PH" sz="2000" b="1" dirty="0" smtClean="0"/>
              <a:t> To integrate a live chat module that will serves as communication portal for the customers and </a:t>
            </a:r>
            <a:r>
              <a:rPr lang="en-PH" sz="2000" b="1" dirty="0" err="1" smtClean="0"/>
              <a:t>Scenta</a:t>
            </a:r>
            <a:r>
              <a:rPr lang="en-PH" sz="2000" b="1" dirty="0" smtClean="0"/>
              <a:t> Inc.;</a:t>
            </a:r>
            <a:endParaRPr lang="en-PH" sz="2000" b="1" dirty="0">
              <a:latin typeface="Times New Roman" panose="02020603050405020304" pitchFamily="18" charset="0"/>
              <a:cs typeface="Times New Roman" panose="02020603050405020304" pitchFamily="18" charset="0"/>
            </a:endParaRPr>
          </a:p>
        </p:txBody>
      </p:sp>
      <p:sp>
        <p:nvSpPr>
          <p:cNvPr id="4" name="Text Placeholder 7"/>
          <p:cNvSpPr txBox="1"/>
          <p:nvPr/>
        </p:nvSpPr>
        <p:spPr>
          <a:xfrm>
            <a:off x="1539082" y="5943600"/>
            <a:ext cx="6690518" cy="738187"/>
          </a:xfrm>
          <a:prstGeom prst="rect">
            <a:avLst/>
          </a:prstGeom>
        </p:spPr>
        <p:txBody>
          <a:bodyPr vert="horz" wrap="square" lIns="91440" tIns="45720" rIns="91440" bIns="45720" numCol="1" anchor="b" anchorCtr="0" compatLnSpc="1"/>
          <a:lstStyle>
            <a:lvl1pPr marL="0" indent="0" algn="l"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panose="020B0604020202020204"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panose="020B0604020202020204"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algn="ctr" eaLnBrk="1" hangingPunct="1"/>
            <a:r>
              <a:rPr lang="en-US" altLang="en-GB" sz="2500" smtClean="0">
                <a:solidFill>
                  <a:schemeClr val="tx1"/>
                </a:solidFill>
                <a:latin typeface="Times New Roman" panose="02020603050405020304" pitchFamily="18" charset="0"/>
                <a:cs typeface="Times New Roman" panose="02020603050405020304" pitchFamily="18" charset="0"/>
                <a:sym typeface="+mn-ea"/>
              </a:rPr>
              <a:t>Online </a:t>
            </a:r>
            <a:r>
              <a:rPr lang="en-PH" altLang="en-US" sz="2500" smtClean="0">
                <a:solidFill>
                  <a:schemeClr val="tx1"/>
                </a:solidFill>
                <a:latin typeface="Times New Roman" panose="02020603050405020304" pitchFamily="18" charset="0"/>
                <a:cs typeface="Times New Roman" panose="02020603050405020304" pitchFamily="18" charset="0"/>
                <a:sym typeface="+mn-ea"/>
              </a:rPr>
              <a:t>Inquiry and Booking System for Scenta Inc</a:t>
            </a:r>
            <a:endParaRPr lang="en-US" altLang="en-GB" sz="2500" dirty="0">
              <a:solidFill>
                <a:schemeClr val="tx1"/>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991235" y="4030345"/>
            <a:ext cx="6976110" cy="160043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6</a:t>
            </a:r>
            <a:r>
              <a:rPr lang="en-US" sz="2000" b="1" dirty="0" smtClean="0">
                <a:latin typeface="Times New Roman" panose="02020603050405020304" pitchFamily="18" charset="0"/>
                <a:cs typeface="Times New Roman" panose="02020603050405020304" pitchFamily="18" charset="0"/>
              </a:rPr>
              <a:t>.</a:t>
            </a:r>
            <a:r>
              <a:rPr lang="en-PH" sz="2000" b="1" dirty="0" smtClean="0"/>
              <a:t> To design and develop a control panel module that will allow the admin to manage the information of the services offered, view customer information, modified the calendar and vacant booking request.</a:t>
            </a:r>
            <a:endParaRPr lang="en-US" sz="2000" b="1" dirty="0" smtClean="0"/>
          </a:p>
          <a:p>
            <a:pPr algn="l"/>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7" name="TextBox 1048716"/>
          <p:cNvSpPr txBox="1"/>
          <p:nvPr/>
        </p:nvSpPr>
        <p:spPr>
          <a:xfrm>
            <a:off x="1310873" y="286944"/>
            <a:ext cx="6979629" cy="1107440"/>
          </a:xfrm>
          <a:prstGeom prst="rect">
            <a:avLst/>
          </a:prstGeom>
        </p:spPr>
        <p:txBody>
          <a:bodyPr wrap="square" rtlCol="0">
            <a:spAutoFit/>
          </a:bodyPr>
          <a:lstStyle/>
          <a:p>
            <a:pPr algn="ctr"/>
            <a:r>
              <a:rPr lang="en-GB" sz="3400" b="1" dirty="0">
                <a:solidFill>
                  <a:srgbClr val="000000"/>
                </a:solidFill>
                <a:latin typeface="Times New Roman" panose="02020603050405020304"/>
                <a:cs typeface="Times New Roman" panose="02020603050405020304"/>
              </a:rPr>
              <a:t>Scope and limitations of the study
</a:t>
            </a:r>
          </a:p>
        </p:txBody>
      </p:sp>
      <p:sp>
        <p:nvSpPr>
          <p:cNvPr id="12" name="TextBox 11"/>
          <p:cNvSpPr txBox="1"/>
          <p:nvPr/>
        </p:nvSpPr>
        <p:spPr>
          <a:xfrm>
            <a:off x="1133373" y="1394323"/>
            <a:ext cx="6877253" cy="3107690"/>
          </a:xfrm>
          <a:prstGeom prst="rect">
            <a:avLst/>
          </a:prstGeom>
        </p:spPr>
        <p:txBody>
          <a:bodyPr wrap="square" rtlCol="0">
            <a:spAutoFit/>
          </a:bodyPr>
          <a:lstStyle/>
          <a:p>
            <a:pPr lvl="0"/>
            <a:r>
              <a:rPr lang="en-PH" sz="2800" b="1" dirty="0" smtClean="0"/>
              <a:t>Website</a:t>
            </a:r>
          </a:p>
          <a:p>
            <a:pPr lvl="0"/>
            <a:endParaRPr lang="en-PH" sz="2800" b="1" dirty="0"/>
          </a:p>
          <a:p>
            <a:pPr lvl="0"/>
            <a:r>
              <a:rPr lang="en-PH" sz="2800" dirty="0"/>
              <a:t>Home</a:t>
            </a:r>
          </a:p>
          <a:p>
            <a:pPr lvl="0"/>
            <a:r>
              <a:rPr lang="en-PH" sz="2800" dirty="0"/>
              <a:t>Services</a:t>
            </a:r>
          </a:p>
          <a:p>
            <a:pPr lvl="0"/>
            <a:r>
              <a:rPr lang="en-PH" sz="2800" dirty="0"/>
              <a:t>Gallery </a:t>
            </a:r>
          </a:p>
          <a:p>
            <a:pPr lvl="0"/>
            <a:r>
              <a:rPr lang="en-PH" sz="2800" dirty="0"/>
              <a:t>Contact Us</a:t>
            </a:r>
          </a:p>
          <a:p>
            <a:pPr lvl="0"/>
            <a:r>
              <a:rPr lang="en-PH" sz="2800" dirty="0"/>
              <a:t>Live chat</a:t>
            </a:r>
          </a:p>
        </p:txBody>
      </p:sp>
      <p:sp>
        <p:nvSpPr>
          <p:cNvPr id="6" name="Text Placeholder 7"/>
          <p:cNvSpPr>
            <a:spLocks noGrp="1"/>
          </p:cNvSpPr>
          <p:nvPr>
            <p:ph type="body" idx="1"/>
          </p:nvPr>
        </p:nvSpPr>
        <p:spPr>
          <a:xfrm>
            <a:off x="1600200" y="5943600"/>
            <a:ext cx="6690518" cy="585787"/>
          </a:xfrm>
          <a:prstGeom prst="rect">
            <a:avLst/>
          </a:prstGeom>
        </p:spPr>
        <p:txBody>
          <a:bodyPr vert="horz" wrap="square" lIns="91440" tIns="45720" rIns="91440" bIns="45720" numCol="1" anchor="b" anchorCtr="0" compatLnSpc="1"/>
          <a:lstStyle>
            <a:lvl1pPr marL="0" indent="0" algn="l" fontAlgn="base">
              <a:buFont typeface="Arial" panose="020B0604020202020204" pitchFamily="34" charset="0"/>
              <a:buNone/>
              <a:defRPr sz="2000">
                <a:solidFill>
                  <a:schemeClr val="tx1">
                    <a:tint val="75000"/>
                  </a:schemeClr>
                </a:solidFill>
              </a:defRPr>
            </a:lvl1pPr>
            <a:lvl2pPr marL="457200" indent="0" algn="l" fontAlgn="base">
              <a:buFont typeface="Arial" panose="020B0604020202020204" pitchFamily="34" charset="0"/>
              <a:buNone/>
              <a:defRPr sz="1800">
                <a:solidFill>
                  <a:schemeClr val="tx1">
                    <a:tint val="75000"/>
                  </a:schemeClr>
                </a:solidFill>
              </a:defRPr>
            </a:lvl2pPr>
            <a:lvl3pPr marL="914400" indent="0" algn="l" fontAlgn="base">
              <a:buFont typeface="Arial" panose="020B0604020202020204" pitchFamily="34" charset="0"/>
              <a:buNone/>
              <a:defRPr sz="1600">
                <a:solidFill>
                  <a:schemeClr val="tx1">
                    <a:tint val="75000"/>
                  </a:schemeClr>
                </a:solidFill>
              </a:defRPr>
            </a:lvl3pPr>
            <a:lvl4pPr marL="1371600" indent="0" algn="l" fontAlgn="base">
              <a:buFont typeface="Arial" panose="020B0604020202020204" pitchFamily="34" charset="0"/>
              <a:buNone/>
              <a:defRPr sz="1400">
                <a:solidFill>
                  <a:schemeClr val="tx1">
                    <a:tint val="75000"/>
                  </a:schemeClr>
                </a:solidFill>
              </a:defRPr>
            </a:lvl4pPr>
            <a:lvl5pPr marL="1828800" indent="0" algn="l" fontAlgn="base">
              <a:buFont typeface="Arial" panose="020B0604020202020204" pitchFamily="34" charset="0"/>
              <a:buNone/>
              <a:defRPr sz="1400">
                <a:solidFill>
                  <a:schemeClr val="tx1">
                    <a:tint val="75000"/>
                  </a:schemeClr>
                </a:solidFill>
              </a:defRPr>
            </a:lvl5pPr>
            <a:lvl6pPr marL="2286000" indent="0" algn="l" defTabSz="914400">
              <a:buFont typeface="Arial" panose="020B0604020202020204" pitchFamily="34" charset="0"/>
              <a:buNone/>
              <a:defRPr sz="1400">
                <a:solidFill>
                  <a:schemeClr val="tx1">
                    <a:tint val="75000"/>
                  </a:schemeClr>
                </a:solidFill>
              </a:defRPr>
            </a:lvl6pPr>
            <a:lvl7pPr marL="2743200" indent="0" algn="l" defTabSz="914400">
              <a:buFont typeface="Arial" panose="020B0604020202020204" pitchFamily="34" charset="0"/>
              <a:buNone/>
              <a:defRPr sz="1400">
                <a:solidFill>
                  <a:schemeClr val="tx1">
                    <a:tint val="75000"/>
                  </a:schemeClr>
                </a:solidFill>
              </a:defRPr>
            </a:lvl7pPr>
            <a:lvl8pPr marL="3200400" indent="0" algn="l" defTabSz="914400">
              <a:buFont typeface="Arial" panose="020B0604020202020204" pitchFamily="34" charset="0"/>
              <a:buNone/>
              <a:defRPr sz="1400">
                <a:solidFill>
                  <a:schemeClr val="tx1">
                    <a:tint val="75000"/>
                  </a:schemeClr>
                </a:solidFill>
              </a:defRPr>
            </a:lvl8pPr>
            <a:lvl9pPr marL="3657600" indent="0" algn="l" defTabSz="914400">
              <a:buFont typeface="Arial" panose="020B0604020202020204" pitchFamily="34" charset="0"/>
              <a:buNone/>
              <a:defRPr sz="1400">
                <a:solidFill>
                  <a:schemeClr val="tx1">
                    <a:tint val="75000"/>
                  </a:schemeClr>
                </a:solidFill>
              </a:defRPr>
            </a:lvl9pPr>
          </a:lstStyle>
          <a:p>
            <a:pPr algn="ctr" eaLnBrk="1" hangingPunct="1"/>
            <a:r>
              <a:rPr lang="en-US" altLang="en-GB" sz="2500" dirty="0" smtClean="0">
                <a:solidFill>
                  <a:schemeClr val="tx1"/>
                </a:solidFill>
                <a:latin typeface="Times New Roman" panose="02020603050405020304" pitchFamily="18" charset="0"/>
                <a:cs typeface="Times New Roman" panose="02020603050405020304" pitchFamily="18" charset="0"/>
              </a:rPr>
              <a:t>Online Reservation For Tandog Memorial Chapel</a:t>
            </a:r>
            <a:endParaRPr lang="en-US" altLang="en-GB"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6785" y="924560"/>
            <a:ext cx="6719570" cy="1814830"/>
          </a:xfrm>
          <a:prstGeom prst="rect">
            <a:avLst/>
          </a:prstGeom>
        </p:spPr>
        <p:txBody>
          <a:bodyPr wrap="square" rtlCol="0">
            <a:spAutoFit/>
          </a:bodyPr>
          <a:lstStyle/>
          <a:p>
            <a:pPr lvl="0"/>
            <a:r>
              <a:rPr lang="en-PH" sz="2800" b="1" dirty="0" smtClean="0"/>
              <a:t>Administrator Side</a:t>
            </a:r>
          </a:p>
          <a:p>
            <a:pPr lvl="0"/>
            <a:endParaRPr lang="en-PH" sz="2800" b="1" dirty="0" smtClean="0"/>
          </a:p>
          <a:p>
            <a:pPr lvl="0"/>
            <a:endParaRPr lang="en-PH" sz="2800" b="1" dirty="0" smtClean="0"/>
          </a:p>
          <a:p>
            <a:pPr lvl="0"/>
            <a:endParaRPr lang="en-PH" sz="2800" b="1" dirty="0"/>
          </a:p>
        </p:txBody>
      </p:sp>
      <p:sp>
        <p:nvSpPr>
          <p:cNvPr id="3" name="Text Placeholder 7"/>
          <p:cNvSpPr>
            <a:spLocks noGrp="1"/>
          </p:cNvSpPr>
          <p:nvPr>
            <p:ph type="body" idx="1"/>
          </p:nvPr>
        </p:nvSpPr>
        <p:spPr>
          <a:xfrm>
            <a:off x="1524000" y="5943600"/>
            <a:ext cx="6690518" cy="585787"/>
          </a:xfrm>
          <a:prstGeom prst="rect">
            <a:avLst/>
          </a:prstGeom>
        </p:spPr>
        <p:txBody>
          <a:bodyPr vert="horz" wrap="square" lIns="91440" tIns="45720" rIns="91440" bIns="45720" numCol="1" anchor="b" anchorCtr="0" compatLnSpc="1"/>
          <a:lstStyle>
            <a:lvl1pPr marL="0" indent="0" algn="l" fontAlgn="base">
              <a:buFont typeface="Arial" panose="020B0604020202020204" pitchFamily="34" charset="0"/>
              <a:buNone/>
              <a:defRPr sz="2000">
                <a:solidFill>
                  <a:schemeClr val="tx1">
                    <a:tint val="75000"/>
                  </a:schemeClr>
                </a:solidFill>
              </a:defRPr>
            </a:lvl1pPr>
            <a:lvl2pPr marL="457200" indent="0" algn="l" fontAlgn="base">
              <a:buFont typeface="Arial" panose="020B0604020202020204" pitchFamily="34" charset="0"/>
              <a:buNone/>
              <a:defRPr sz="1800">
                <a:solidFill>
                  <a:schemeClr val="tx1">
                    <a:tint val="75000"/>
                  </a:schemeClr>
                </a:solidFill>
              </a:defRPr>
            </a:lvl2pPr>
            <a:lvl3pPr marL="914400" indent="0" algn="l" fontAlgn="base">
              <a:buFont typeface="Arial" panose="020B0604020202020204" pitchFamily="34" charset="0"/>
              <a:buNone/>
              <a:defRPr sz="1600">
                <a:solidFill>
                  <a:schemeClr val="tx1">
                    <a:tint val="75000"/>
                  </a:schemeClr>
                </a:solidFill>
              </a:defRPr>
            </a:lvl3pPr>
            <a:lvl4pPr marL="1371600" indent="0" algn="l" fontAlgn="base">
              <a:buFont typeface="Arial" panose="020B0604020202020204" pitchFamily="34" charset="0"/>
              <a:buNone/>
              <a:defRPr sz="1400">
                <a:solidFill>
                  <a:schemeClr val="tx1">
                    <a:tint val="75000"/>
                  </a:schemeClr>
                </a:solidFill>
              </a:defRPr>
            </a:lvl4pPr>
            <a:lvl5pPr marL="1828800" indent="0" algn="l" fontAlgn="base">
              <a:buFont typeface="Arial" panose="020B0604020202020204" pitchFamily="34" charset="0"/>
              <a:buNone/>
              <a:defRPr sz="1400">
                <a:solidFill>
                  <a:schemeClr val="tx1">
                    <a:tint val="75000"/>
                  </a:schemeClr>
                </a:solidFill>
              </a:defRPr>
            </a:lvl5pPr>
            <a:lvl6pPr marL="2286000" indent="0" algn="l" defTabSz="914400">
              <a:buFont typeface="Arial" panose="020B0604020202020204" pitchFamily="34" charset="0"/>
              <a:buNone/>
              <a:defRPr sz="1400">
                <a:solidFill>
                  <a:schemeClr val="tx1">
                    <a:tint val="75000"/>
                  </a:schemeClr>
                </a:solidFill>
              </a:defRPr>
            </a:lvl6pPr>
            <a:lvl7pPr marL="2743200" indent="0" algn="l" defTabSz="914400">
              <a:buFont typeface="Arial" panose="020B0604020202020204" pitchFamily="34" charset="0"/>
              <a:buNone/>
              <a:defRPr sz="1400">
                <a:solidFill>
                  <a:schemeClr val="tx1">
                    <a:tint val="75000"/>
                  </a:schemeClr>
                </a:solidFill>
              </a:defRPr>
            </a:lvl7pPr>
            <a:lvl8pPr marL="3200400" indent="0" algn="l" defTabSz="914400">
              <a:buFont typeface="Arial" panose="020B0604020202020204" pitchFamily="34" charset="0"/>
              <a:buNone/>
              <a:defRPr sz="1400">
                <a:solidFill>
                  <a:schemeClr val="tx1">
                    <a:tint val="75000"/>
                  </a:schemeClr>
                </a:solidFill>
              </a:defRPr>
            </a:lvl8pPr>
            <a:lvl9pPr marL="3657600" indent="0" algn="l" defTabSz="914400">
              <a:buFont typeface="Arial" panose="020B0604020202020204" pitchFamily="34" charset="0"/>
              <a:buNone/>
              <a:defRPr sz="1400">
                <a:solidFill>
                  <a:schemeClr val="tx1">
                    <a:tint val="75000"/>
                  </a:schemeClr>
                </a:solidFill>
              </a:defRPr>
            </a:lvl9pPr>
          </a:lstStyle>
          <a:p>
            <a:pPr algn="ctr" eaLnBrk="1" hangingPunct="1"/>
            <a:r>
              <a:rPr lang="en-US" altLang="en-GB" sz="2500" dirty="0" smtClean="0">
                <a:solidFill>
                  <a:schemeClr val="tx1"/>
                </a:solidFill>
                <a:latin typeface="Times New Roman" panose="02020603050405020304" pitchFamily="18" charset="0"/>
                <a:cs typeface="Times New Roman" panose="02020603050405020304" pitchFamily="18" charset="0"/>
              </a:rPr>
              <a:t>Online Reservation For Tandog Memorial Chapel</a:t>
            </a:r>
            <a:endParaRPr lang="en-US" altLang="en-GB" sz="2500" dirty="0">
              <a:solidFill>
                <a:schemeClr val="tx1"/>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1391285" y="1536700"/>
            <a:ext cx="6689725" cy="3784600"/>
          </a:xfrm>
          <a:prstGeom prst="rect">
            <a:avLst/>
          </a:prstGeom>
          <a:noFill/>
        </p:spPr>
        <p:txBody>
          <a:bodyPr wrap="square" rtlCol="0">
            <a:spAutoFit/>
          </a:bodyPr>
          <a:lstStyle/>
          <a:p>
            <a:pPr marL="342900" lvl="0" indent="-342900">
              <a:buFont typeface="Arial" panose="020B0604020202020204" pitchFamily="34" charset="0"/>
              <a:buChar char="•"/>
            </a:pPr>
            <a:r>
              <a:rPr lang="en-PH" sz="2000" b="1" dirty="0">
                <a:latin typeface="Times New Roman" panose="02020603050405020304" pitchFamily="18" charset="0"/>
                <a:cs typeface="Times New Roman" panose="02020603050405020304" pitchFamily="18" charset="0"/>
                <a:sym typeface="+mn-ea"/>
              </a:rPr>
              <a:t>Login</a:t>
            </a:r>
            <a:endParaRPr lang="en-PH" sz="2000" b="1"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PH" sz="2000" b="1" dirty="0">
                <a:latin typeface="Times New Roman" panose="02020603050405020304" pitchFamily="18" charset="0"/>
                <a:cs typeface="Times New Roman" panose="02020603050405020304" pitchFamily="18" charset="0"/>
                <a:sym typeface="+mn-ea"/>
              </a:rPr>
              <a:t>Dashboard</a:t>
            </a:r>
            <a:endParaRPr lang="en-PH" sz="2000" b="1"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PH" sz="2000" b="1" dirty="0">
                <a:latin typeface="Times New Roman" panose="02020603050405020304" pitchFamily="18" charset="0"/>
                <a:cs typeface="Times New Roman" panose="02020603050405020304" pitchFamily="18" charset="0"/>
                <a:sym typeface="+mn-ea"/>
              </a:rPr>
              <a:t>Services</a:t>
            </a:r>
            <a:endParaRPr lang="en-PH" sz="2000" b="1"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PH" sz="2000" b="1" dirty="0">
                <a:latin typeface="Times New Roman" panose="02020603050405020304" pitchFamily="18" charset="0"/>
                <a:cs typeface="Times New Roman" panose="02020603050405020304" pitchFamily="18" charset="0"/>
                <a:sym typeface="+mn-ea"/>
              </a:rPr>
              <a:t>Packages</a:t>
            </a:r>
            <a:endParaRPr lang="en-PH" sz="2000" b="1"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PH" sz="2000" b="1" dirty="0">
                <a:latin typeface="Times New Roman" panose="02020603050405020304" pitchFamily="18" charset="0"/>
                <a:cs typeface="Times New Roman" panose="02020603050405020304" pitchFamily="18" charset="0"/>
                <a:sym typeface="+mn-ea"/>
              </a:rPr>
              <a:t>Booking</a:t>
            </a:r>
            <a:endParaRPr lang="en-PH" sz="2000" b="1"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PH" sz="2000" b="1" dirty="0">
                <a:latin typeface="Times New Roman" panose="02020603050405020304" pitchFamily="18" charset="0"/>
                <a:cs typeface="Times New Roman" panose="02020603050405020304" pitchFamily="18" charset="0"/>
                <a:sym typeface="+mn-ea"/>
              </a:rPr>
              <a:t>Booking Calendar</a:t>
            </a:r>
            <a:endParaRPr lang="en-PH" sz="2000" b="1"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PH" sz="2000" b="1" dirty="0">
                <a:latin typeface="Times New Roman" panose="02020603050405020304" pitchFamily="18" charset="0"/>
                <a:cs typeface="Times New Roman" panose="02020603050405020304" pitchFamily="18" charset="0"/>
                <a:sym typeface="+mn-ea"/>
              </a:rPr>
              <a:t>Payment</a:t>
            </a:r>
            <a:endParaRPr lang="en-PH" sz="2000" b="1"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PH" sz="2000" b="1" dirty="0">
                <a:latin typeface="Times New Roman" panose="02020603050405020304" pitchFamily="18" charset="0"/>
                <a:cs typeface="Times New Roman" panose="02020603050405020304" pitchFamily="18" charset="0"/>
                <a:sym typeface="+mn-ea"/>
              </a:rPr>
              <a:t>Cancellation/Rebooking</a:t>
            </a:r>
            <a:endParaRPr lang="en-PH"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Accounts</a:t>
            </a:r>
          </a:p>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Client Account</a:t>
            </a:r>
          </a:p>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Reports</a:t>
            </a:r>
          </a:p>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Gallery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2477" y="3963670"/>
            <a:ext cx="7772400" cy="1362075"/>
          </a:xfrm>
        </p:spPr>
        <p:txBody>
          <a:bodyPr/>
          <a:lstStyle/>
          <a:p>
            <a:endParaRPr lang="en-US"/>
          </a:p>
        </p:txBody>
      </p:sp>
      <p:sp>
        <p:nvSpPr>
          <p:cNvPr id="3" name="Text Placeholder 2"/>
          <p:cNvSpPr>
            <a:spLocks noGrp="1"/>
          </p:cNvSpPr>
          <p:nvPr>
            <p:ph type="body" idx="1"/>
          </p:nvPr>
        </p:nvSpPr>
        <p:spPr/>
        <p:txBody>
          <a:bodyPr/>
          <a:lstStyle/>
          <a:p>
            <a:r>
              <a:rPr lang="en-US" sz="2400">
                <a:solidFill>
                  <a:schemeClr val="tx1"/>
                </a:solidFill>
                <a:latin typeface="Times New Roman" panose="02020603050405020304" pitchFamily="18" charset="0"/>
                <a:cs typeface="Times New Roman" panose="02020603050405020304" pitchFamily="18" charset="0"/>
              </a:rPr>
              <a:t>1. The system will accept PayPal payments only.</a:t>
            </a:r>
          </a:p>
          <a:p>
            <a:r>
              <a:rPr lang="en-US" sz="2400">
                <a:solidFill>
                  <a:schemeClr val="tx1"/>
                </a:solidFill>
                <a:latin typeface="Times New Roman" panose="02020603050405020304" pitchFamily="18" charset="0"/>
                <a:cs typeface="Times New Roman" panose="02020603050405020304" pitchFamily="18" charset="0"/>
              </a:rPr>
              <a:t>2. The system will not handle refund transactions for the client.</a:t>
            </a:r>
          </a:p>
          <a:p>
            <a:r>
              <a:rPr lang="en-US" sz="2400">
                <a:solidFill>
                  <a:schemeClr val="tx1"/>
                </a:solidFill>
                <a:latin typeface="Times New Roman" panose="02020603050405020304" pitchFamily="18" charset="0"/>
                <a:cs typeface="Times New Roman" panose="02020603050405020304" pitchFamily="18" charset="0"/>
              </a:rPr>
              <a:t>3.  The system will not handle the changed of availed event package.</a:t>
            </a:r>
          </a:p>
          <a:p>
            <a:r>
              <a:rPr lang="en-US" sz="2400">
                <a:solidFill>
                  <a:schemeClr val="tx1"/>
                </a:solidFill>
                <a:latin typeface="Times New Roman" panose="02020603050405020304" pitchFamily="18" charset="0"/>
                <a:cs typeface="Times New Roman" panose="02020603050405020304" pitchFamily="18" charset="0"/>
              </a:rPr>
              <a:t>4. The additional of services out of the event package cannot be handled by the system. The system will not provide selections of other services that is not within the package.</a:t>
            </a:r>
          </a:p>
        </p:txBody>
      </p:sp>
      <p:sp>
        <p:nvSpPr>
          <p:cNvPr id="4" name="Text Box 3"/>
          <p:cNvSpPr txBox="1"/>
          <p:nvPr/>
        </p:nvSpPr>
        <p:spPr>
          <a:xfrm>
            <a:off x="880745" y="440690"/>
            <a:ext cx="7382510" cy="583565"/>
          </a:xfrm>
          <a:prstGeom prst="rect">
            <a:avLst/>
          </a:prstGeom>
          <a:noFill/>
        </p:spPr>
        <p:txBody>
          <a:bodyPr wrap="square" rtlCol="0">
            <a:spAutoFit/>
          </a:bodyPr>
          <a:lstStyle/>
          <a:p>
            <a:pPr algn="ctr"/>
            <a:r>
              <a:rPr lang="en-PH" altLang="en-US" sz="3200" b="1" dirty="0" smtClean="0">
                <a:latin typeface="Times New Roman" panose="02020603050405020304" pitchFamily="18" charset="0"/>
                <a:cs typeface="Times New Roman" panose="02020603050405020304" pitchFamily="18" charset="0"/>
              </a:rPr>
              <a:t>Limitation</a:t>
            </a:r>
            <a:endParaRPr lang="en-PH" altLang="en-US" sz="3200" b="1"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1284605" y="6180455"/>
            <a:ext cx="7416800" cy="460375"/>
          </a:xfrm>
          <a:prstGeom prst="rect">
            <a:avLst/>
          </a:prstGeom>
          <a:noFill/>
        </p:spPr>
        <p:txBody>
          <a:bodyPr wrap="square" rtlCol="0">
            <a:spAutoFit/>
          </a:bodyPr>
          <a:lstStyle/>
          <a:p>
            <a:pPr algn="ctr"/>
            <a:r>
              <a:rPr lang="en-US" altLang="en-GB" sz="2400" smtClean="0">
                <a:latin typeface="Times New Roman" panose="02020603050405020304" pitchFamily="18" charset="0"/>
                <a:cs typeface="Times New Roman" panose="02020603050405020304" pitchFamily="18" charset="0"/>
                <a:sym typeface="+mn-ea"/>
              </a:rPr>
              <a:t>Online </a:t>
            </a:r>
            <a:r>
              <a:rPr lang="en-PH" altLang="en-US" sz="2400" smtClean="0">
                <a:latin typeface="Times New Roman" panose="02020603050405020304" pitchFamily="18" charset="0"/>
                <a:cs typeface="Times New Roman" panose="02020603050405020304" pitchFamily="18" charset="0"/>
                <a:sym typeface="+mn-ea"/>
              </a:rPr>
              <a:t>Inquiry and Booking System for Scenta Inc</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extBox 5"/>
          <p:cNvSpPr txBox="1">
            <a:spLocks noChangeArrowheads="1"/>
          </p:cNvSpPr>
          <p:nvPr/>
        </p:nvSpPr>
        <p:spPr bwMode="auto">
          <a:xfrm>
            <a:off x="2286000" y="228600"/>
            <a:ext cx="4686300" cy="891540"/>
          </a:xfrm>
          <a:prstGeom prst="rect">
            <a:avLst/>
          </a:prstGeom>
          <a:noFill/>
          <a:ln w="9525">
            <a:noFill/>
            <a:miter lim="800000"/>
          </a:ln>
        </p:spPr>
        <p:txBody>
          <a:bodyPr wrap="square">
            <a:spAutoFit/>
          </a:bodyPr>
          <a:lstStyle/>
          <a:p>
            <a:pPr algn="ctr" eaLnBrk="1" hangingPunct="1"/>
            <a:r>
              <a:rPr lang="en-PH" altLang="en-US" sz="5400" b="1" dirty="0">
                <a:latin typeface="Times New Roman" panose="02020603050405020304" pitchFamily="18" charset="0"/>
                <a:cs typeface="Times New Roman" panose="02020603050405020304" pitchFamily="18" charset="0"/>
              </a:rPr>
              <a:t>Methodology</a:t>
            </a:r>
            <a:endParaRPr lang="en-PH" altLang="en-US" sz="3200" b="1" dirty="0">
              <a:latin typeface="Arial Narrow" panose="020B0606020202030204" pitchFamily="34" charset="0"/>
            </a:endParaRPr>
          </a:p>
        </p:txBody>
      </p:sp>
      <p:sp>
        <p:nvSpPr>
          <p:cNvPr id="1048632" name="Rectangle 4"/>
          <p:cNvSpPr/>
          <p:nvPr/>
        </p:nvSpPr>
        <p:spPr>
          <a:xfrm>
            <a:off x="615462" y="2794435"/>
            <a:ext cx="8343900" cy="658642"/>
          </a:xfrm>
          <a:prstGeom prst="rect">
            <a:avLst/>
          </a:prstGeom>
        </p:spPr>
        <p:txBody>
          <a:bodyPr wrap="square" numCol="1">
            <a:spAutoFit/>
          </a:bodyPr>
          <a:lstStyle/>
          <a:p>
            <a:pPr marL="457200" indent="-457200">
              <a:lnSpc>
                <a:spcPct val="115000"/>
              </a:lnSpc>
              <a:spcBef>
                <a:spcPts val="0"/>
              </a:spcBef>
              <a:spcAft>
                <a:spcPts val="0"/>
              </a:spcAft>
              <a:buFont typeface="Arial" panose="020B0604020202020204" pitchFamily="34" charset="0"/>
              <a:buChar char="•"/>
            </a:pPr>
            <a:r>
              <a:rPr lang="en-PH" sz="3200" dirty="0" smtClean="0">
                <a:latin typeface="Arial" panose="020B0604020202020204" pitchFamily="34" charset="0"/>
                <a:cs typeface="Arial" panose="020B0604020202020204" pitchFamily="34" charset="0"/>
              </a:rPr>
              <a:t>What is Modified Waterfall Model?</a:t>
            </a:r>
            <a:endParaRPr lang="en-PH" sz="3200" dirty="0">
              <a:latin typeface="Arial" panose="020B0604020202020204" pitchFamily="34" charset="0"/>
              <a:cs typeface="Arial" panose="020B0604020202020204" pitchFamily="34" charset="0"/>
            </a:endParaRPr>
          </a:p>
        </p:txBody>
      </p:sp>
      <p:sp>
        <p:nvSpPr>
          <p:cNvPr id="2" name="Text Placeholder 1"/>
          <p:cNvSpPr>
            <a:spLocks noGrp="1"/>
          </p:cNvSpPr>
          <p:nvPr>
            <p:ph type="body" idx="1"/>
          </p:nvPr>
        </p:nvSpPr>
        <p:spPr/>
        <p:txBody>
          <a:bodyPr/>
          <a:lstStyle/>
          <a:p>
            <a:endParaRPr lang="en-PH"/>
          </a:p>
        </p:txBody>
      </p:sp>
      <p:sp>
        <p:nvSpPr>
          <p:cNvPr id="6" name="Text Placeholder 7"/>
          <p:cNvSpPr txBox="1"/>
          <p:nvPr/>
        </p:nvSpPr>
        <p:spPr bwMode="auto">
          <a:xfrm>
            <a:off x="1539082" y="6095999"/>
            <a:ext cx="6690518" cy="585787"/>
          </a:xfrm>
          <a:prstGeom prst="rect">
            <a:avLst/>
          </a:prstGeom>
          <a:noFill/>
          <a:ln w="9525">
            <a:noFill/>
            <a:miter lim="800000"/>
          </a:ln>
        </p:spPr>
        <p:txBody>
          <a:bodyPr vert="horz" wrap="square" lIns="91440" tIns="45720" rIns="91440" bIns="45720" numCol="1" anchor="b" anchorCtr="0" compatLnSpc="1"/>
          <a:lstStyle>
            <a:lvl1pPr marL="0" indent="0" algn="l"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panose="020B0604020202020204"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panose="020B0604020202020204"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algn="ctr" eaLnBrk="1" hangingPunct="1"/>
            <a:r>
              <a:rPr lang="en-US" altLang="en-GB" sz="2500" smtClean="0">
                <a:solidFill>
                  <a:schemeClr val="tx1"/>
                </a:solidFill>
                <a:latin typeface="Times New Roman" panose="02020603050405020304" pitchFamily="18" charset="0"/>
                <a:cs typeface="Times New Roman" panose="02020603050405020304" pitchFamily="18" charset="0"/>
              </a:rPr>
              <a:t>Online Reservation For Tandog Memorial Chapel</a:t>
            </a:r>
            <a:endParaRPr lang="en-US" altLang="en-GB"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extBox 5"/>
          <p:cNvSpPr txBox="1">
            <a:spLocks noChangeArrowheads="1"/>
          </p:cNvSpPr>
          <p:nvPr/>
        </p:nvSpPr>
        <p:spPr bwMode="auto">
          <a:xfrm>
            <a:off x="2286000" y="228600"/>
            <a:ext cx="4686300" cy="891540"/>
          </a:xfrm>
          <a:prstGeom prst="rect">
            <a:avLst/>
          </a:prstGeom>
          <a:noFill/>
          <a:ln w="9525">
            <a:noFill/>
            <a:miter lim="800000"/>
          </a:ln>
        </p:spPr>
        <p:txBody>
          <a:bodyPr wrap="square">
            <a:spAutoFit/>
          </a:bodyPr>
          <a:lstStyle/>
          <a:p>
            <a:pPr algn="ctr" eaLnBrk="1" hangingPunct="1"/>
            <a:r>
              <a:rPr lang="en-PH" altLang="en-US" sz="5400" b="1" dirty="0">
                <a:latin typeface="Times New Roman" panose="02020603050405020304" pitchFamily="18" charset="0"/>
                <a:cs typeface="Times New Roman" panose="02020603050405020304" pitchFamily="18" charset="0"/>
              </a:rPr>
              <a:t>Methodology</a:t>
            </a:r>
            <a:endParaRPr lang="en-PH" altLang="en-US" sz="3200" b="1" dirty="0">
              <a:latin typeface="Arial Narrow" panose="020B0606020202030204" pitchFamily="34" charset="0"/>
            </a:endParaRPr>
          </a:p>
        </p:txBody>
      </p:sp>
      <p:sp>
        <p:nvSpPr>
          <p:cNvPr id="2" name="Text Placeholder 1"/>
          <p:cNvSpPr>
            <a:spLocks noGrp="1"/>
          </p:cNvSpPr>
          <p:nvPr>
            <p:ph type="body" idx="1"/>
          </p:nvPr>
        </p:nvSpPr>
        <p:spPr>
          <a:xfrm>
            <a:off x="742633" y="2921318"/>
            <a:ext cx="7772400" cy="1500187"/>
          </a:xfrm>
        </p:spPr>
        <p:txBody>
          <a:bodyPr/>
          <a:lstStyle/>
          <a:p>
            <a:endParaRPr lang="en-PH"/>
          </a:p>
        </p:txBody>
      </p:sp>
      <p:sp>
        <p:nvSpPr>
          <p:cNvPr id="6" name="Text Placeholder 7"/>
          <p:cNvSpPr txBox="1"/>
          <p:nvPr/>
        </p:nvSpPr>
        <p:spPr bwMode="auto">
          <a:xfrm>
            <a:off x="1539082" y="6096000"/>
            <a:ext cx="6690518" cy="585787"/>
          </a:xfrm>
          <a:prstGeom prst="rect">
            <a:avLst/>
          </a:prstGeom>
          <a:noFill/>
          <a:ln w="9525">
            <a:noFill/>
            <a:miter lim="800000"/>
          </a:ln>
        </p:spPr>
        <p:txBody>
          <a:bodyPr vert="horz" wrap="square" lIns="91440" tIns="45720" rIns="91440" bIns="45720" numCol="1" anchor="b" anchorCtr="0" compatLnSpc="1"/>
          <a:lstStyle>
            <a:lvl1pPr marL="0" indent="0" algn="l"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panose="020B0604020202020204"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panose="020B0604020202020204"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algn="ctr" eaLnBrk="1" hangingPunct="1"/>
            <a:r>
              <a:rPr lang="en-US" altLang="en-GB" sz="2500" smtClean="0">
                <a:solidFill>
                  <a:schemeClr val="tx1"/>
                </a:solidFill>
                <a:latin typeface="Times New Roman" panose="02020603050405020304" pitchFamily="18" charset="0"/>
                <a:cs typeface="Times New Roman" panose="02020603050405020304" pitchFamily="18" charset="0"/>
                <a:sym typeface="+mn-ea"/>
              </a:rPr>
              <a:t>Online </a:t>
            </a:r>
            <a:r>
              <a:rPr lang="en-PH" altLang="en-US" sz="2500" smtClean="0">
                <a:solidFill>
                  <a:schemeClr val="tx1"/>
                </a:solidFill>
                <a:latin typeface="Times New Roman" panose="02020603050405020304" pitchFamily="18" charset="0"/>
                <a:cs typeface="Times New Roman" panose="02020603050405020304" pitchFamily="18" charset="0"/>
                <a:sym typeface="+mn-ea"/>
              </a:rPr>
              <a:t>Inquiry and Booking System for Scenta Inc</a:t>
            </a:r>
            <a:endParaRPr lang="en-US" altLang="en-GB" sz="2500" dirty="0">
              <a:solidFill>
                <a:schemeClr val="tx1"/>
              </a:solidFill>
              <a:latin typeface="Times New Roman" panose="02020603050405020304" pitchFamily="18" charset="0"/>
              <a:cs typeface="Times New Roman" panose="02020603050405020304" pitchFamily="18" charset="0"/>
            </a:endParaRPr>
          </a:p>
        </p:txBody>
      </p:sp>
      <p:pic>
        <p:nvPicPr>
          <p:cNvPr id="11" name="Picture 1" descr="Waterfall"/>
          <p:cNvPicPr>
            <a:picLocks noChangeAspect="1" noChangeArrowheads="1"/>
          </p:cNvPicPr>
          <p:nvPr/>
        </p:nvPicPr>
        <p:blipFill>
          <a:blip r:embed="rId2"/>
          <a:srcRect/>
          <a:stretch>
            <a:fillRect/>
          </a:stretch>
        </p:blipFill>
        <p:spPr>
          <a:xfrm>
            <a:off x="1677035" y="1724025"/>
            <a:ext cx="5789930" cy="3409950"/>
          </a:xfrm>
          <a:prstGeom prst="rect">
            <a:avLst/>
          </a:prstGeom>
          <a:noFill/>
          <a:ln w="9525" cmpd="sng">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extBox 5"/>
          <p:cNvSpPr txBox="1">
            <a:spLocks noChangeArrowheads="1"/>
          </p:cNvSpPr>
          <p:nvPr/>
        </p:nvSpPr>
        <p:spPr bwMode="auto">
          <a:xfrm>
            <a:off x="723900" y="533400"/>
            <a:ext cx="7696200" cy="4333240"/>
          </a:xfrm>
          <a:prstGeom prst="rect">
            <a:avLst/>
          </a:prstGeom>
          <a:noFill/>
          <a:ln w="9525">
            <a:noFill/>
            <a:miter lim="800000"/>
          </a:ln>
        </p:spPr>
        <p:txBody>
          <a:bodyPr>
            <a:spAutoFit/>
          </a:bodyPr>
          <a:lstStyle/>
          <a:p>
            <a:pPr algn="ctr" eaLnBrk="1" hangingPunct="1"/>
            <a:endParaRPr lang="en-PH" altLang="en-US" sz="3200" b="1" dirty="0">
              <a:latin typeface="Arial Narrow" panose="020B0606020202030204" pitchFamily="34" charset="0"/>
            </a:endParaRPr>
          </a:p>
          <a:p>
            <a:pPr algn="ctr" eaLnBrk="1" hangingPunct="1"/>
            <a:endParaRPr lang="en-PH" altLang="en-US" sz="3200" b="1" dirty="0">
              <a:latin typeface="Arial Narrow" panose="020B0606020202030204" pitchFamily="34" charset="0"/>
            </a:endParaRPr>
          </a:p>
          <a:p>
            <a:pPr algn="ctr" eaLnBrk="1" hangingPunct="1"/>
            <a:endParaRPr lang="en-PH" altLang="en-US" sz="3200" b="1" dirty="0">
              <a:latin typeface="Arial Narrow" panose="020B0606020202030204" pitchFamily="34" charset="0"/>
            </a:endParaRPr>
          </a:p>
          <a:p>
            <a:pPr algn="ctr" eaLnBrk="1" hangingPunct="1"/>
            <a:r>
              <a:rPr lang="en-PH" altLang="en-US" sz="5400" b="1" dirty="0">
                <a:latin typeface="Times New Roman" panose="02020603050405020304" pitchFamily="18" charset="0"/>
                <a:cs typeface="Times New Roman" panose="02020603050405020304" pitchFamily="18" charset="0"/>
              </a:rPr>
              <a:t>Thank you!</a:t>
            </a:r>
          </a:p>
          <a:p>
            <a:pPr algn="ctr" eaLnBrk="1" hangingPunct="1"/>
            <a:r>
              <a:rPr lang="en-PH" altLang="en-US" sz="3200" b="1" dirty="0">
                <a:latin typeface="Arial Narrow" panose="020B0606020202030204" pitchFamily="34" charset="0"/>
                <a:sym typeface="Wingdings" panose="05000000000000000000" pitchFamily="2" charset="2"/>
              </a:rPr>
              <a:t></a:t>
            </a:r>
            <a:endParaRPr lang="en-PH" altLang="en-US" sz="3200" b="1" dirty="0">
              <a:latin typeface="Arial Narrow" panose="020B0606020202030204" pitchFamily="34" charset="0"/>
            </a:endParaRPr>
          </a:p>
          <a:p>
            <a:pPr algn="ctr" eaLnBrk="1" hangingPunct="1"/>
            <a:endParaRPr lang="en-PH" altLang="en-US" sz="3200" b="1" dirty="0">
              <a:latin typeface="Arial Narrow" panose="020B0606020202030204" pitchFamily="34" charset="0"/>
            </a:endParaRPr>
          </a:p>
          <a:p>
            <a:pPr algn="ctr" eaLnBrk="1" hangingPunct="1"/>
            <a:endParaRPr lang="en-PH" altLang="en-US" sz="3200" b="1" dirty="0">
              <a:latin typeface="Arial Narrow" panose="020B0606020202030204" pitchFamily="34" charset="0"/>
            </a:endParaRPr>
          </a:p>
          <a:p>
            <a:pPr algn="ctr" eaLnBrk="1" hangingPunct="1"/>
            <a:endParaRPr lang="en-PH" altLang="en-US" sz="3200" b="1" dirty="0">
              <a:latin typeface="Arial Narrow" panose="020B0606020202030204" pitchFamily="34" charset="0"/>
            </a:endParaRPr>
          </a:p>
        </p:txBody>
      </p:sp>
      <p:sp>
        <p:nvSpPr>
          <p:cNvPr id="2" name="Text Placeholder 1"/>
          <p:cNvSpPr>
            <a:spLocks noGrp="1"/>
          </p:cNvSpPr>
          <p:nvPr>
            <p:ph type="body" idx="1"/>
          </p:nvPr>
        </p:nvSpPr>
        <p:spPr/>
        <p:txBody>
          <a:bodyPr/>
          <a:lstStyle/>
          <a:p>
            <a:endParaRPr lang="en-PH"/>
          </a:p>
        </p:txBody>
      </p:sp>
      <p:sp>
        <p:nvSpPr>
          <p:cNvPr id="5" name="Text Placeholder 7"/>
          <p:cNvSpPr txBox="1"/>
          <p:nvPr/>
        </p:nvSpPr>
        <p:spPr bwMode="auto">
          <a:xfrm>
            <a:off x="1539082" y="6092858"/>
            <a:ext cx="6690518" cy="585787"/>
          </a:xfrm>
          <a:prstGeom prst="rect">
            <a:avLst/>
          </a:prstGeom>
          <a:noFill/>
          <a:ln w="9525">
            <a:noFill/>
            <a:miter lim="800000"/>
          </a:ln>
        </p:spPr>
        <p:txBody>
          <a:bodyPr vert="horz" wrap="square" lIns="91440" tIns="45720" rIns="91440" bIns="45720" numCol="1" anchor="b" anchorCtr="0" compatLnSpc="1"/>
          <a:lstStyle>
            <a:lvl1pPr marL="0" indent="0" algn="l"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panose="020B0604020202020204"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panose="020B0604020202020204"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algn="ctr" eaLnBrk="1" hangingPunct="1"/>
            <a:r>
              <a:rPr lang="en-US" altLang="en-GB" sz="2500" smtClean="0">
                <a:solidFill>
                  <a:schemeClr val="tx1"/>
                </a:solidFill>
                <a:latin typeface="Times New Roman" panose="02020603050405020304" pitchFamily="18" charset="0"/>
                <a:cs typeface="Times New Roman" panose="02020603050405020304" pitchFamily="18" charset="0"/>
                <a:sym typeface="+mn-ea"/>
              </a:rPr>
              <a:t>Online </a:t>
            </a:r>
            <a:r>
              <a:rPr lang="en-PH" altLang="en-US" sz="2500" smtClean="0">
                <a:solidFill>
                  <a:schemeClr val="tx1"/>
                </a:solidFill>
                <a:latin typeface="Times New Roman" panose="02020603050405020304" pitchFamily="18" charset="0"/>
                <a:cs typeface="Times New Roman" panose="02020603050405020304" pitchFamily="18" charset="0"/>
                <a:sym typeface="+mn-ea"/>
              </a:rPr>
              <a:t>Inquiry and Booking System for Scenta Inc</a:t>
            </a:r>
            <a:endParaRPr lang="en-US" altLang="en-GB"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3000">
        <p14:shre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Box 5"/>
          <p:cNvSpPr txBox="1">
            <a:spLocks noChangeArrowheads="1"/>
          </p:cNvSpPr>
          <p:nvPr/>
        </p:nvSpPr>
        <p:spPr bwMode="auto">
          <a:xfrm>
            <a:off x="1827213" y="2359660"/>
            <a:ext cx="5562600" cy="1069340"/>
          </a:xfrm>
          <a:prstGeom prst="rect">
            <a:avLst/>
          </a:prstGeom>
          <a:noFill/>
          <a:ln w="9525">
            <a:noFill/>
            <a:miter lim="800000"/>
          </a:ln>
        </p:spPr>
        <p:txBody>
          <a:bodyPr wrap="square">
            <a:spAutoFit/>
          </a:bodyPr>
          <a:lstStyle/>
          <a:p>
            <a:pPr algn="ctr" eaLnBrk="1" hangingPunct="1"/>
            <a:r>
              <a:rPr lang="en-PH" altLang="en-US" sz="6600" b="1" dirty="0">
                <a:latin typeface="Times New Roman" panose="02020603050405020304" pitchFamily="18" charset="0"/>
                <a:cs typeface="Times New Roman" panose="02020603050405020304" pitchFamily="18" charset="0"/>
              </a:rPr>
              <a:t>Introduction</a:t>
            </a:r>
            <a:endParaRPr lang="en-PH" altLang="en-US" sz="5400" b="1" dirty="0">
              <a:latin typeface="Times New Roman" panose="02020603050405020304" pitchFamily="18" charset="0"/>
              <a:cs typeface="Times New Roman" panose="02020603050405020304" pitchFamily="18" charset="0"/>
            </a:endParaRPr>
          </a:p>
        </p:txBody>
      </p:sp>
      <p:sp>
        <p:nvSpPr>
          <p:cNvPr id="1048701" name="Text Placeholder 7"/>
          <p:cNvSpPr>
            <a:spLocks noGrp="1"/>
          </p:cNvSpPr>
          <p:nvPr>
            <p:ph type="body" idx="1"/>
          </p:nvPr>
        </p:nvSpPr>
        <p:spPr>
          <a:xfrm>
            <a:off x="1539082" y="6096000"/>
            <a:ext cx="6690518" cy="585787"/>
          </a:xfrm>
          <a:prstGeom prst="rect">
            <a:avLst/>
          </a:prstGeom>
        </p:spPr>
        <p:txBody>
          <a:bodyPr vert="horz" wrap="square" lIns="91440" tIns="45720" rIns="91440" bIns="45720" numCol="1" anchor="b" anchorCtr="0" compatLnSpc="1"/>
          <a:lstStyle>
            <a:lvl1pPr marL="0" indent="0" algn="l" fontAlgn="base">
              <a:buFont typeface="Arial" panose="020B0604020202020204" pitchFamily="34" charset="0"/>
              <a:buNone/>
              <a:defRPr sz="2000">
                <a:solidFill>
                  <a:schemeClr val="tx1">
                    <a:tint val="75000"/>
                  </a:schemeClr>
                </a:solidFill>
              </a:defRPr>
            </a:lvl1pPr>
            <a:lvl2pPr marL="457200" indent="0" algn="l" fontAlgn="base">
              <a:buFont typeface="Arial" panose="020B0604020202020204" pitchFamily="34" charset="0"/>
              <a:buNone/>
              <a:defRPr sz="1800">
                <a:solidFill>
                  <a:schemeClr val="tx1">
                    <a:tint val="75000"/>
                  </a:schemeClr>
                </a:solidFill>
              </a:defRPr>
            </a:lvl2pPr>
            <a:lvl3pPr marL="914400" indent="0" algn="l" fontAlgn="base">
              <a:buFont typeface="Arial" panose="020B0604020202020204" pitchFamily="34" charset="0"/>
              <a:buNone/>
              <a:defRPr sz="1600">
                <a:solidFill>
                  <a:schemeClr val="tx1">
                    <a:tint val="75000"/>
                  </a:schemeClr>
                </a:solidFill>
              </a:defRPr>
            </a:lvl3pPr>
            <a:lvl4pPr marL="1371600" indent="0" algn="l" fontAlgn="base">
              <a:buFont typeface="Arial" panose="020B0604020202020204" pitchFamily="34" charset="0"/>
              <a:buNone/>
              <a:defRPr sz="1400">
                <a:solidFill>
                  <a:schemeClr val="tx1">
                    <a:tint val="75000"/>
                  </a:schemeClr>
                </a:solidFill>
              </a:defRPr>
            </a:lvl4pPr>
            <a:lvl5pPr marL="1828800" indent="0" algn="l" fontAlgn="base">
              <a:buFont typeface="Arial" panose="020B0604020202020204" pitchFamily="34" charset="0"/>
              <a:buNone/>
              <a:defRPr sz="1400">
                <a:solidFill>
                  <a:schemeClr val="tx1">
                    <a:tint val="75000"/>
                  </a:schemeClr>
                </a:solidFill>
              </a:defRPr>
            </a:lvl5pPr>
            <a:lvl6pPr marL="2286000" indent="0" algn="l" defTabSz="914400">
              <a:buFont typeface="Arial" panose="020B0604020202020204" pitchFamily="34" charset="0"/>
              <a:buNone/>
              <a:defRPr sz="1400">
                <a:solidFill>
                  <a:schemeClr val="tx1">
                    <a:tint val="75000"/>
                  </a:schemeClr>
                </a:solidFill>
              </a:defRPr>
            </a:lvl6pPr>
            <a:lvl7pPr marL="2743200" indent="0" algn="l" defTabSz="914400">
              <a:buFont typeface="Arial" panose="020B0604020202020204" pitchFamily="34" charset="0"/>
              <a:buNone/>
              <a:defRPr sz="1400">
                <a:solidFill>
                  <a:schemeClr val="tx1">
                    <a:tint val="75000"/>
                  </a:schemeClr>
                </a:solidFill>
              </a:defRPr>
            </a:lvl7pPr>
            <a:lvl8pPr marL="3200400" indent="0" algn="l" defTabSz="914400">
              <a:buFont typeface="Arial" panose="020B0604020202020204" pitchFamily="34" charset="0"/>
              <a:buNone/>
              <a:defRPr sz="1400">
                <a:solidFill>
                  <a:schemeClr val="tx1">
                    <a:tint val="75000"/>
                  </a:schemeClr>
                </a:solidFill>
              </a:defRPr>
            </a:lvl8pPr>
            <a:lvl9pPr marL="3657600" indent="0" algn="l" defTabSz="914400">
              <a:buFont typeface="Arial" panose="020B0604020202020204" pitchFamily="34" charset="0"/>
              <a:buNone/>
              <a:defRPr sz="1400">
                <a:solidFill>
                  <a:schemeClr val="tx1">
                    <a:tint val="75000"/>
                  </a:schemeClr>
                </a:solidFill>
              </a:defRPr>
            </a:lvl9pPr>
          </a:lstStyle>
          <a:p>
            <a:pPr algn="ctr" eaLnBrk="1" hangingPunct="1"/>
            <a:r>
              <a:rPr lang="en-PH" altLang="en-US" sz="2400" dirty="0">
                <a:solidFill>
                  <a:schemeClr val="tx1"/>
                </a:solidFill>
                <a:latin typeface="Times New Roman" panose="02020603050405020304" pitchFamily="18" charset="0"/>
                <a:cs typeface="Times New Roman" panose="02020603050405020304" pitchFamily="18" charset="0"/>
              </a:rPr>
              <a:t>Online Inquiry and Booking System For Scenta Inc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495" y="5991860"/>
            <a:ext cx="7644130" cy="635000"/>
          </a:xfrm>
        </p:spPr>
        <p:txBody>
          <a:bodyPr/>
          <a:lstStyle/>
          <a:p>
            <a:pPr algn="ctr"/>
            <a:r>
              <a:rPr lang="en-PH" altLang="en-US" sz="2000" b="0" dirty="0">
                <a:latin typeface="Times New Roman" panose="02020603050405020304" pitchFamily="18" charset="0"/>
                <a:cs typeface="Times New Roman" panose="02020603050405020304" pitchFamily="18" charset="0"/>
                <a:sym typeface="+mn-ea"/>
              </a:rPr>
              <a:t>Online Inquiry and Booking System For Scenta Inc</a:t>
            </a:r>
            <a:r>
              <a:rPr lang="en-PH" altLang="en-US" dirty="0">
                <a:solidFill>
                  <a:schemeClr val="tx1"/>
                </a:solidFill>
                <a:latin typeface="Times New Roman" panose="02020603050405020304" pitchFamily="18" charset="0"/>
                <a:cs typeface="Times New Roman" panose="02020603050405020304" pitchFamily="18" charset="0"/>
              </a:rPr>
              <a:t/>
            </a:r>
            <a:br>
              <a:rPr lang="en-PH" altLang="en-US" dirty="0">
                <a:solidFill>
                  <a:schemeClr val="tx1"/>
                </a:solidFill>
                <a:latin typeface="Times New Roman" panose="02020603050405020304" pitchFamily="18" charset="0"/>
                <a:cs typeface="Times New Roman" panose="02020603050405020304" pitchFamily="18" charset="0"/>
              </a:rPr>
            </a:br>
            <a:endParaRPr lang="en-US"/>
          </a:p>
        </p:txBody>
      </p:sp>
      <p:sp>
        <p:nvSpPr>
          <p:cNvPr id="3" name="Text Placeholder 2"/>
          <p:cNvSpPr>
            <a:spLocks noGrp="1"/>
          </p:cNvSpPr>
          <p:nvPr>
            <p:ph type="body" idx="1"/>
          </p:nvPr>
        </p:nvSpPr>
        <p:spPr>
          <a:xfrm>
            <a:off x="722630" y="2078990"/>
            <a:ext cx="7772400" cy="2327910"/>
          </a:xfrm>
        </p:spPr>
        <p:txBody>
          <a:bodyPr>
            <a:scene3d>
              <a:camera prst="orthographicFront"/>
              <a:lightRig rig="threePt" dir="t"/>
            </a:scene3d>
          </a:bodyPr>
          <a:lstStyle/>
          <a:p>
            <a:pPr algn="just"/>
            <a:r>
              <a:rPr lang="en-PH" altLang="en-US" sz="2800">
                <a:ln/>
                <a:solidFill>
                  <a:schemeClr val="tx1"/>
                </a:solidFill>
                <a:effectLst/>
                <a:latin typeface="Times New Roman" panose="02020603050405020304" pitchFamily="18" charset="0"/>
                <a:cs typeface="Times New Roman" panose="02020603050405020304" pitchFamily="18" charset="0"/>
              </a:rPr>
              <a:t>Event management services accommodate a wide range of events including conferences, convention, concerts, trade shows, festivals, and ceremonies. It includes managing the team who is responsible for each function, the budget, and overseeing the execution of the event. There are different services that it offers to their client such as to plan and execute substantial company meetings and organize events such as sporting events, and reunions.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extBox 5"/>
          <p:cNvSpPr txBox="1">
            <a:spLocks noChangeArrowheads="1"/>
          </p:cNvSpPr>
          <p:nvPr/>
        </p:nvSpPr>
        <p:spPr bwMode="auto">
          <a:xfrm>
            <a:off x="1028700" y="2405380"/>
            <a:ext cx="7086600" cy="2047239"/>
          </a:xfrm>
          <a:prstGeom prst="rect">
            <a:avLst/>
          </a:prstGeom>
          <a:noFill/>
          <a:ln w="9525">
            <a:noFill/>
            <a:miter lim="800000"/>
          </a:ln>
        </p:spPr>
        <p:txBody>
          <a:bodyPr wrap="square">
            <a:spAutoFit/>
          </a:bodyPr>
          <a:lstStyle/>
          <a:p>
            <a:pPr algn="ctr" eaLnBrk="1" hangingPunct="1"/>
            <a:r>
              <a:rPr lang="en-US" altLang="en-GB" sz="6600" b="1" dirty="0">
                <a:latin typeface="Times New Roman" panose="02020603050405020304" pitchFamily="18" charset="0"/>
                <a:cs typeface="Times New Roman" panose="02020603050405020304" pitchFamily="18" charset="0"/>
              </a:rPr>
              <a:t>Background </a:t>
            </a:r>
            <a:r>
              <a:rPr lang="en-PH" altLang="en-US" sz="6600" b="1" dirty="0">
                <a:latin typeface="Times New Roman" panose="02020603050405020304" pitchFamily="18" charset="0"/>
                <a:cs typeface="Times New Roman" panose="02020603050405020304" pitchFamily="18" charset="0"/>
              </a:rPr>
              <a:t>of the Problem</a:t>
            </a:r>
            <a:endParaRPr lang="en-PH" altLang="en-US" sz="5400" b="1" dirty="0">
              <a:latin typeface="Times New Roman" panose="02020603050405020304" pitchFamily="18" charset="0"/>
              <a:cs typeface="Times New Roman" panose="02020603050405020304" pitchFamily="18" charset="0"/>
            </a:endParaRPr>
          </a:p>
        </p:txBody>
      </p:sp>
      <p:sp>
        <p:nvSpPr>
          <p:cNvPr id="2" name="Text Placeholder 1"/>
          <p:cNvSpPr>
            <a:spLocks noGrp="1"/>
          </p:cNvSpPr>
          <p:nvPr>
            <p:ph type="body" idx="1"/>
          </p:nvPr>
        </p:nvSpPr>
        <p:spPr/>
        <p:txBody>
          <a:bodyPr/>
          <a:lstStyle/>
          <a:p>
            <a:endParaRPr lang="en-PH"/>
          </a:p>
        </p:txBody>
      </p:sp>
      <p:sp>
        <p:nvSpPr>
          <p:cNvPr id="6" name="Text Placeholder 7"/>
          <p:cNvSpPr txBox="1"/>
          <p:nvPr/>
        </p:nvSpPr>
        <p:spPr bwMode="auto">
          <a:xfrm>
            <a:off x="1539082" y="6019800"/>
            <a:ext cx="6690518" cy="585787"/>
          </a:xfrm>
          <a:prstGeom prst="rect">
            <a:avLst/>
          </a:prstGeom>
          <a:noFill/>
          <a:ln w="9525">
            <a:noFill/>
            <a:miter lim="800000"/>
          </a:ln>
        </p:spPr>
        <p:txBody>
          <a:bodyPr vert="horz" wrap="square" lIns="91440" tIns="45720" rIns="91440" bIns="45720" numCol="1" anchor="b" anchorCtr="0" compatLnSpc="1"/>
          <a:lstStyle>
            <a:lvl1pPr marL="0" indent="0" algn="l"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panose="020B0604020202020204"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panose="020B0604020202020204"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algn="ctr" eaLnBrk="1" hangingPunct="1"/>
            <a:r>
              <a:rPr lang="en-PH" altLang="en-US" sz="2500" dirty="0">
                <a:solidFill>
                  <a:schemeClr val="tx1"/>
                </a:solidFill>
                <a:latin typeface="Times New Roman" panose="02020603050405020304" pitchFamily="18" charset="0"/>
                <a:cs typeface="Times New Roman" panose="02020603050405020304" pitchFamily="18" charset="0"/>
              </a:rPr>
              <a:t>Online Inquiry and Booking System for Scenta Inc.</a:t>
            </a:r>
          </a:p>
        </p:txBody>
      </p:sp>
    </p:spTree>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152400"/>
            <a:ext cx="7772400" cy="4800600"/>
          </a:xfrm>
        </p:spPr>
        <p:txBody>
          <a:bodyPr/>
          <a:lstStyle/>
          <a:p>
            <a:endParaRPr lang="en-PH" dirty="0" smtClean="0">
              <a:solidFill>
                <a:schemeClr val="tx1"/>
              </a:solidFill>
            </a:endParaRPr>
          </a:p>
          <a:p>
            <a:endParaRPr lang="en-PH" dirty="0">
              <a:solidFill>
                <a:schemeClr val="tx1"/>
              </a:solidFill>
            </a:endParaRPr>
          </a:p>
          <a:p>
            <a:endParaRPr lang="en-PH" dirty="0" smtClean="0">
              <a:solidFill>
                <a:schemeClr val="tx1"/>
              </a:solidFill>
            </a:endParaRPr>
          </a:p>
          <a:p>
            <a:endParaRPr lang="en-PH" dirty="0">
              <a:solidFill>
                <a:schemeClr val="tx1"/>
              </a:solidFill>
            </a:endParaRPr>
          </a:p>
          <a:p>
            <a:r>
              <a:rPr lang="en-PH" altLang="en-US" sz="2800" b="1" dirty="0">
                <a:solidFill>
                  <a:schemeClr val="tx1"/>
                </a:solidFill>
                <a:latin typeface="Times New Roman" panose="02020603050405020304" pitchFamily="18" charset="0"/>
                <a:cs typeface="Times New Roman" panose="02020603050405020304" pitchFamily="18" charset="0"/>
              </a:rPr>
              <a:t>General Problem</a:t>
            </a:r>
            <a:endParaRPr lang="en-US" sz="2800" b="1" dirty="0">
              <a:solidFill>
                <a:schemeClr val="tx1"/>
              </a:solidFill>
            </a:endParaRP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Scenta Inc. is a event services company that supplies flower arrangement and event styling in Metro Manila and some other part of Luzon such as Laguna, Tagaytay and Cavite from 8 am to 5 pm</a:t>
            </a:r>
            <a:r>
              <a:rPr lang="en-PH" altLang="en-US" sz="1800" dirty="0">
                <a:solidFill>
                  <a:schemeClr val="tx1"/>
                </a:solidFill>
                <a:latin typeface="Times New Roman" panose="02020603050405020304" pitchFamily="18" charset="0"/>
                <a:cs typeface="Times New Roman" panose="02020603050405020304" pitchFamily="18" charset="0"/>
              </a:rPr>
              <a:t>. The problem that the customer usually encounters is the consistency of the data entry that effects the booking process. The proponents proposed a system that will help the company to make better and real-time transactions wherein a customer can easily change or update their booking without physically going to the office of Scenta Inc. </a:t>
            </a:r>
            <a:endParaRPr lang="en-PH" altLang="en-US" dirty="0">
              <a:solidFill>
                <a:schemeClr val="tx1"/>
              </a:solidFill>
            </a:endParaRPr>
          </a:p>
          <a:p>
            <a:endParaRPr lang="en-US" dirty="0">
              <a:solidFill>
                <a:schemeClr val="tx1"/>
              </a:solidFill>
            </a:endParaRPr>
          </a:p>
        </p:txBody>
      </p:sp>
      <p:sp>
        <p:nvSpPr>
          <p:cNvPr id="4" name="Text Placeholder 7"/>
          <p:cNvSpPr txBox="1"/>
          <p:nvPr/>
        </p:nvSpPr>
        <p:spPr bwMode="auto">
          <a:xfrm>
            <a:off x="1506088" y="6019800"/>
            <a:ext cx="6690518" cy="585787"/>
          </a:xfrm>
          <a:prstGeom prst="rect">
            <a:avLst/>
          </a:prstGeom>
          <a:noFill/>
          <a:ln w="9525">
            <a:noFill/>
            <a:miter lim="800000"/>
          </a:ln>
        </p:spPr>
        <p:txBody>
          <a:bodyPr vert="horz" wrap="square" lIns="91440" tIns="45720" rIns="91440" bIns="45720" numCol="1" anchor="b" anchorCtr="0" compatLnSpc="1"/>
          <a:lstStyle>
            <a:lvl1pPr marL="0" indent="0" algn="l"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panose="020B0604020202020204"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panose="020B0604020202020204"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algn="ctr" eaLnBrk="1" hangingPunct="1"/>
            <a:r>
              <a:rPr lang="en-PH" altLang="en-US" sz="2500" dirty="0">
                <a:solidFill>
                  <a:schemeClr val="tx1"/>
                </a:solidFill>
                <a:latin typeface="Times New Roman" panose="02020603050405020304" pitchFamily="18" charset="0"/>
                <a:cs typeface="Times New Roman" panose="02020603050405020304" pitchFamily="18" charset="0"/>
                <a:sym typeface="+mn-ea"/>
              </a:rPr>
              <a:t>Online Inquiry and Booking System for Scenta Inc</a:t>
            </a:r>
            <a:endParaRPr lang="en-US" altLang="en-GB"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1830" y="5106670"/>
            <a:ext cx="7772400" cy="76200"/>
          </a:xfrm>
        </p:spPr>
        <p:txBody>
          <a:bodyPr/>
          <a:lstStyle/>
          <a:p>
            <a:endParaRPr lang="en-PH" altLang="en-US">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85786" y="2857496"/>
            <a:ext cx="7772400" cy="2980055"/>
          </a:xfrm>
        </p:spPr>
        <p:txBody>
          <a:bodyPr/>
          <a:lstStyle/>
          <a:p>
            <a:endParaRPr lang="en-PH" altLang="en-US" dirty="0">
              <a:solidFill>
                <a:schemeClr val="tx1"/>
              </a:solidFill>
              <a:latin typeface="Times New Roman" panose="02020603050405020304" pitchFamily="18" charset="0"/>
              <a:cs typeface="Times New Roman" panose="02020603050405020304" pitchFamily="18" charset="0"/>
            </a:endParaRPr>
          </a:p>
          <a:p>
            <a:endParaRPr lang="en-PH" altLang="en-US" dirty="0">
              <a:solidFill>
                <a:schemeClr val="tx1"/>
              </a:solidFill>
              <a:latin typeface="Times New Roman" panose="02020603050405020304" pitchFamily="18" charset="0"/>
              <a:cs typeface="Times New Roman" panose="02020603050405020304" pitchFamily="18" charset="0"/>
            </a:endParaRPr>
          </a:p>
          <a:p>
            <a:endParaRPr lang="en-PH" altLang="en-US" dirty="0">
              <a:solidFill>
                <a:schemeClr val="tx1"/>
              </a:solidFill>
              <a:latin typeface="Times New Roman" panose="02020603050405020304" pitchFamily="18" charset="0"/>
              <a:cs typeface="Times New Roman" panose="02020603050405020304" pitchFamily="18" charset="0"/>
            </a:endParaRPr>
          </a:p>
          <a:p>
            <a:endParaRPr lang="en-PH" altLang="en-US" dirty="0">
              <a:solidFill>
                <a:schemeClr val="tx1"/>
              </a:solidFill>
              <a:latin typeface="Times New Roman" panose="02020603050405020304" pitchFamily="18" charset="0"/>
              <a:cs typeface="Times New Roman" panose="02020603050405020304" pitchFamily="18" charset="0"/>
            </a:endParaRPr>
          </a:p>
          <a:p>
            <a:endParaRPr lang="en-PH" altLang="en-US" dirty="0">
              <a:solidFill>
                <a:schemeClr val="tx1"/>
              </a:solidFill>
              <a:latin typeface="Times New Roman" panose="02020603050405020304" pitchFamily="18" charset="0"/>
              <a:cs typeface="Times New Roman" panose="02020603050405020304" pitchFamily="18" charset="0"/>
            </a:endParaRPr>
          </a:p>
          <a:p>
            <a:r>
              <a:rPr lang="en-PH" altLang="en-US" b="1" dirty="0">
                <a:solidFill>
                  <a:schemeClr val="tx1"/>
                </a:solidFill>
                <a:latin typeface="Times New Roman" panose="02020603050405020304" pitchFamily="18" charset="0"/>
                <a:cs typeface="Times New Roman" panose="02020603050405020304" pitchFamily="18" charset="0"/>
              </a:rPr>
              <a:t>Specific Problem</a:t>
            </a:r>
          </a:p>
          <a:p>
            <a:r>
              <a:rPr lang="en-PH" altLang="en-US" b="1" dirty="0">
                <a:solidFill>
                  <a:schemeClr val="tx1"/>
                </a:solidFill>
                <a:latin typeface="Times New Roman" panose="02020603050405020304" pitchFamily="18" charset="0"/>
                <a:cs typeface="Times New Roman" panose="02020603050405020304" pitchFamily="18" charset="0"/>
              </a:rPr>
              <a:t>How to design and develop a module that will allow the clients to create an account?</a:t>
            </a:r>
          </a:p>
          <a:p>
            <a:endParaRPr lang="en-PH" altLang="en-US" b="1" dirty="0">
              <a:solidFill>
                <a:schemeClr val="tx1"/>
              </a:solidFill>
              <a:latin typeface="Times New Roman" panose="02020603050405020304" pitchFamily="18" charset="0"/>
              <a:cs typeface="Times New Roman" panose="02020603050405020304" pitchFamily="18" charset="0"/>
            </a:endParaRPr>
          </a:p>
          <a:p>
            <a:r>
              <a:rPr lang="en-PH" altLang="en-US" b="1" dirty="0">
                <a:solidFill>
                  <a:schemeClr val="tx1"/>
                </a:solidFill>
                <a:latin typeface="Times New Roman" panose="02020603050405020304" pitchFamily="18" charset="0"/>
                <a:cs typeface="Times New Roman" panose="02020603050405020304" pitchFamily="18" charset="0"/>
              </a:rPr>
              <a:t>How to design and develop a module that will allow the clients to inquire and book an event an event </a:t>
            </a:r>
            <a:r>
              <a:rPr lang="en-PH" altLang="en-US" b="1" dirty="0" smtClean="0">
                <a:solidFill>
                  <a:schemeClr val="tx1"/>
                </a:solidFill>
                <a:latin typeface="Times New Roman" panose="02020603050405020304" pitchFamily="18" charset="0"/>
                <a:cs typeface="Times New Roman" panose="02020603050405020304" pitchFamily="18" charset="0"/>
              </a:rPr>
              <a:t>packages?</a:t>
            </a:r>
            <a:endParaRPr lang="en-PH" altLang="en-US" b="1" dirty="0">
              <a:solidFill>
                <a:schemeClr val="tx1"/>
              </a:solidFill>
              <a:latin typeface="Times New Roman" panose="02020603050405020304" pitchFamily="18" charset="0"/>
              <a:cs typeface="Times New Roman" panose="02020603050405020304" pitchFamily="18" charset="0"/>
            </a:endParaRPr>
          </a:p>
          <a:p>
            <a:endParaRPr lang="en-PH" altLang="en-US" b="1" dirty="0">
              <a:solidFill>
                <a:schemeClr val="tx1"/>
              </a:solidFill>
              <a:latin typeface="Times New Roman" panose="02020603050405020304" pitchFamily="18" charset="0"/>
              <a:cs typeface="Times New Roman" panose="02020603050405020304" pitchFamily="18" charset="0"/>
            </a:endParaRPr>
          </a:p>
          <a:p>
            <a:r>
              <a:rPr lang="en-PH" altLang="en-US" b="1" dirty="0">
                <a:solidFill>
                  <a:schemeClr val="tx1"/>
                </a:solidFill>
                <a:latin typeface="Times New Roman" panose="02020603050405020304" pitchFamily="18" charset="0"/>
                <a:cs typeface="Times New Roman" panose="02020603050405020304" pitchFamily="18" charset="0"/>
              </a:rPr>
              <a:t>How to design and develop a payment module that will allow the clients to pay the availed packages though </a:t>
            </a:r>
            <a:r>
              <a:rPr lang="en-PH" altLang="en-US" b="1" dirty="0" err="1">
                <a:solidFill>
                  <a:schemeClr val="tx1"/>
                </a:solidFill>
                <a:latin typeface="Times New Roman" panose="02020603050405020304" pitchFamily="18" charset="0"/>
                <a:cs typeface="Times New Roman" panose="02020603050405020304" pitchFamily="18" charset="0"/>
              </a:rPr>
              <a:t>Paypal</a:t>
            </a:r>
            <a:r>
              <a:rPr lang="en-PH" altLang="en-US" b="1" dirty="0">
                <a:solidFill>
                  <a:schemeClr val="tx1"/>
                </a:solidFill>
                <a:latin typeface="Times New Roman" panose="02020603050405020304" pitchFamily="18" charset="0"/>
                <a:cs typeface="Times New Roman" panose="02020603050405020304" pitchFamily="18" charset="0"/>
              </a:rPr>
              <a:t>?</a:t>
            </a:r>
          </a:p>
          <a:p>
            <a:endParaRPr lang="en-PH" altLang="en-US" b="1" dirty="0">
              <a:solidFill>
                <a:schemeClr val="tx1"/>
              </a:solidFill>
              <a:latin typeface="Times New Roman" panose="02020603050405020304" pitchFamily="18" charset="0"/>
              <a:cs typeface="Times New Roman" panose="02020603050405020304" pitchFamily="18" charset="0"/>
            </a:endParaRPr>
          </a:p>
          <a:p>
            <a:r>
              <a:rPr lang="en-PH" altLang="en-US" b="1" dirty="0">
                <a:solidFill>
                  <a:schemeClr val="tx1"/>
                </a:solidFill>
                <a:latin typeface="Times New Roman" panose="02020603050405020304" pitchFamily="18" charset="0"/>
                <a:cs typeface="Times New Roman" panose="02020603050405020304" pitchFamily="18" charset="0"/>
              </a:rPr>
              <a:t>How to design and develop </a:t>
            </a:r>
            <a:r>
              <a:rPr lang="en-PH" altLang="en-US" b="1" dirty="0" smtClean="0">
                <a:solidFill>
                  <a:schemeClr val="tx1"/>
                </a:solidFill>
                <a:latin typeface="Times New Roman" panose="02020603050405020304" pitchFamily="18" charset="0"/>
                <a:cs typeface="Times New Roman" panose="02020603050405020304" pitchFamily="18" charset="0"/>
              </a:rPr>
              <a:t>a gallery module </a:t>
            </a:r>
            <a:r>
              <a:rPr lang="en-PH" altLang="en-US" b="1" dirty="0">
                <a:solidFill>
                  <a:schemeClr val="tx1"/>
                </a:solidFill>
                <a:latin typeface="Times New Roman" panose="02020603050405020304" pitchFamily="18" charset="0"/>
                <a:cs typeface="Times New Roman" panose="02020603050405020304" pitchFamily="18" charset="0"/>
              </a:rPr>
              <a:t>that </a:t>
            </a:r>
            <a:r>
              <a:rPr lang="en-PH" altLang="en-US" b="1" dirty="0" smtClean="0">
                <a:solidFill>
                  <a:schemeClr val="tx1"/>
                </a:solidFill>
                <a:latin typeface="Times New Roman" panose="02020603050405020304" pitchFamily="18" charset="0"/>
                <a:cs typeface="Times New Roman" panose="02020603050405020304" pitchFamily="18" charset="0"/>
              </a:rPr>
              <a:t>will advertise past successful events </a:t>
            </a:r>
            <a:r>
              <a:rPr lang="en-PH" altLang="en-US" b="1" dirty="0">
                <a:solidFill>
                  <a:schemeClr val="tx1"/>
                </a:solidFill>
                <a:latin typeface="Times New Roman" panose="02020603050405020304" pitchFamily="18" charset="0"/>
                <a:cs typeface="Times New Roman" panose="02020603050405020304" pitchFamily="18" charset="0"/>
              </a:rPr>
              <a:t>of the </a:t>
            </a:r>
            <a:r>
              <a:rPr lang="en-PH" altLang="en-US" b="1" dirty="0" err="1">
                <a:solidFill>
                  <a:schemeClr val="tx1"/>
                </a:solidFill>
                <a:latin typeface="Times New Roman" panose="02020603050405020304" pitchFamily="18" charset="0"/>
                <a:cs typeface="Times New Roman" panose="02020603050405020304" pitchFamily="18" charset="0"/>
              </a:rPr>
              <a:t>Scenta</a:t>
            </a:r>
            <a:r>
              <a:rPr lang="en-PH" altLang="en-US" b="1" dirty="0">
                <a:solidFill>
                  <a:schemeClr val="tx1"/>
                </a:solidFill>
                <a:latin typeface="Times New Roman" panose="02020603050405020304" pitchFamily="18" charset="0"/>
                <a:cs typeface="Times New Roman" panose="02020603050405020304" pitchFamily="18" charset="0"/>
              </a:rPr>
              <a:t> </a:t>
            </a:r>
            <a:r>
              <a:rPr lang="en-PH" altLang="en-US" b="1" dirty="0" smtClean="0">
                <a:solidFill>
                  <a:schemeClr val="tx1"/>
                </a:solidFill>
                <a:latin typeface="Times New Roman" panose="02020603050405020304" pitchFamily="18" charset="0"/>
                <a:cs typeface="Times New Roman" panose="02020603050405020304" pitchFamily="18" charset="0"/>
              </a:rPr>
              <a:t>Inc.?</a:t>
            </a:r>
            <a:endParaRPr lang="en-PH" altLang="en-US" dirty="0">
              <a:solidFill>
                <a:schemeClr val="tx1"/>
              </a:solidFill>
              <a:latin typeface="Times New Roman" panose="02020603050405020304" pitchFamily="18" charset="0"/>
              <a:cs typeface="Times New Roman" panose="02020603050405020304" pitchFamily="18" charset="0"/>
            </a:endParaRPr>
          </a:p>
          <a:p>
            <a:endParaRPr lang="en-PH" altLang="en-US" dirty="0">
              <a:solidFill>
                <a:schemeClr val="tx1"/>
              </a:solidFill>
              <a:latin typeface="Times New Roman" panose="02020603050405020304" pitchFamily="18" charset="0"/>
              <a:cs typeface="Times New Roman" panose="02020603050405020304" pitchFamily="18" charset="0"/>
            </a:endParaRPr>
          </a:p>
          <a:p>
            <a:endParaRPr lang="en-PH" altLang="en-US" dirty="0">
              <a:solidFill>
                <a:schemeClr val="tx1"/>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1249680" y="6071870"/>
            <a:ext cx="7527925" cy="460375"/>
          </a:xfrm>
          <a:prstGeom prst="rect">
            <a:avLst/>
          </a:prstGeom>
          <a:noFill/>
        </p:spPr>
        <p:txBody>
          <a:bodyPr wrap="square" rtlCol="0">
            <a:spAutoFit/>
          </a:bodyPr>
          <a:lstStyle/>
          <a:p>
            <a:pPr algn="ctr"/>
            <a:r>
              <a:rPr lang="en-PH" altLang="en-US" sz="2400">
                <a:latin typeface="Times New Roman" panose="02020603050405020304" pitchFamily="18" charset="0"/>
                <a:cs typeface="Times New Roman" panose="02020603050405020304" pitchFamily="18" charset="0"/>
              </a:rPr>
              <a:t>Online Inquiry and Booking System Scenta Inc.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9100" y="5306695"/>
            <a:ext cx="7772400" cy="1176655"/>
          </a:xfrm>
        </p:spPr>
        <p:txBody>
          <a:bodyPr/>
          <a:lstStyle/>
          <a:p>
            <a:endParaRPr lang="en-US"/>
          </a:p>
        </p:txBody>
      </p:sp>
      <p:sp>
        <p:nvSpPr>
          <p:cNvPr id="3" name="Text Placeholder 2"/>
          <p:cNvSpPr>
            <a:spLocks noGrp="1"/>
          </p:cNvSpPr>
          <p:nvPr>
            <p:ph type="body" idx="1"/>
          </p:nvPr>
        </p:nvSpPr>
        <p:spPr>
          <a:xfrm>
            <a:off x="685800" y="537845"/>
            <a:ext cx="7772400" cy="2647950"/>
          </a:xfrm>
        </p:spPr>
        <p:txBody>
          <a:bodyPr/>
          <a:lstStyle/>
          <a:p>
            <a:r>
              <a:rPr lang="en-US" b="1" dirty="0">
                <a:solidFill>
                  <a:schemeClr val="tx1"/>
                </a:solidFill>
                <a:latin typeface="Times New Roman" panose="02020603050405020304" pitchFamily="18" charset="0"/>
                <a:cs typeface="Times New Roman" panose="02020603050405020304" pitchFamily="18" charset="0"/>
              </a:rPr>
              <a:t>How to integrate a live chat module that will serve as communication portal for the customer and </a:t>
            </a:r>
            <a:r>
              <a:rPr lang="en-US" b="1" dirty="0" err="1">
                <a:solidFill>
                  <a:schemeClr val="tx1"/>
                </a:solidFill>
                <a:latin typeface="Times New Roman" panose="02020603050405020304" pitchFamily="18" charset="0"/>
                <a:cs typeface="Times New Roman" panose="02020603050405020304" pitchFamily="18" charset="0"/>
              </a:rPr>
              <a:t>Scenta</a:t>
            </a:r>
            <a:r>
              <a:rPr lang="en-US" b="1" dirty="0">
                <a:solidFill>
                  <a:schemeClr val="tx1"/>
                </a:solidFill>
                <a:latin typeface="Times New Roman" panose="02020603050405020304" pitchFamily="18" charset="0"/>
                <a:cs typeface="Times New Roman" panose="02020603050405020304" pitchFamily="18" charset="0"/>
              </a:rPr>
              <a:t> Inc.?</a:t>
            </a:r>
          </a:p>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How to design and develop a </a:t>
            </a:r>
            <a:r>
              <a:rPr lang="en-US" b="1" dirty="0" smtClean="0">
                <a:solidFill>
                  <a:schemeClr val="tx1"/>
                </a:solidFill>
                <a:latin typeface="Times New Roman" panose="02020603050405020304" pitchFamily="18" charset="0"/>
                <a:cs typeface="Times New Roman" panose="02020603050405020304" pitchFamily="18" charset="0"/>
              </a:rPr>
              <a:t>control panel</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module that will allow the admin to manage the information of the </a:t>
            </a:r>
            <a:r>
              <a:rPr lang="en-US" b="1" dirty="0" smtClean="0">
                <a:solidFill>
                  <a:schemeClr val="tx1"/>
                </a:solidFill>
                <a:latin typeface="Times New Roman" panose="02020603050405020304" pitchFamily="18" charset="0"/>
                <a:cs typeface="Times New Roman" panose="02020603050405020304" pitchFamily="18" charset="0"/>
              </a:rPr>
              <a:t>services offered</a:t>
            </a:r>
            <a:r>
              <a:rPr lang="en-US" b="1" dirty="0">
                <a:solidFill>
                  <a:schemeClr val="tx1"/>
                </a:solidFill>
                <a:latin typeface="Times New Roman" panose="02020603050405020304" pitchFamily="18" charset="0"/>
                <a:cs typeface="Times New Roman" panose="02020603050405020304" pitchFamily="18" charset="0"/>
              </a:rPr>
              <a:t>, view </a:t>
            </a:r>
            <a:r>
              <a:rPr lang="en-US" b="1" dirty="0" smtClean="0">
                <a:solidFill>
                  <a:schemeClr val="tx1"/>
                </a:solidFill>
                <a:latin typeface="Times New Roman" panose="02020603050405020304" pitchFamily="18" charset="0"/>
                <a:cs typeface="Times New Roman" panose="02020603050405020304" pitchFamily="18" charset="0"/>
              </a:rPr>
              <a:t>customer </a:t>
            </a:r>
            <a:r>
              <a:rPr lang="en-US" b="1" dirty="0" err="1" smtClean="0">
                <a:solidFill>
                  <a:schemeClr val="tx1"/>
                </a:solidFill>
                <a:latin typeface="Times New Roman" panose="02020603050405020304" pitchFamily="18" charset="0"/>
                <a:cs typeface="Times New Roman" panose="02020603050405020304" pitchFamily="18" charset="0"/>
              </a:rPr>
              <a:t>informormation</a:t>
            </a:r>
            <a:r>
              <a:rPr lang="en-US" b="1" dirty="0" smtClean="0">
                <a:solidFill>
                  <a:schemeClr val="tx1"/>
                </a:solidFill>
                <a:latin typeface="Times New Roman" panose="02020603050405020304" pitchFamily="18" charset="0"/>
                <a:cs typeface="Times New Roman" panose="02020603050405020304" pitchFamily="18" charset="0"/>
              </a:rPr>
              <a:t>, modified the calendar and vacant booking request?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1503680" y="5975350"/>
            <a:ext cx="7229475" cy="460375"/>
          </a:xfrm>
          <a:prstGeom prst="rect">
            <a:avLst/>
          </a:prstGeom>
          <a:noFill/>
        </p:spPr>
        <p:txBody>
          <a:bodyPr wrap="square" rtlCol="0">
            <a:spAutoFit/>
          </a:bodyPr>
          <a:lstStyle/>
          <a:p>
            <a:pPr algn="ctr"/>
            <a:r>
              <a:rPr lang="en-PH" altLang="en-US" sz="2400">
                <a:latin typeface="Times New Roman" panose="02020603050405020304" pitchFamily="18" charset="0"/>
                <a:cs typeface="Times New Roman" panose="02020603050405020304" pitchFamily="18" charset="0"/>
              </a:rPr>
              <a:t>Online Inquiry and Booking System Scenta Inc.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TextBox 1048707"/>
          <p:cNvSpPr txBox="1"/>
          <p:nvPr/>
        </p:nvSpPr>
        <p:spPr>
          <a:xfrm>
            <a:off x="626931" y="2468880"/>
            <a:ext cx="7891407" cy="3246120"/>
          </a:xfrm>
          <a:prstGeom prst="rect">
            <a:avLst/>
          </a:prstGeom>
        </p:spPr>
        <p:txBody>
          <a:bodyPr wrap="square" rtlCol="0">
            <a:spAutoFit/>
          </a:bodyPr>
          <a:lstStyle/>
          <a:p>
            <a:pPr algn="ctr"/>
            <a:r>
              <a:rPr lang="en-GB" sz="4100" b="1" dirty="0">
                <a:solidFill>
                  <a:srgbClr val="000000"/>
                </a:solidFill>
                <a:latin typeface="Times New Roman" panose="02020603050405020304"/>
                <a:cs typeface="Times New Roman" panose="02020603050405020304"/>
              </a:rPr>
              <a:t>Overview of the </a:t>
            </a:r>
          </a:p>
          <a:p>
            <a:pPr algn="ctr"/>
            <a:r>
              <a:rPr lang="en-GB" sz="4100" b="1" dirty="0">
                <a:solidFill>
                  <a:srgbClr val="000000"/>
                </a:solidFill>
                <a:latin typeface="Times New Roman" panose="02020603050405020304"/>
                <a:cs typeface="Times New Roman" panose="02020603050405020304"/>
              </a:rPr>
              <a:t>current state of technology</a:t>
            </a:r>
          </a:p>
          <a:p>
            <a:pPr algn="ctr"/>
            <a:endParaRPr lang="en-GB" sz="4100" b="1" dirty="0">
              <a:solidFill>
                <a:srgbClr val="000000"/>
              </a:solidFill>
              <a:latin typeface="Times New Roman" panose="02020603050405020304"/>
              <a:cs typeface="Times New Roman" panose="02020603050405020304"/>
            </a:endParaRPr>
          </a:p>
          <a:p>
            <a:pPr algn="ctr"/>
            <a:r>
              <a:rPr lang="en-PH" altLang="en-GB" sz="2800" b="1" dirty="0">
                <a:solidFill>
                  <a:srgbClr val="000000"/>
                </a:solidFill>
                <a:latin typeface="Times New Roman" panose="02020603050405020304" pitchFamily="18" charset="0"/>
                <a:cs typeface="Times New Roman" panose="02020603050405020304" pitchFamily="18" charset="0"/>
              </a:rPr>
              <a:t>Inquiry/Booking and </a:t>
            </a:r>
            <a:r>
              <a:rPr lang="en-PH" altLang="en-GB" sz="2800" b="1" dirty="0" smtClean="0">
                <a:solidFill>
                  <a:srgbClr val="000000"/>
                </a:solidFill>
                <a:latin typeface="Times New Roman" panose="02020603050405020304" pitchFamily="18" charset="0"/>
                <a:cs typeface="Times New Roman" panose="02020603050405020304" pitchFamily="18" charset="0"/>
              </a:rPr>
              <a:t>A.L </a:t>
            </a:r>
            <a:r>
              <a:rPr lang="en-PH" altLang="en-GB" sz="2800" b="1" dirty="0" smtClean="0">
                <a:solidFill>
                  <a:srgbClr val="000000"/>
                </a:solidFill>
                <a:latin typeface="Times New Roman" panose="02020603050405020304" pitchFamily="18" charset="0"/>
                <a:cs typeface="Times New Roman" panose="02020603050405020304" pitchFamily="18" charset="0"/>
              </a:rPr>
              <a:t>S</a:t>
            </a:r>
            <a:r>
              <a:rPr lang="en-PH" altLang="en-GB" sz="2800" b="1" dirty="0" smtClean="0">
                <a:solidFill>
                  <a:srgbClr val="000000"/>
                </a:solidFill>
                <a:latin typeface="Times New Roman" panose="02020603050405020304" pitchFamily="18" charset="0"/>
                <a:cs typeface="Times New Roman" panose="02020603050405020304" pitchFamily="18" charset="0"/>
              </a:rPr>
              <a:t>ignature Events</a:t>
            </a:r>
            <a:r>
              <a:rPr lang="en-GB" sz="4100" b="1" dirty="0">
                <a:solidFill>
                  <a:srgbClr val="000000"/>
                </a:solidFill>
                <a:latin typeface="Times New Roman" panose="02020603050405020304"/>
                <a:cs typeface="Times New Roman" panose="02020603050405020304"/>
              </a:rPr>
              <a:t>
</a:t>
            </a:r>
          </a:p>
        </p:txBody>
      </p:sp>
      <p:sp>
        <p:nvSpPr>
          <p:cNvPr id="5" name="Text Placeholder 7"/>
          <p:cNvSpPr>
            <a:spLocks noGrp="1"/>
          </p:cNvSpPr>
          <p:nvPr>
            <p:ph type="body" idx="1"/>
          </p:nvPr>
        </p:nvSpPr>
        <p:spPr>
          <a:xfrm>
            <a:off x="1524000" y="5943600"/>
            <a:ext cx="6690518" cy="585787"/>
          </a:xfrm>
          <a:prstGeom prst="rect">
            <a:avLst/>
          </a:prstGeom>
        </p:spPr>
        <p:txBody>
          <a:bodyPr vert="horz" wrap="square" lIns="91440" tIns="45720" rIns="91440" bIns="45720" numCol="1" anchor="b" anchorCtr="0" compatLnSpc="1"/>
          <a:lstStyle>
            <a:lvl1pPr marL="0" indent="0" algn="l" fontAlgn="base">
              <a:buFont typeface="Arial" panose="020B0604020202020204" pitchFamily="34" charset="0"/>
              <a:buNone/>
              <a:defRPr sz="2000">
                <a:solidFill>
                  <a:schemeClr val="tx1">
                    <a:tint val="75000"/>
                  </a:schemeClr>
                </a:solidFill>
              </a:defRPr>
            </a:lvl1pPr>
            <a:lvl2pPr marL="457200" indent="0" algn="l" fontAlgn="base">
              <a:buFont typeface="Arial" panose="020B0604020202020204" pitchFamily="34" charset="0"/>
              <a:buNone/>
              <a:defRPr sz="1800">
                <a:solidFill>
                  <a:schemeClr val="tx1">
                    <a:tint val="75000"/>
                  </a:schemeClr>
                </a:solidFill>
              </a:defRPr>
            </a:lvl2pPr>
            <a:lvl3pPr marL="914400" indent="0" algn="l" fontAlgn="base">
              <a:buFont typeface="Arial" panose="020B0604020202020204" pitchFamily="34" charset="0"/>
              <a:buNone/>
              <a:defRPr sz="1600">
                <a:solidFill>
                  <a:schemeClr val="tx1">
                    <a:tint val="75000"/>
                  </a:schemeClr>
                </a:solidFill>
              </a:defRPr>
            </a:lvl3pPr>
            <a:lvl4pPr marL="1371600" indent="0" algn="l" fontAlgn="base">
              <a:buFont typeface="Arial" panose="020B0604020202020204" pitchFamily="34" charset="0"/>
              <a:buNone/>
              <a:defRPr sz="1400">
                <a:solidFill>
                  <a:schemeClr val="tx1">
                    <a:tint val="75000"/>
                  </a:schemeClr>
                </a:solidFill>
              </a:defRPr>
            </a:lvl4pPr>
            <a:lvl5pPr marL="1828800" indent="0" algn="l" fontAlgn="base">
              <a:buFont typeface="Arial" panose="020B0604020202020204" pitchFamily="34" charset="0"/>
              <a:buNone/>
              <a:defRPr sz="1400">
                <a:solidFill>
                  <a:schemeClr val="tx1">
                    <a:tint val="75000"/>
                  </a:schemeClr>
                </a:solidFill>
              </a:defRPr>
            </a:lvl5pPr>
            <a:lvl6pPr marL="2286000" indent="0" algn="l" defTabSz="914400">
              <a:buFont typeface="Arial" panose="020B0604020202020204" pitchFamily="34" charset="0"/>
              <a:buNone/>
              <a:defRPr sz="1400">
                <a:solidFill>
                  <a:schemeClr val="tx1">
                    <a:tint val="75000"/>
                  </a:schemeClr>
                </a:solidFill>
              </a:defRPr>
            </a:lvl6pPr>
            <a:lvl7pPr marL="2743200" indent="0" algn="l" defTabSz="914400">
              <a:buFont typeface="Arial" panose="020B0604020202020204" pitchFamily="34" charset="0"/>
              <a:buNone/>
              <a:defRPr sz="1400">
                <a:solidFill>
                  <a:schemeClr val="tx1">
                    <a:tint val="75000"/>
                  </a:schemeClr>
                </a:solidFill>
              </a:defRPr>
            </a:lvl7pPr>
            <a:lvl8pPr marL="3200400" indent="0" algn="l" defTabSz="914400">
              <a:buFont typeface="Arial" panose="020B0604020202020204" pitchFamily="34" charset="0"/>
              <a:buNone/>
              <a:defRPr sz="1400">
                <a:solidFill>
                  <a:schemeClr val="tx1">
                    <a:tint val="75000"/>
                  </a:schemeClr>
                </a:solidFill>
              </a:defRPr>
            </a:lvl8pPr>
            <a:lvl9pPr marL="3657600" indent="0" algn="l" defTabSz="914400">
              <a:buFont typeface="Arial" panose="020B0604020202020204" pitchFamily="34" charset="0"/>
              <a:buNone/>
              <a:defRPr sz="1400">
                <a:solidFill>
                  <a:schemeClr val="tx1">
                    <a:tint val="75000"/>
                  </a:schemeClr>
                </a:solidFill>
              </a:defRPr>
            </a:lvl9pPr>
          </a:lstStyle>
          <a:p>
            <a:pPr algn="ctr" eaLnBrk="1" hangingPunct="1"/>
            <a:r>
              <a:rPr lang="en-PH" altLang="en-US" sz="2500" dirty="0" smtClean="0">
                <a:solidFill>
                  <a:schemeClr val="tx1"/>
                </a:solidFill>
                <a:latin typeface="Times New Roman" panose="02020603050405020304" pitchFamily="18" charset="0"/>
                <a:cs typeface="Times New Roman" panose="02020603050405020304" pitchFamily="18" charset="0"/>
              </a:rPr>
              <a:t>Online Inquiry and Booking System Scenta Inc.</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extBox 5"/>
          <p:cNvSpPr txBox="1">
            <a:spLocks noChangeArrowheads="1"/>
          </p:cNvSpPr>
          <p:nvPr/>
        </p:nvSpPr>
        <p:spPr bwMode="auto">
          <a:xfrm>
            <a:off x="723900" y="304800"/>
            <a:ext cx="7696200" cy="891540"/>
          </a:xfrm>
          <a:prstGeom prst="rect">
            <a:avLst/>
          </a:prstGeom>
          <a:noFill/>
          <a:ln w="9525">
            <a:noFill/>
            <a:miter lim="800000"/>
          </a:ln>
        </p:spPr>
        <p:txBody>
          <a:bodyPr>
            <a:spAutoFit/>
          </a:bodyPr>
          <a:lstStyle/>
          <a:p>
            <a:pPr algn="ctr" eaLnBrk="1" hangingPunct="1"/>
            <a:r>
              <a:rPr lang="en-US" altLang="en-GB" sz="5400" b="1" dirty="0">
                <a:latin typeface="Times New Roman" panose="02020603050405020304" pitchFamily="18" charset="0"/>
                <a:cs typeface="Times New Roman" panose="02020603050405020304" pitchFamily="18" charset="0"/>
              </a:rPr>
              <a:t>Objective of the Study</a:t>
            </a:r>
            <a:endParaRPr lang="zh-CN" altLang="en-US"/>
          </a:p>
        </p:txBody>
      </p:sp>
      <p:sp>
        <p:nvSpPr>
          <p:cNvPr id="1048710" name="TextBox 1048709"/>
          <p:cNvSpPr txBox="1"/>
          <p:nvPr/>
        </p:nvSpPr>
        <p:spPr>
          <a:xfrm>
            <a:off x="724189" y="1491831"/>
            <a:ext cx="6927273" cy="398780"/>
          </a:xfrm>
          <a:prstGeom prst="rect">
            <a:avLst/>
          </a:prstGeom>
        </p:spPr>
        <p:txBody>
          <a:bodyPr wrap="square" rtlCol="0">
            <a:spAutoFit/>
          </a:bodyPr>
          <a:lstStyle/>
          <a:p>
            <a:r>
              <a:rPr lang="en-PH" altLang="en-GB" sz="2000" b="1" dirty="0">
                <a:solidFill>
                  <a:srgbClr val="000000"/>
                </a:solidFill>
                <a:latin typeface="Times New Roman" panose="02020603050405020304" pitchFamily="18" charset="0"/>
                <a:cs typeface="Times New Roman" panose="02020603050405020304" pitchFamily="18" charset="0"/>
              </a:rPr>
              <a:t>General Objective</a:t>
            </a:r>
          </a:p>
        </p:txBody>
      </p:sp>
      <p:sp>
        <p:nvSpPr>
          <p:cNvPr id="6" name="Text Placeholder 7"/>
          <p:cNvSpPr>
            <a:spLocks noGrp="1"/>
          </p:cNvSpPr>
          <p:nvPr>
            <p:ph type="body" idx="1"/>
          </p:nvPr>
        </p:nvSpPr>
        <p:spPr>
          <a:xfrm>
            <a:off x="1524000" y="5943600"/>
            <a:ext cx="6690518" cy="585787"/>
          </a:xfrm>
          <a:prstGeom prst="rect">
            <a:avLst/>
          </a:prstGeom>
        </p:spPr>
        <p:txBody>
          <a:bodyPr vert="horz" wrap="square" lIns="91440" tIns="45720" rIns="91440" bIns="45720" numCol="1" anchor="b" anchorCtr="0" compatLnSpc="1"/>
          <a:lstStyle>
            <a:lvl1pPr marL="0" indent="0" algn="l" fontAlgn="base">
              <a:buFont typeface="Arial" panose="020B0604020202020204" pitchFamily="34" charset="0"/>
              <a:buNone/>
              <a:defRPr sz="2000">
                <a:solidFill>
                  <a:schemeClr val="tx1">
                    <a:tint val="75000"/>
                  </a:schemeClr>
                </a:solidFill>
              </a:defRPr>
            </a:lvl1pPr>
            <a:lvl2pPr marL="457200" indent="0" algn="l" fontAlgn="base">
              <a:buFont typeface="Arial" panose="020B0604020202020204" pitchFamily="34" charset="0"/>
              <a:buNone/>
              <a:defRPr sz="1800">
                <a:solidFill>
                  <a:schemeClr val="tx1">
                    <a:tint val="75000"/>
                  </a:schemeClr>
                </a:solidFill>
              </a:defRPr>
            </a:lvl2pPr>
            <a:lvl3pPr marL="914400" indent="0" algn="l" fontAlgn="base">
              <a:buFont typeface="Arial" panose="020B0604020202020204" pitchFamily="34" charset="0"/>
              <a:buNone/>
              <a:defRPr sz="1600">
                <a:solidFill>
                  <a:schemeClr val="tx1">
                    <a:tint val="75000"/>
                  </a:schemeClr>
                </a:solidFill>
              </a:defRPr>
            </a:lvl3pPr>
            <a:lvl4pPr marL="1371600" indent="0" algn="l" fontAlgn="base">
              <a:buFont typeface="Arial" panose="020B0604020202020204" pitchFamily="34" charset="0"/>
              <a:buNone/>
              <a:defRPr sz="1400">
                <a:solidFill>
                  <a:schemeClr val="tx1">
                    <a:tint val="75000"/>
                  </a:schemeClr>
                </a:solidFill>
              </a:defRPr>
            </a:lvl4pPr>
            <a:lvl5pPr marL="1828800" indent="0" algn="l" fontAlgn="base">
              <a:buFont typeface="Arial" panose="020B0604020202020204" pitchFamily="34" charset="0"/>
              <a:buNone/>
              <a:defRPr sz="1400">
                <a:solidFill>
                  <a:schemeClr val="tx1">
                    <a:tint val="75000"/>
                  </a:schemeClr>
                </a:solidFill>
              </a:defRPr>
            </a:lvl5pPr>
            <a:lvl6pPr marL="2286000" indent="0" algn="l" defTabSz="914400">
              <a:buFont typeface="Arial" panose="020B0604020202020204" pitchFamily="34" charset="0"/>
              <a:buNone/>
              <a:defRPr sz="1400">
                <a:solidFill>
                  <a:schemeClr val="tx1">
                    <a:tint val="75000"/>
                  </a:schemeClr>
                </a:solidFill>
              </a:defRPr>
            </a:lvl6pPr>
            <a:lvl7pPr marL="2743200" indent="0" algn="l" defTabSz="914400">
              <a:buFont typeface="Arial" panose="020B0604020202020204" pitchFamily="34" charset="0"/>
              <a:buNone/>
              <a:defRPr sz="1400">
                <a:solidFill>
                  <a:schemeClr val="tx1">
                    <a:tint val="75000"/>
                  </a:schemeClr>
                </a:solidFill>
              </a:defRPr>
            </a:lvl7pPr>
            <a:lvl8pPr marL="3200400" indent="0" algn="l" defTabSz="914400">
              <a:buFont typeface="Arial" panose="020B0604020202020204" pitchFamily="34" charset="0"/>
              <a:buNone/>
              <a:defRPr sz="1400">
                <a:solidFill>
                  <a:schemeClr val="tx1">
                    <a:tint val="75000"/>
                  </a:schemeClr>
                </a:solidFill>
              </a:defRPr>
            </a:lvl8pPr>
            <a:lvl9pPr marL="3657600" indent="0" algn="l" defTabSz="914400">
              <a:buFont typeface="Arial" panose="020B0604020202020204" pitchFamily="34" charset="0"/>
              <a:buNone/>
              <a:defRPr sz="1400">
                <a:solidFill>
                  <a:schemeClr val="tx1">
                    <a:tint val="75000"/>
                  </a:schemeClr>
                </a:solidFill>
              </a:defRPr>
            </a:lvl9pPr>
          </a:lstStyle>
          <a:p>
            <a:pPr algn="ctr" eaLnBrk="1" hangingPunct="1"/>
            <a:r>
              <a:rPr lang="en-US" altLang="en-GB" sz="2500" dirty="0" smtClean="0">
                <a:solidFill>
                  <a:schemeClr val="tx1"/>
                </a:solidFill>
                <a:latin typeface="Times New Roman" panose="02020603050405020304" pitchFamily="18" charset="0"/>
                <a:cs typeface="Times New Roman" panose="02020603050405020304" pitchFamily="18" charset="0"/>
              </a:rPr>
              <a:t>Online </a:t>
            </a:r>
            <a:r>
              <a:rPr lang="en-PH" altLang="en-US" sz="2500" dirty="0" smtClean="0">
                <a:solidFill>
                  <a:schemeClr val="tx1"/>
                </a:solidFill>
                <a:latin typeface="Times New Roman" panose="02020603050405020304" pitchFamily="18" charset="0"/>
                <a:cs typeface="Times New Roman" panose="02020603050405020304" pitchFamily="18" charset="0"/>
              </a:rPr>
              <a:t>Inquiry and Booking System for Scenta Inc.</a:t>
            </a:r>
          </a:p>
        </p:txBody>
      </p:sp>
      <p:sp>
        <p:nvSpPr>
          <p:cNvPr id="2" name="Text Box 1"/>
          <p:cNvSpPr txBox="1"/>
          <p:nvPr/>
        </p:nvSpPr>
        <p:spPr>
          <a:xfrm>
            <a:off x="864235" y="2185670"/>
            <a:ext cx="7350125" cy="156845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This system will help both the company and the clients to manage transactions efficiently. The aim of this study is to create a systematic process of inquiry and booking for </a:t>
            </a:r>
            <a:r>
              <a:rPr lang="en-US" sz="2400" dirty="0" err="1" smtClean="0">
                <a:latin typeface="Times New Roman" panose="02020603050405020304" pitchFamily="18" charset="0"/>
                <a:cs typeface="Times New Roman" panose="02020603050405020304" pitchFamily="18" charset="0"/>
              </a:rPr>
              <a:t>Scenta</a:t>
            </a:r>
            <a:r>
              <a:rPr lang="en-US" sz="2400" dirty="0" smtClean="0">
                <a:latin typeface="Times New Roman" panose="02020603050405020304" pitchFamily="18" charset="0"/>
                <a:cs typeface="Times New Roman" panose="02020603050405020304" pitchFamily="18" charset="0"/>
              </a:rPr>
              <a:t> Inc.</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blinds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769</Words>
  <Application>WPS Presentation</Application>
  <PresentationFormat>On-screen Show (4:3)</PresentationFormat>
  <Paragraphs>100</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ONLINE INQUIRY AND BOOKING SYSTEM FOR SCENTA INC.</vt:lpstr>
      <vt:lpstr>Slide 2</vt:lpstr>
      <vt:lpstr>Online Inquiry and Booking System For Scenta Inc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VCC</dc:creator>
  <cp:lastModifiedBy>Gel</cp:lastModifiedBy>
  <cp:revision>18</cp:revision>
  <dcterms:created xsi:type="dcterms:W3CDTF">2013-09-14T17:34:00Z</dcterms:created>
  <dcterms:modified xsi:type="dcterms:W3CDTF">2021-02-18T06:12:29Z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