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38b08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38b08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38b08b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38b08b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38b08b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38b08b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38b08b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38b08b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38b08b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38b08b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38b08b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38b08b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1656a0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1656a0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38b08b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938b08b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tutorials/images/cnn" TargetMode="External"/><Relationship Id="rId4" Type="http://schemas.openxmlformats.org/officeDocument/2006/relationships/hyperlink" Target="https://www.tensorflow.org/tutorials/images/classific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&amp; Deep Convolutional Neural Nets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Self-driving cars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Learning in Art?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Brand new applications every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problems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detection &gt; Multiple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Segmentation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large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an RGB picture of 64x64 has 12288 inputs, this is a small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1000x1000 picture (1 megapixel)? 3 million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fully connected layer with a 1000 neurons in the first layer, w1 will be (1000,3M) -&gt; 3 billion parameters. This will cause several problems such as overfitting, computational requirements and memory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why we use the convolutional operation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147763"/>
            <a:ext cx="27051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detector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372" y="1152475"/>
            <a:ext cx="5693926" cy="3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Edge Example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Teken 6x6 * 3x3 geeft 4x4 -&gt; 6x6 is random, 3x3 is [[1,0,-1],[1,0,-1],[1,0,-1]]. Laat zien hoe convolution werkt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Teken nu 6x6 met links allemaal 10 en rechts allemaal 0. Laat zien dat er een vertical edge wordt gevonden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Computer vision is zelf proberen slimme gewichten te designen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Deep Learning bedenkt ze zelf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https://www.tensorflow.org/tutorials/images/cnn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https://www.tensorflow.org/tutorials/images/classification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Shrinking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Buitenste pixels krijgen weinig aandacht, weggooien van informatie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Voor de convolutional operation, pad the image, randje eromheen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6x6 wordt met extra rand 8x8, convolve met 3x3 wordt weer 6x6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