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9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ruz" userId="e58ce208367f8171" providerId="LiveId" clId="{3D6FA49E-2D37-4D12-8479-5E66A0747BC2}"/>
    <pc:docChg chg="modSld">
      <pc:chgData name="Julio Cruz" userId="e58ce208367f8171" providerId="LiveId" clId="{3D6FA49E-2D37-4D12-8479-5E66A0747BC2}" dt="2022-10-28T04:24:15.352" v="17" actId="1076"/>
      <pc:docMkLst>
        <pc:docMk/>
      </pc:docMkLst>
      <pc:sldChg chg="addSp modSp mod">
        <pc:chgData name="Julio Cruz" userId="e58ce208367f8171" providerId="LiveId" clId="{3D6FA49E-2D37-4D12-8479-5E66A0747BC2}" dt="2022-10-28T04:24:15.352" v="17" actId="1076"/>
        <pc:sldMkLst>
          <pc:docMk/>
          <pc:sldMk cId="965497774" sldId="273"/>
        </pc:sldMkLst>
        <pc:spChg chg="mod">
          <ac:chgData name="Julio Cruz" userId="e58ce208367f8171" providerId="LiveId" clId="{3D6FA49E-2D37-4D12-8479-5E66A0747BC2}" dt="2022-10-28T04:24:12.587" v="16" actId="1076"/>
          <ac:spMkLst>
            <pc:docMk/>
            <pc:sldMk cId="965497774" sldId="273"/>
            <ac:spMk id="3" creationId="{00000000-0000-0000-0000-000000000000}"/>
          </ac:spMkLst>
        </pc:spChg>
        <pc:picChg chg="add mod">
          <ac:chgData name="Julio Cruz" userId="e58ce208367f8171" providerId="LiveId" clId="{3D6FA49E-2D37-4D12-8479-5E66A0747BC2}" dt="2022-10-28T04:24:15.352" v="17" actId="1076"/>
          <ac:picMkLst>
            <pc:docMk/>
            <pc:sldMk cId="965497774" sldId="273"/>
            <ac:picMk id="4" creationId="{B22A3CD7-6FE6-56B2-40D3-2190F57547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407C0-2C36-40CB-8417-DD7570D533C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7336E-DC5D-4D23-B168-EE16845A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D295-7849-4265-AFA2-CA0A1643132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B420-DADD-4859-A7FB-36784F2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835" y="96185"/>
            <a:ext cx="8525436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5" y="1035424"/>
            <a:ext cx="8525436" cy="524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773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C6D295-7849-4265-AFA2-CA0A1643132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773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964" y="6477374"/>
            <a:ext cx="635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6BB420-DADD-4859-A7FB-36784F24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72000" indent="-72000"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72000" indent="-72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7"/>
          <p:cNvSpPr>
            <a:spLocks/>
          </p:cNvSpPr>
          <p:nvPr/>
        </p:nvSpPr>
        <p:spPr bwMode="auto">
          <a:xfrm>
            <a:off x="-2381" y="3061602"/>
            <a:ext cx="9146381" cy="3810000"/>
          </a:xfrm>
          <a:custGeom>
            <a:avLst/>
            <a:gdLst>
              <a:gd name="T0" fmla="*/ 31166 w 32592"/>
              <a:gd name="T1" fmla="*/ 4356 h 14110"/>
              <a:gd name="T2" fmla="*/ 29739 w 32592"/>
              <a:gd name="T3" fmla="*/ 5078 h 14110"/>
              <a:gd name="T4" fmla="*/ 25674 w 32592"/>
              <a:gd name="T5" fmla="*/ 9483 h 14110"/>
              <a:gd name="T6" fmla="*/ 24140 w 32592"/>
              <a:gd name="T7" fmla="*/ 8075 h 14110"/>
              <a:gd name="T8" fmla="*/ 24284 w 32592"/>
              <a:gd name="T9" fmla="*/ 4031 h 14110"/>
              <a:gd name="T10" fmla="*/ 23941 w 32592"/>
              <a:gd name="T11" fmla="*/ 3857 h 14110"/>
              <a:gd name="T12" fmla="*/ 23689 w 32592"/>
              <a:gd name="T13" fmla="*/ 3776 h 14110"/>
              <a:gd name="T14" fmla="*/ 23770 w 32592"/>
              <a:gd name="T15" fmla="*/ 2162 h 14110"/>
              <a:gd name="T16" fmla="*/ 23256 w 32592"/>
              <a:gd name="T17" fmla="*/ 2024 h 14110"/>
              <a:gd name="T18" fmla="*/ 23152 w 32592"/>
              <a:gd name="T19" fmla="*/ 1947 h 14110"/>
              <a:gd name="T20" fmla="*/ 22932 w 32592"/>
              <a:gd name="T21" fmla="*/ 1858 h 14110"/>
              <a:gd name="T22" fmla="*/ 22759 w 32592"/>
              <a:gd name="T23" fmla="*/ 1858 h 14110"/>
              <a:gd name="T24" fmla="*/ 22540 w 32592"/>
              <a:gd name="T25" fmla="*/ 1947 h 14110"/>
              <a:gd name="T26" fmla="*/ 22436 w 32592"/>
              <a:gd name="T27" fmla="*/ 2024 h 14110"/>
              <a:gd name="T28" fmla="*/ 21922 w 32592"/>
              <a:gd name="T29" fmla="*/ 2162 h 14110"/>
              <a:gd name="T30" fmla="*/ 22003 w 32592"/>
              <a:gd name="T31" fmla="*/ 3776 h 14110"/>
              <a:gd name="T32" fmla="*/ 21751 w 32592"/>
              <a:gd name="T33" fmla="*/ 3857 h 14110"/>
              <a:gd name="T34" fmla="*/ 21408 w 32592"/>
              <a:gd name="T35" fmla="*/ 4031 h 14110"/>
              <a:gd name="T36" fmla="*/ 21552 w 32592"/>
              <a:gd name="T37" fmla="*/ 7447 h 14110"/>
              <a:gd name="T38" fmla="*/ 21067 w 32592"/>
              <a:gd name="T39" fmla="*/ 7136 h 14110"/>
              <a:gd name="T40" fmla="*/ 20466 w 32592"/>
              <a:gd name="T41" fmla="*/ 5778 h 14110"/>
              <a:gd name="T42" fmla="*/ 19849 w 32592"/>
              <a:gd name="T43" fmla="*/ 5604 h 14110"/>
              <a:gd name="T44" fmla="*/ 17999 w 32592"/>
              <a:gd name="T45" fmla="*/ 5479 h 14110"/>
              <a:gd name="T46" fmla="*/ 17383 w 32592"/>
              <a:gd name="T47" fmla="*/ 5778 h 14110"/>
              <a:gd name="T48" fmla="*/ 17130 w 32592"/>
              <a:gd name="T49" fmla="*/ 8269 h 14110"/>
              <a:gd name="T50" fmla="*/ 16544 w 32592"/>
              <a:gd name="T51" fmla="*/ 7260 h 14110"/>
              <a:gd name="T52" fmla="*/ 11780 w 32592"/>
              <a:gd name="T53" fmla="*/ 9483 h 14110"/>
              <a:gd name="T54" fmla="*/ 10489 w 32592"/>
              <a:gd name="T55" fmla="*/ 8075 h 14110"/>
              <a:gd name="T56" fmla="*/ 10262 w 32592"/>
              <a:gd name="T57" fmla="*/ 3579 h 14110"/>
              <a:gd name="T58" fmla="*/ 10102 w 32592"/>
              <a:gd name="T59" fmla="*/ 3341 h 14110"/>
              <a:gd name="T60" fmla="*/ 9197 w 32592"/>
              <a:gd name="T61" fmla="*/ 2337 h 14110"/>
              <a:gd name="T62" fmla="*/ 8293 w 32592"/>
              <a:gd name="T63" fmla="*/ 3341 h 14110"/>
              <a:gd name="T64" fmla="*/ 8133 w 32592"/>
              <a:gd name="T65" fmla="*/ 3579 h 14110"/>
              <a:gd name="T66" fmla="*/ 7906 w 32592"/>
              <a:gd name="T67" fmla="*/ 9483 h 14110"/>
              <a:gd name="T68" fmla="*/ 2324 w 32592"/>
              <a:gd name="T69" fmla="*/ 4518 h 14110"/>
              <a:gd name="T70" fmla="*/ 0 w 32592"/>
              <a:gd name="T71" fmla="*/ 14110 h 14110"/>
              <a:gd name="T72" fmla="*/ 32592 w 32592"/>
              <a:gd name="T73" fmla="*/ 5078 h 1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592" h="14110">
                <a:moveTo>
                  <a:pt x="32288" y="5078"/>
                </a:moveTo>
                <a:cubicBezTo>
                  <a:pt x="32182" y="4666"/>
                  <a:pt x="31720" y="4356"/>
                  <a:pt x="31166" y="4356"/>
                </a:cubicBezTo>
                <a:cubicBezTo>
                  <a:pt x="30612" y="4356"/>
                  <a:pt x="30150" y="4666"/>
                  <a:pt x="30044" y="5078"/>
                </a:cubicBezTo>
                <a:lnTo>
                  <a:pt x="29739" y="5078"/>
                </a:lnTo>
                <a:lnTo>
                  <a:pt x="29739" y="9483"/>
                </a:lnTo>
                <a:lnTo>
                  <a:pt x="25674" y="9483"/>
                </a:lnTo>
                <a:lnTo>
                  <a:pt x="25674" y="8075"/>
                </a:lnTo>
                <a:lnTo>
                  <a:pt x="24140" y="8075"/>
                </a:lnTo>
                <a:lnTo>
                  <a:pt x="24140" y="4031"/>
                </a:lnTo>
                <a:lnTo>
                  <a:pt x="24284" y="4031"/>
                </a:lnTo>
                <a:lnTo>
                  <a:pt x="24284" y="3857"/>
                </a:lnTo>
                <a:lnTo>
                  <a:pt x="23941" y="3857"/>
                </a:lnTo>
                <a:lnTo>
                  <a:pt x="23941" y="3776"/>
                </a:lnTo>
                <a:lnTo>
                  <a:pt x="23689" y="3776"/>
                </a:lnTo>
                <a:lnTo>
                  <a:pt x="23689" y="2162"/>
                </a:lnTo>
                <a:lnTo>
                  <a:pt x="23770" y="2162"/>
                </a:lnTo>
                <a:lnTo>
                  <a:pt x="23770" y="2024"/>
                </a:lnTo>
                <a:lnTo>
                  <a:pt x="23256" y="2024"/>
                </a:lnTo>
                <a:lnTo>
                  <a:pt x="23256" y="1947"/>
                </a:lnTo>
                <a:lnTo>
                  <a:pt x="23152" y="1947"/>
                </a:lnTo>
                <a:lnTo>
                  <a:pt x="23152" y="1858"/>
                </a:lnTo>
                <a:lnTo>
                  <a:pt x="22932" y="1858"/>
                </a:lnTo>
                <a:lnTo>
                  <a:pt x="22846" y="0"/>
                </a:lnTo>
                <a:lnTo>
                  <a:pt x="22759" y="1858"/>
                </a:lnTo>
                <a:lnTo>
                  <a:pt x="22540" y="1858"/>
                </a:lnTo>
                <a:lnTo>
                  <a:pt x="22540" y="1947"/>
                </a:lnTo>
                <a:lnTo>
                  <a:pt x="22436" y="1947"/>
                </a:lnTo>
                <a:lnTo>
                  <a:pt x="22436" y="2024"/>
                </a:lnTo>
                <a:lnTo>
                  <a:pt x="21922" y="2024"/>
                </a:lnTo>
                <a:lnTo>
                  <a:pt x="21922" y="2162"/>
                </a:lnTo>
                <a:lnTo>
                  <a:pt x="22003" y="2162"/>
                </a:lnTo>
                <a:lnTo>
                  <a:pt x="22003" y="3776"/>
                </a:lnTo>
                <a:lnTo>
                  <a:pt x="21751" y="3776"/>
                </a:lnTo>
                <a:lnTo>
                  <a:pt x="21751" y="3857"/>
                </a:lnTo>
                <a:lnTo>
                  <a:pt x="21408" y="3857"/>
                </a:lnTo>
                <a:lnTo>
                  <a:pt x="21408" y="4031"/>
                </a:lnTo>
                <a:lnTo>
                  <a:pt x="21552" y="4031"/>
                </a:lnTo>
                <a:lnTo>
                  <a:pt x="21552" y="7447"/>
                </a:lnTo>
                <a:lnTo>
                  <a:pt x="21067" y="7447"/>
                </a:lnTo>
                <a:lnTo>
                  <a:pt x="21067" y="7136"/>
                </a:lnTo>
                <a:lnTo>
                  <a:pt x="20466" y="6911"/>
                </a:lnTo>
                <a:lnTo>
                  <a:pt x="20466" y="5778"/>
                </a:lnTo>
                <a:lnTo>
                  <a:pt x="19849" y="5778"/>
                </a:lnTo>
                <a:lnTo>
                  <a:pt x="19849" y="5604"/>
                </a:lnTo>
                <a:lnTo>
                  <a:pt x="19280" y="5479"/>
                </a:lnTo>
                <a:lnTo>
                  <a:pt x="17999" y="5479"/>
                </a:lnTo>
                <a:lnTo>
                  <a:pt x="17999" y="5778"/>
                </a:lnTo>
                <a:lnTo>
                  <a:pt x="17383" y="5778"/>
                </a:lnTo>
                <a:lnTo>
                  <a:pt x="17383" y="8269"/>
                </a:lnTo>
                <a:lnTo>
                  <a:pt x="17130" y="8269"/>
                </a:lnTo>
                <a:lnTo>
                  <a:pt x="17130" y="7260"/>
                </a:lnTo>
                <a:lnTo>
                  <a:pt x="16544" y="7260"/>
                </a:lnTo>
                <a:lnTo>
                  <a:pt x="16544" y="9483"/>
                </a:lnTo>
                <a:lnTo>
                  <a:pt x="11780" y="9483"/>
                </a:lnTo>
                <a:lnTo>
                  <a:pt x="11780" y="8075"/>
                </a:lnTo>
                <a:lnTo>
                  <a:pt x="10489" y="8075"/>
                </a:lnTo>
                <a:lnTo>
                  <a:pt x="10489" y="3579"/>
                </a:lnTo>
                <a:lnTo>
                  <a:pt x="10262" y="3579"/>
                </a:lnTo>
                <a:lnTo>
                  <a:pt x="10262" y="3341"/>
                </a:lnTo>
                <a:lnTo>
                  <a:pt x="10102" y="3341"/>
                </a:lnTo>
                <a:lnTo>
                  <a:pt x="10102" y="3029"/>
                </a:lnTo>
                <a:lnTo>
                  <a:pt x="9197" y="2337"/>
                </a:lnTo>
                <a:lnTo>
                  <a:pt x="8293" y="3029"/>
                </a:lnTo>
                <a:lnTo>
                  <a:pt x="8293" y="3341"/>
                </a:lnTo>
                <a:lnTo>
                  <a:pt x="8133" y="3341"/>
                </a:lnTo>
                <a:lnTo>
                  <a:pt x="8133" y="3579"/>
                </a:lnTo>
                <a:lnTo>
                  <a:pt x="7906" y="3579"/>
                </a:lnTo>
                <a:lnTo>
                  <a:pt x="7906" y="9483"/>
                </a:lnTo>
                <a:lnTo>
                  <a:pt x="2324" y="9483"/>
                </a:lnTo>
                <a:lnTo>
                  <a:pt x="2324" y="4518"/>
                </a:lnTo>
                <a:lnTo>
                  <a:pt x="0" y="5085"/>
                </a:lnTo>
                <a:lnTo>
                  <a:pt x="0" y="14110"/>
                </a:lnTo>
                <a:lnTo>
                  <a:pt x="32592" y="14110"/>
                </a:lnTo>
                <a:lnTo>
                  <a:pt x="32592" y="5078"/>
                </a:lnTo>
                <a:lnTo>
                  <a:pt x="32288" y="50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458DFA70-C3DF-0724-DC62-31D6CE902874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6254008" y="2944352"/>
            <a:ext cx="1507680" cy="568370"/>
          </a:xfrm>
          <a:prstGeom prst="line">
            <a:avLst/>
          </a:prstGeom>
          <a:noFill/>
          <a:ln w="34925" cap="rnd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6426" y="429083"/>
            <a:ext cx="2969757" cy="710640"/>
          </a:xfrm>
        </p:spPr>
        <p:txBody>
          <a:bodyPr/>
          <a:lstStyle/>
          <a:p>
            <a:r>
              <a:rPr lang="en-US" dirty="0"/>
              <a:t>Roadmap</a:t>
            </a:r>
            <a:endParaRPr lang="en-US" sz="2100" dirty="0"/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-2380" y="4591555"/>
            <a:ext cx="9146608" cy="2280047"/>
          </a:xfrm>
          <a:custGeom>
            <a:avLst/>
            <a:gdLst>
              <a:gd name="T0" fmla="*/ 32892 w 33866"/>
              <a:gd name="T1" fmla="*/ 4097 h 8445"/>
              <a:gd name="T2" fmla="*/ 32782 w 33866"/>
              <a:gd name="T3" fmla="*/ 3885 h 8445"/>
              <a:gd name="T4" fmla="*/ 32091 w 33866"/>
              <a:gd name="T5" fmla="*/ 3986 h 8445"/>
              <a:gd name="T6" fmla="*/ 31846 w 33866"/>
              <a:gd name="T7" fmla="*/ 6391 h 8445"/>
              <a:gd name="T8" fmla="*/ 31349 w 33866"/>
              <a:gd name="T9" fmla="*/ 2905 h 8445"/>
              <a:gd name="T10" fmla="*/ 30492 w 33866"/>
              <a:gd name="T11" fmla="*/ 2905 h 8445"/>
              <a:gd name="T12" fmla="*/ 28711 w 33866"/>
              <a:gd name="T13" fmla="*/ 5913 h 8445"/>
              <a:gd name="T14" fmla="*/ 28170 w 33866"/>
              <a:gd name="T15" fmla="*/ 5124 h 8445"/>
              <a:gd name="T16" fmla="*/ 27013 w 33866"/>
              <a:gd name="T17" fmla="*/ 3834 h 8445"/>
              <a:gd name="T18" fmla="*/ 25254 w 33866"/>
              <a:gd name="T19" fmla="*/ 3550 h 8445"/>
              <a:gd name="T20" fmla="*/ 24668 w 33866"/>
              <a:gd name="T21" fmla="*/ 6201 h 8445"/>
              <a:gd name="T22" fmla="*/ 23872 w 33866"/>
              <a:gd name="T23" fmla="*/ 5242 h 8445"/>
              <a:gd name="T24" fmla="*/ 23639 w 33866"/>
              <a:gd name="T25" fmla="*/ 2472 h 8445"/>
              <a:gd name="T26" fmla="*/ 21285 w 33866"/>
              <a:gd name="T27" fmla="*/ 5588 h 8445"/>
              <a:gd name="T28" fmla="*/ 21360 w 33866"/>
              <a:gd name="T29" fmla="*/ 4807 h 8445"/>
              <a:gd name="T30" fmla="*/ 19946 w 33866"/>
              <a:gd name="T31" fmla="*/ 4678 h 8445"/>
              <a:gd name="T32" fmla="*/ 19684 w 33866"/>
              <a:gd name="T33" fmla="*/ 4937 h 8445"/>
              <a:gd name="T34" fmla="*/ 18581 w 33866"/>
              <a:gd name="T35" fmla="*/ 5660 h 8445"/>
              <a:gd name="T36" fmla="*/ 18606 w 33866"/>
              <a:gd name="T37" fmla="*/ 6475 h 8445"/>
              <a:gd name="T38" fmla="*/ 18469 w 33866"/>
              <a:gd name="T39" fmla="*/ 4113 h 8445"/>
              <a:gd name="T40" fmla="*/ 17629 w 33866"/>
              <a:gd name="T41" fmla="*/ 3811 h 8445"/>
              <a:gd name="T42" fmla="*/ 16334 w 33866"/>
              <a:gd name="T43" fmla="*/ 3943 h 8445"/>
              <a:gd name="T44" fmla="*/ 16417 w 33866"/>
              <a:gd name="T45" fmla="*/ 5393 h 8445"/>
              <a:gd name="T46" fmla="*/ 15974 w 33866"/>
              <a:gd name="T47" fmla="*/ 3425 h 8445"/>
              <a:gd name="T48" fmla="*/ 15847 w 33866"/>
              <a:gd name="T49" fmla="*/ 2989 h 8445"/>
              <a:gd name="T50" fmla="*/ 14409 w 33866"/>
              <a:gd name="T51" fmla="*/ 3237 h 8445"/>
              <a:gd name="T52" fmla="*/ 14102 w 33866"/>
              <a:gd name="T53" fmla="*/ 3425 h 8445"/>
              <a:gd name="T54" fmla="*/ 13887 w 33866"/>
              <a:gd name="T55" fmla="*/ 4913 h 8445"/>
              <a:gd name="T56" fmla="*/ 12658 w 33866"/>
              <a:gd name="T57" fmla="*/ 4775 h 8445"/>
              <a:gd name="T58" fmla="*/ 12034 w 33866"/>
              <a:gd name="T59" fmla="*/ 5758 h 8445"/>
              <a:gd name="T60" fmla="*/ 10874 w 33866"/>
              <a:gd name="T61" fmla="*/ 5366 h 8445"/>
              <a:gd name="T62" fmla="*/ 10708 w 33866"/>
              <a:gd name="T63" fmla="*/ 6475 h 8445"/>
              <a:gd name="T64" fmla="*/ 10247 w 33866"/>
              <a:gd name="T65" fmla="*/ 3996 h 8445"/>
              <a:gd name="T66" fmla="*/ 8442 w 33866"/>
              <a:gd name="T67" fmla="*/ 3996 h 8445"/>
              <a:gd name="T68" fmla="*/ 7881 w 33866"/>
              <a:gd name="T69" fmla="*/ 6082 h 8445"/>
              <a:gd name="T70" fmla="*/ 7985 w 33866"/>
              <a:gd name="T71" fmla="*/ 2682 h 8445"/>
              <a:gd name="T72" fmla="*/ 7556 w 33866"/>
              <a:gd name="T73" fmla="*/ 2617 h 8445"/>
              <a:gd name="T74" fmla="*/ 7614 w 33866"/>
              <a:gd name="T75" fmla="*/ 1211 h 8445"/>
              <a:gd name="T76" fmla="*/ 7169 w 33866"/>
              <a:gd name="T77" fmla="*/ 1149 h 8445"/>
              <a:gd name="T78" fmla="*/ 6948 w 33866"/>
              <a:gd name="T79" fmla="*/ 0 h 8445"/>
              <a:gd name="T80" fmla="*/ 6728 w 33866"/>
              <a:gd name="T81" fmla="*/ 1149 h 8445"/>
              <a:gd name="T82" fmla="*/ 6282 w 33866"/>
              <a:gd name="T83" fmla="*/ 1211 h 8445"/>
              <a:gd name="T84" fmla="*/ 6340 w 33866"/>
              <a:gd name="T85" fmla="*/ 2617 h 8445"/>
              <a:gd name="T86" fmla="*/ 5911 w 33866"/>
              <a:gd name="T87" fmla="*/ 2682 h 8445"/>
              <a:gd name="T88" fmla="*/ 6015 w 33866"/>
              <a:gd name="T89" fmla="*/ 5331 h 8445"/>
              <a:gd name="T90" fmla="*/ 5364 w 33866"/>
              <a:gd name="T91" fmla="*/ 3197 h 8445"/>
              <a:gd name="T92" fmla="*/ 4896 w 33866"/>
              <a:gd name="T93" fmla="*/ 2927 h 8445"/>
              <a:gd name="T94" fmla="*/ 4347 w 33866"/>
              <a:gd name="T95" fmla="*/ 3056 h 8445"/>
              <a:gd name="T96" fmla="*/ 3631 w 33866"/>
              <a:gd name="T97" fmla="*/ 6349 h 8445"/>
              <a:gd name="T98" fmla="*/ 3499 w 33866"/>
              <a:gd name="T99" fmla="*/ 5508 h 8445"/>
              <a:gd name="T100" fmla="*/ 2026 w 33866"/>
              <a:gd name="T101" fmla="*/ 4504 h 8445"/>
              <a:gd name="T102" fmla="*/ 1806 w 33866"/>
              <a:gd name="T103" fmla="*/ 4352 h 8445"/>
              <a:gd name="T104" fmla="*/ 450 w 33866"/>
              <a:gd name="T105" fmla="*/ 4352 h 8445"/>
              <a:gd name="T106" fmla="*/ 230 w 33866"/>
              <a:gd name="T107" fmla="*/ 4504 h 8445"/>
              <a:gd name="T108" fmla="*/ 0 w 33866"/>
              <a:gd name="T109" fmla="*/ 8445 h 8445"/>
              <a:gd name="T110" fmla="*/ 33718 w 33866"/>
              <a:gd name="T111" fmla="*/ 5985 h 8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866" h="8445">
                <a:moveTo>
                  <a:pt x="33718" y="5985"/>
                </a:moveTo>
                <a:lnTo>
                  <a:pt x="33718" y="4097"/>
                </a:lnTo>
                <a:lnTo>
                  <a:pt x="32892" y="4097"/>
                </a:lnTo>
                <a:lnTo>
                  <a:pt x="32892" y="3986"/>
                </a:lnTo>
                <a:lnTo>
                  <a:pt x="32782" y="3986"/>
                </a:lnTo>
                <a:lnTo>
                  <a:pt x="32782" y="3885"/>
                </a:lnTo>
                <a:lnTo>
                  <a:pt x="32459" y="3885"/>
                </a:lnTo>
                <a:lnTo>
                  <a:pt x="32459" y="3986"/>
                </a:lnTo>
                <a:lnTo>
                  <a:pt x="32091" y="3986"/>
                </a:lnTo>
                <a:lnTo>
                  <a:pt x="32091" y="4097"/>
                </a:lnTo>
                <a:lnTo>
                  <a:pt x="31846" y="4097"/>
                </a:lnTo>
                <a:lnTo>
                  <a:pt x="31846" y="6391"/>
                </a:lnTo>
                <a:lnTo>
                  <a:pt x="31571" y="6391"/>
                </a:lnTo>
                <a:lnTo>
                  <a:pt x="31571" y="2905"/>
                </a:lnTo>
                <a:lnTo>
                  <a:pt x="31349" y="2905"/>
                </a:lnTo>
                <a:lnTo>
                  <a:pt x="31349" y="2581"/>
                </a:lnTo>
                <a:lnTo>
                  <a:pt x="30492" y="2581"/>
                </a:lnTo>
                <a:lnTo>
                  <a:pt x="30492" y="2905"/>
                </a:lnTo>
                <a:lnTo>
                  <a:pt x="28968" y="2905"/>
                </a:lnTo>
                <a:lnTo>
                  <a:pt x="28968" y="5913"/>
                </a:lnTo>
                <a:lnTo>
                  <a:pt x="28711" y="5913"/>
                </a:lnTo>
                <a:lnTo>
                  <a:pt x="28711" y="5420"/>
                </a:lnTo>
                <a:lnTo>
                  <a:pt x="28170" y="5420"/>
                </a:lnTo>
                <a:lnTo>
                  <a:pt x="28170" y="5124"/>
                </a:lnTo>
                <a:lnTo>
                  <a:pt x="27599" y="4910"/>
                </a:lnTo>
                <a:lnTo>
                  <a:pt x="27599" y="3834"/>
                </a:lnTo>
                <a:lnTo>
                  <a:pt x="27013" y="3834"/>
                </a:lnTo>
                <a:lnTo>
                  <a:pt x="27013" y="3668"/>
                </a:lnTo>
                <a:lnTo>
                  <a:pt x="26472" y="3550"/>
                </a:lnTo>
                <a:lnTo>
                  <a:pt x="25254" y="3550"/>
                </a:lnTo>
                <a:lnTo>
                  <a:pt x="25254" y="3834"/>
                </a:lnTo>
                <a:lnTo>
                  <a:pt x="24668" y="3834"/>
                </a:lnTo>
                <a:lnTo>
                  <a:pt x="24668" y="6201"/>
                </a:lnTo>
                <a:lnTo>
                  <a:pt x="24451" y="6201"/>
                </a:lnTo>
                <a:lnTo>
                  <a:pt x="24451" y="5242"/>
                </a:lnTo>
                <a:lnTo>
                  <a:pt x="23872" y="5242"/>
                </a:lnTo>
                <a:lnTo>
                  <a:pt x="23872" y="5808"/>
                </a:lnTo>
                <a:lnTo>
                  <a:pt x="23639" y="5808"/>
                </a:lnTo>
                <a:lnTo>
                  <a:pt x="23639" y="2472"/>
                </a:lnTo>
                <a:lnTo>
                  <a:pt x="21632" y="1961"/>
                </a:lnTo>
                <a:lnTo>
                  <a:pt x="21632" y="5588"/>
                </a:lnTo>
                <a:lnTo>
                  <a:pt x="21285" y="5588"/>
                </a:lnTo>
                <a:lnTo>
                  <a:pt x="21285" y="4937"/>
                </a:lnTo>
                <a:lnTo>
                  <a:pt x="21360" y="4937"/>
                </a:lnTo>
                <a:lnTo>
                  <a:pt x="21360" y="4807"/>
                </a:lnTo>
                <a:lnTo>
                  <a:pt x="21098" y="4807"/>
                </a:lnTo>
                <a:lnTo>
                  <a:pt x="21098" y="4678"/>
                </a:lnTo>
                <a:lnTo>
                  <a:pt x="19946" y="4678"/>
                </a:lnTo>
                <a:lnTo>
                  <a:pt x="19946" y="4807"/>
                </a:lnTo>
                <a:lnTo>
                  <a:pt x="19684" y="4807"/>
                </a:lnTo>
                <a:lnTo>
                  <a:pt x="19684" y="4937"/>
                </a:lnTo>
                <a:lnTo>
                  <a:pt x="19759" y="4937"/>
                </a:lnTo>
                <a:lnTo>
                  <a:pt x="19759" y="5660"/>
                </a:lnTo>
                <a:lnTo>
                  <a:pt x="18581" y="5660"/>
                </a:lnTo>
                <a:lnTo>
                  <a:pt x="18507" y="5790"/>
                </a:lnTo>
                <a:lnTo>
                  <a:pt x="18606" y="5790"/>
                </a:lnTo>
                <a:lnTo>
                  <a:pt x="18606" y="6475"/>
                </a:lnTo>
                <a:lnTo>
                  <a:pt x="18386" y="6475"/>
                </a:lnTo>
                <a:lnTo>
                  <a:pt x="18386" y="4113"/>
                </a:lnTo>
                <a:lnTo>
                  <a:pt x="18469" y="4113"/>
                </a:lnTo>
                <a:lnTo>
                  <a:pt x="18469" y="3943"/>
                </a:lnTo>
                <a:lnTo>
                  <a:pt x="17629" y="3943"/>
                </a:lnTo>
                <a:lnTo>
                  <a:pt x="17629" y="3811"/>
                </a:lnTo>
                <a:lnTo>
                  <a:pt x="16648" y="3811"/>
                </a:lnTo>
                <a:lnTo>
                  <a:pt x="16648" y="3943"/>
                </a:lnTo>
                <a:lnTo>
                  <a:pt x="16334" y="3943"/>
                </a:lnTo>
                <a:lnTo>
                  <a:pt x="16334" y="4113"/>
                </a:lnTo>
                <a:lnTo>
                  <a:pt x="16417" y="4113"/>
                </a:lnTo>
                <a:lnTo>
                  <a:pt x="16417" y="5393"/>
                </a:lnTo>
                <a:lnTo>
                  <a:pt x="16154" y="5393"/>
                </a:lnTo>
                <a:lnTo>
                  <a:pt x="16154" y="3425"/>
                </a:lnTo>
                <a:lnTo>
                  <a:pt x="15974" y="3425"/>
                </a:lnTo>
                <a:lnTo>
                  <a:pt x="15974" y="3237"/>
                </a:lnTo>
                <a:lnTo>
                  <a:pt x="15847" y="3237"/>
                </a:lnTo>
                <a:lnTo>
                  <a:pt x="15847" y="2989"/>
                </a:lnTo>
                <a:lnTo>
                  <a:pt x="15128" y="2438"/>
                </a:lnTo>
                <a:lnTo>
                  <a:pt x="14409" y="2989"/>
                </a:lnTo>
                <a:lnTo>
                  <a:pt x="14409" y="3237"/>
                </a:lnTo>
                <a:lnTo>
                  <a:pt x="14282" y="3237"/>
                </a:lnTo>
                <a:lnTo>
                  <a:pt x="14282" y="3425"/>
                </a:lnTo>
                <a:lnTo>
                  <a:pt x="14102" y="3425"/>
                </a:lnTo>
                <a:lnTo>
                  <a:pt x="14102" y="5913"/>
                </a:lnTo>
                <a:lnTo>
                  <a:pt x="13887" y="5913"/>
                </a:lnTo>
                <a:lnTo>
                  <a:pt x="13887" y="4913"/>
                </a:lnTo>
                <a:lnTo>
                  <a:pt x="13448" y="4913"/>
                </a:lnTo>
                <a:lnTo>
                  <a:pt x="13283" y="4775"/>
                </a:lnTo>
                <a:lnTo>
                  <a:pt x="12658" y="4775"/>
                </a:lnTo>
                <a:lnTo>
                  <a:pt x="12658" y="4913"/>
                </a:lnTo>
                <a:lnTo>
                  <a:pt x="12034" y="4913"/>
                </a:lnTo>
                <a:lnTo>
                  <a:pt x="12034" y="5758"/>
                </a:lnTo>
                <a:lnTo>
                  <a:pt x="11868" y="5758"/>
                </a:lnTo>
                <a:lnTo>
                  <a:pt x="11868" y="5366"/>
                </a:lnTo>
                <a:lnTo>
                  <a:pt x="10874" y="5366"/>
                </a:lnTo>
                <a:lnTo>
                  <a:pt x="10874" y="5758"/>
                </a:lnTo>
                <a:lnTo>
                  <a:pt x="10708" y="5758"/>
                </a:lnTo>
                <a:lnTo>
                  <a:pt x="10708" y="6475"/>
                </a:lnTo>
                <a:lnTo>
                  <a:pt x="10526" y="6475"/>
                </a:lnTo>
                <a:lnTo>
                  <a:pt x="10526" y="3996"/>
                </a:lnTo>
                <a:lnTo>
                  <a:pt x="10247" y="3996"/>
                </a:lnTo>
                <a:lnTo>
                  <a:pt x="10097" y="3734"/>
                </a:lnTo>
                <a:lnTo>
                  <a:pt x="8592" y="3734"/>
                </a:lnTo>
                <a:lnTo>
                  <a:pt x="8442" y="3996"/>
                </a:lnTo>
                <a:lnTo>
                  <a:pt x="8164" y="3996"/>
                </a:lnTo>
                <a:lnTo>
                  <a:pt x="8164" y="6082"/>
                </a:lnTo>
                <a:lnTo>
                  <a:pt x="7881" y="6082"/>
                </a:lnTo>
                <a:lnTo>
                  <a:pt x="7881" y="2821"/>
                </a:lnTo>
                <a:lnTo>
                  <a:pt x="7985" y="2821"/>
                </a:lnTo>
                <a:lnTo>
                  <a:pt x="7985" y="2682"/>
                </a:lnTo>
                <a:lnTo>
                  <a:pt x="7737" y="2682"/>
                </a:lnTo>
                <a:lnTo>
                  <a:pt x="7737" y="2617"/>
                </a:lnTo>
                <a:lnTo>
                  <a:pt x="7556" y="2617"/>
                </a:lnTo>
                <a:lnTo>
                  <a:pt x="7556" y="1323"/>
                </a:lnTo>
                <a:lnTo>
                  <a:pt x="7614" y="1323"/>
                </a:lnTo>
                <a:lnTo>
                  <a:pt x="7614" y="1211"/>
                </a:lnTo>
                <a:lnTo>
                  <a:pt x="7244" y="1211"/>
                </a:lnTo>
                <a:lnTo>
                  <a:pt x="7244" y="1149"/>
                </a:lnTo>
                <a:lnTo>
                  <a:pt x="7169" y="1149"/>
                </a:lnTo>
                <a:lnTo>
                  <a:pt x="7169" y="1078"/>
                </a:lnTo>
                <a:lnTo>
                  <a:pt x="7011" y="1078"/>
                </a:lnTo>
                <a:lnTo>
                  <a:pt x="6948" y="0"/>
                </a:lnTo>
                <a:lnTo>
                  <a:pt x="6886" y="1078"/>
                </a:lnTo>
                <a:lnTo>
                  <a:pt x="6728" y="1078"/>
                </a:lnTo>
                <a:lnTo>
                  <a:pt x="6728" y="1149"/>
                </a:lnTo>
                <a:lnTo>
                  <a:pt x="6653" y="1149"/>
                </a:lnTo>
                <a:lnTo>
                  <a:pt x="6653" y="1211"/>
                </a:lnTo>
                <a:lnTo>
                  <a:pt x="6282" y="1211"/>
                </a:lnTo>
                <a:lnTo>
                  <a:pt x="6282" y="1323"/>
                </a:lnTo>
                <a:lnTo>
                  <a:pt x="6340" y="1323"/>
                </a:lnTo>
                <a:lnTo>
                  <a:pt x="6340" y="2617"/>
                </a:lnTo>
                <a:lnTo>
                  <a:pt x="6159" y="2617"/>
                </a:lnTo>
                <a:lnTo>
                  <a:pt x="6159" y="2682"/>
                </a:lnTo>
                <a:lnTo>
                  <a:pt x="5911" y="2682"/>
                </a:lnTo>
                <a:lnTo>
                  <a:pt x="5911" y="2821"/>
                </a:lnTo>
                <a:lnTo>
                  <a:pt x="6015" y="2821"/>
                </a:lnTo>
                <a:lnTo>
                  <a:pt x="6015" y="5331"/>
                </a:lnTo>
                <a:lnTo>
                  <a:pt x="5676" y="5331"/>
                </a:lnTo>
                <a:lnTo>
                  <a:pt x="5676" y="3197"/>
                </a:lnTo>
                <a:lnTo>
                  <a:pt x="5364" y="3197"/>
                </a:lnTo>
                <a:lnTo>
                  <a:pt x="5364" y="3056"/>
                </a:lnTo>
                <a:lnTo>
                  <a:pt x="4896" y="3056"/>
                </a:lnTo>
                <a:lnTo>
                  <a:pt x="4896" y="2927"/>
                </a:lnTo>
                <a:lnTo>
                  <a:pt x="4486" y="2927"/>
                </a:lnTo>
                <a:lnTo>
                  <a:pt x="4486" y="3056"/>
                </a:lnTo>
                <a:lnTo>
                  <a:pt x="4347" y="3056"/>
                </a:lnTo>
                <a:lnTo>
                  <a:pt x="4347" y="3197"/>
                </a:lnTo>
                <a:lnTo>
                  <a:pt x="3631" y="3197"/>
                </a:lnTo>
                <a:lnTo>
                  <a:pt x="3631" y="6349"/>
                </a:lnTo>
                <a:lnTo>
                  <a:pt x="3382" y="6349"/>
                </a:lnTo>
                <a:lnTo>
                  <a:pt x="3382" y="5508"/>
                </a:lnTo>
                <a:lnTo>
                  <a:pt x="3499" y="5508"/>
                </a:lnTo>
                <a:lnTo>
                  <a:pt x="3411" y="5355"/>
                </a:lnTo>
                <a:lnTo>
                  <a:pt x="2026" y="5355"/>
                </a:lnTo>
                <a:lnTo>
                  <a:pt x="2026" y="4504"/>
                </a:lnTo>
                <a:lnTo>
                  <a:pt x="2114" y="4504"/>
                </a:lnTo>
                <a:lnTo>
                  <a:pt x="2114" y="4352"/>
                </a:lnTo>
                <a:lnTo>
                  <a:pt x="1806" y="4352"/>
                </a:lnTo>
                <a:lnTo>
                  <a:pt x="1806" y="4199"/>
                </a:lnTo>
                <a:lnTo>
                  <a:pt x="450" y="4199"/>
                </a:lnTo>
                <a:lnTo>
                  <a:pt x="450" y="4352"/>
                </a:lnTo>
                <a:lnTo>
                  <a:pt x="142" y="4352"/>
                </a:lnTo>
                <a:lnTo>
                  <a:pt x="142" y="4504"/>
                </a:lnTo>
                <a:lnTo>
                  <a:pt x="230" y="4504"/>
                </a:lnTo>
                <a:lnTo>
                  <a:pt x="230" y="5877"/>
                </a:lnTo>
                <a:lnTo>
                  <a:pt x="0" y="5877"/>
                </a:lnTo>
                <a:lnTo>
                  <a:pt x="0" y="8445"/>
                </a:lnTo>
                <a:lnTo>
                  <a:pt x="33866" y="8445"/>
                </a:lnTo>
                <a:lnTo>
                  <a:pt x="33866" y="5985"/>
                </a:lnTo>
                <a:lnTo>
                  <a:pt x="33718" y="59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86942" y="1327688"/>
            <a:ext cx="8712989" cy="5684415"/>
            <a:chOff x="101624" y="1922107"/>
            <a:chExt cx="8079388" cy="5271050"/>
          </a:xfrm>
        </p:grpSpPr>
        <p:grpSp>
          <p:nvGrpSpPr>
            <p:cNvPr id="23" name="Group 22"/>
            <p:cNvGrpSpPr/>
            <p:nvPr/>
          </p:nvGrpSpPr>
          <p:grpSpPr>
            <a:xfrm>
              <a:off x="138292" y="1922107"/>
              <a:ext cx="6519767" cy="4895252"/>
              <a:chOff x="184389" y="258674"/>
              <a:chExt cx="8693023" cy="652700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84389" y="3893692"/>
                <a:ext cx="2206338" cy="684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Presentacion</a:t>
                </a:r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 MVP del modulo de Ventas con </a:t>
                </a:r>
                <a:r>
                  <a:rPr lang="es-E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conexion</a:t>
                </a:r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Solana </a:t>
                </a:r>
                <a:r>
                  <a:rPr lang="es-E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Pay</a:t>
                </a:r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0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801196" y="6100728"/>
                <a:ext cx="2206337" cy="684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Segmentación de los productos para ofrecer en la plataforma.</a:t>
                </a:r>
                <a:endParaRPr lang="en-US" sz="10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07975" y="1775583"/>
                <a:ext cx="2206337" cy="49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Captación de Clientes y Proveedores.</a:t>
                </a:r>
                <a:endParaRPr lang="en-US" sz="10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518450" y="258674"/>
                <a:ext cx="2206336" cy="875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Procesamiento</a:t>
                </a:r>
                <a:r>
                  <a:rPr lang="en-U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 data de Ventas para la </a:t>
                </a:r>
                <a:r>
                  <a:rPr lang="en-U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generaracion</a:t>
                </a:r>
                <a:r>
                  <a:rPr lang="en-U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Membresias</a:t>
                </a:r>
                <a:r>
                  <a:rPr lang="en-U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(Blockchain transaction tracking).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671075" y="6163803"/>
                <a:ext cx="2206337" cy="49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Inclusión de </a:t>
                </a:r>
                <a:r>
                  <a:rPr lang="es-ES" sz="10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Tokenomics</a:t>
                </a:r>
                <a:r>
                  <a:rPr lang="es-E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 el Sistema.</a:t>
                </a:r>
                <a:endParaRPr lang="en-US" sz="10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1624" y="2842300"/>
              <a:ext cx="8020135" cy="4350857"/>
              <a:chOff x="135497" y="1485596"/>
              <a:chExt cx="10693513" cy="5801143"/>
            </a:xfrm>
          </p:grpSpPr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 flipH="1" flipV="1">
                <a:off x="9308211" y="1865910"/>
                <a:ext cx="530162" cy="822135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8" name="Line 31"/>
              <p:cNvSpPr>
                <a:spLocks noChangeShapeType="1"/>
              </p:cNvSpPr>
              <p:nvPr/>
            </p:nvSpPr>
            <p:spPr bwMode="auto">
              <a:xfrm rot="17100000" flipH="1" flipV="1">
                <a:off x="301842" y="6113360"/>
                <a:ext cx="1007034" cy="1339724"/>
              </a:xfrm>
              <a:prstGeom prst="line">
                <a:avLst/>
              </a:prstGeom>
              <a:noFill/>
              <a:ln w="34925" cap="sq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9" name="Line 31"/>
              <p:cNvSpPr>
                <a:spLocks noChangeShapeType="1"/>
              </p:cNvSpPr>
              <p:nvPr/>
            </p:nvSpPr>
            <p:spPr bwMode="auto">
              <a:xfrm rot="19800000" flipH="1" flipV="1">
                <a:off x="9369592" y="1490530"/>
                <a:ext cx="1297135" cy="529566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0" name="Freeform 16"/>
              <p:cNvSpPr>
                <a:spLocks/>
              </p:cNvSpPr>
              <p:nvPr/>
            </p:nvSpPr>
            <p:spPr bwMode="auto">
              <a:xfrm rot="765421">
                <a:off x="10581217" y="1485596"/>
                <a:ext cx="247793" cy="278527"/>
              </a:xfrm>
              <a:custGeom>
                <a:avLst/>
                <a:gdLst>
                  <a:gd name="T0" fmla="*/ 0 w 569"/>
                  <a:gd name="T1" fmla="*/ 293 h 639"/>
                  <a:gd name="T2" fmla="*/ 569 w 569"/>
                  <a:gd name="T3" fmla="*/ 0 h 639"/>
                  <a:gd name="T4" fmla="*/ 538 w 569"/>
                  <a:gd name="T5" fmla="*/ 639 h 639"/>
                  <a:gd name="T6" fmla="*/ 0 w 569"/>
                  <a:gd name="T7" fmla="*/ 293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9" h="639">
                    <a:moveTo>
                      <a:pt x="0" y="293"/>
                    </a:moveTo>
                    <a:lnTo>
                      <a:pt x="569" y="0"/>
                    </a:lnTo>
                    <a:lnTo>
                      <a:pt x="538" y="639"/>
                    </a:lnTo>
                    <a:lnTo>
                      <a:pt x="0" y="293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1" name="Line 33"/>
              <p:cNvSpPr>
                <a:spLocks noChangeShapeType="1"/>
              </p:cNvSpPr>
              <p:nvPr/>
            </p:nvSpPr>
            <p:spPr bwMode="auto">
              <a:xfrm flipH="1" flipV="1">
                <a:off x="4448566" y="3435478"/>
                <a:ext cx="1145976" cy="1308116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2" name="Line 34"/>
              <p:cNvSpPr>
                <a:spLocks noChangeShapeType="1"/>
              </p:cNvSpPr>
              <p:nvPr/>
            </p:nvSpPr>
            <p:spPr bwMode="auto">
              <a:xfrm flipH="1" flipV="1">
                <a:off x="6397754" y="3646783"/>
                <a:ext cx="363200" cy="1251128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3" name="Line 35"/>
              <p:cNvSpPr>
                <a:spLocks noChangeShapeType="1"/>
              </p:cNvSpPr>
              <p:nvPr/>
            </p:nvSpPr>
            <p:spPr bwMode="auto">
              <a:xfrm flipH="1" flipV="1">
                <a:off x="7530686" y="2603276"/>
                <a:ext cx="530162" cy="820214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 flipH="1" flipV="1">
                <a:off x="1102493" y="5652200"/>
                <a:ext cx="530162" cy="820214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5" name="Line 31"/>
              <p:cNvSpPr>
                <a:spLocks noChangeShapeType="1"/>
              </p:cNvSpPr>
              <p:nvPr/>
            </p:nvSpPr>
            <p:spPr bwMode="auto">
              <a:xfrm rot="17100000" flipH="1" flipV="1">
                <a:off x="1164048" y="5029575"/>
                <a:ext cx="2326854" cy="815183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6" name="Line 31"/>
              <p:cNvSpPr>
                <a:spLocks noChangeShapeType="1"/>
              </p:cNvSpPr>
              <p:nvPr/>
            </p:nvSpPr>
            <p:spPr bwMode="auto">
              <a:xfrm rot="19800000" flipH="1" flipV="1">
                <a:off x="3329569" y="3799258"/>
                <a:ext cx="2001400" cy="1565616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7" name="Line 31"/>
              <p:cNvSpPr>
                <a:spLocks noChangeShapeType="1"/>
              </p:cNvSpPr>
              <p:nvPr/>
            </p:nvSpPr>
            <p:spPr bwMode="auto">
              <a:xfrm rot="19800000" flipH="1">
                <a:off x="5373890" y="3928467"/>
                <a:ext cx="1274820" cy="552650"/>
              </a:xfrm>
              <a:prstGeom prst="line">
                <a:avLst/>
              </a:prstGeom>
              <a:noFill/>
              <a:ln w="34925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8" name="Line 31"/>
              <p:cNvSpPr>
                <a:spLocks noChangeShapeType="1"/>
              </p:cNvSpPr>
              <p:nvPr/>
            </p:nvSpPr>
            <p:spPr bwMode="auto">
              <a:xfrm rot="19800000" flipH="1" flipV="1">
                <a:off x="6478172" y="3215017"/>
                <a:ext cx="1529652" cy="621962"/>
              </a:xfrm>
              <a:prstGeom prst="line">
                <a:avLst/>
              </a:prstGeom>
              <a:noFill/>
              <a:ln w="34925" cap="rnd">
                <a:solidFill>
                  <a:schemeClr val="tx2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75690" y="2679120"/>
              <a:ext cx="8005322" cy="4024308"/>
              <a:chOff x="234258" y="1268019"/>
              <a:chExt cx="10673745" cy="5365748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34258" y="4783964"/>
                <a:ext cx="1648111" cy="1849803"/>
                <a:chOff x="234258" y="4783964"/>
                <a:chExt cx="1648111" cy="1849803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234258" y="4783964"/>
                  <a:ext cx="1648111" cy="1648111"/>
                  <a:chOff x="234258" y="4783964"/>
                  <a:chExt cx="1648111" cy="1648111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234258" y="4783964"/>
                    <a:ext cx="1648111" cy="1648111"/>
                    <a:chOff x="234258" y="4783964"/>
                    <a:chExt cx="1648111" cy="1648111"/>
                  </a:xfrm>
                </p:grpSpPr>
                <p:sp>
                  <p:nvSpPr>
                    <p:cNvPr id="201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234258" y="4783964"/>
                      <a:ext cx="1648111" cy="1648111"/>
                    </a:xfrm>
                    <a:custGeom>
                      <a:avLst/>
                      <a:gdLst>
                        <a:gd name="T0" fmla="*/ 3101 w 3772"/>
                        <a:gd name="T1" fmla="*/ 3100 h 3771"/>
                        <a:gd name="T2" fmla="*/ 671 w 3772"/>
                        <a:gd name="T3" fmla="*/ 3100 h 3771"/>
                        <a:gd name="T4" fmla="*/ 671 w 3772"/>
                        <a:gd name="T5" fmla="*/ 671 h 3771"/>
                        <a:gd name="T6" fmla="*/ 3101 w 3772"/>
                        <a:gd name="T7" fmla="*/ 671 h 3771"/>
                        <a:gd name="T8" fmla="*/ 3101 w 3772"/>
                        <a:gd name="T9" fmla="*/ 3100 h 37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772" h="3771">
                          <a:moveTo>
                            <a:pt x="3101" y="3100"/>
                          </a:moveTo>
                          <a:cubicBezTo>
                            <a:pt x="2430" y="3771"/>
                            <a:pt x="1342" y="3771"/>
                            <a:pt x="671" y="3100"/>
                          </a:cubicBezTo>
                          <a:cubicBezTo>
                            <a:pt x="0" y="2430"/>
                            <a:pt x="0" y="1342"/>
                            <a:pt x="671" y="671"/>
                          </a:cubicBezTo>
                          <a:cubicBezTo>
                            <a:pt x="1342" y="0"/>
                            <a:pt x="2430" y="0"/>
                            <a:pt x="3101" y="671"/>
                          </a:cubicBezTo>
                          <a:cubicBezTo>
                            <a:pt x="3772" y="1342"/>
                            <a:pt x="3772" y="2430"/>
                            <a:pt x="3101" y="310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202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476288" y="5025994"/>
                      <a:ext cx="1250490" cy="1250490"/>
                    </a:xfrm>
                    <a:custGeom>
                      <a:avLst/>
                      <a:gdLst>
                        <a:gd name="T0" fmla="*/ 2355 w 2864"/>
                        <a:gd name="T1" fmla="*/ 2354 h 2864"/>
                        <a:gd name="T2" fmla="*/ 510 w 2864"/>
                        <a:gd name="T3" fmla="*/ 2354 h 2864"/>
                        <a:gd name="T4" fmla="*/ 510 w 2864"/>
                        <a:gd name="T5" fmla="*/ 509 h 2864"/>
                        <a:gd name="T6" fmla="*/ 2355 w 2864"/>
                        <a:gd name="T7" fmla="*/ 509 h 2864"/>
                        <a:gd name="T8" fmla="*/ 2355 w 2864"/>
                        <a:gd name="T9" fmla="*/ 2354 h 28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64" h="2864">
                          <a:moveTo>
                            <a:pt x="2355" y="2354"/>
                          </a:moveTo>
                          <a:cubicBezTo>
                            <a:pt x="1845" y="2864"/>
                            <a:pt x="1019" y="2864"/>
                            <a:pt x="510" y="2354"/>
                          </a:cubicBezTo>
                          <a:cubicBezTo>
                            <a:pt x="0" y="1845"/>
                            <a:pt x="0" y="1019"/>
                            <a:pt x="510" y="509"/>
                          </a:cubicBezTo>
                          <a:cubicBezTo>
                            <a:pt x="1019" y="0"/>
                            <a:pt x="1845" y="0"/>
                            <a:pt x="2355" y="509"/>
                          </a:cubicBezTo>
                          <a:cubicBezTo>
                            <a:pt x="2864" y="1019"/>
                            <a:pt x="2864" y="1845"/>
                            <a:pt x="2355" y="2354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</p:grp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851059" y="5333360"/>
                    <a:ext cx="476058" cy="646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sz="28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471308" y="6311060"/>
                  <a:ext cx="322707" cy="322707"/>
                  <a:chOff x="1471308" y="6311060"/>
                  <a:chExt cx="322707" cy="322707"/>
                </a:xfrm>
              </p:grpSpPr>
              <p:sp>
                <p:nvSpPr>
                  <p:cNvPr id="19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471308" y="6311060"/>
                    <a:ext cx="322707" cy="3227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>
                    <a:solidFill>
                      <a:schemeClr val="tx2">
                        <a:lumMod val="50000"/>
                        <a:lumOff val="50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538540" y="6378291"/>
                    <a:ext cx="188246" cy="18824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2877013" y="1689196"/>
                <a:ext cx="8030990" cy="2861230"/>
                <a:chOff x="2877013" y="1689196"/>
                <a:chExt cx="8030990" cy="2861230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9012676" y="2044388"/>
                  <a:ext cx="1895327" cy="1895328"/>
                  <a:chOff x="9012676" y="2044388"/>
                  <a:chExt cx="1895327" cy="1895328"/>
                </a:xfrm>
              </p:grpSpPr>
              <p:grpSp>
                <p:nvGrpSpPr>
                  <p:cNvPr id="191" name="Group 190"/>
                  <p:cNvGrpSpPr/>
                  <p:nvPr/>
                </p:nvGrpSpPr>
                <p:grpSpPr>
                  <a:xfrm>
                    <a:off x="9012676" y="2044388"/>
                    <a:ext cx="1895327" cy="1895328"/>
                    <a:chOff x="9012676" y="2044388"/>
                    <a:chExt cx="1895327" cy="1895328"/>
                  </a:xfrm>
                </p:grpSpPr>
                <p:sp>
                  <p:nvSpPr>
                    <p:cNvPr id="193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9012676" y="2044388"/>
                      <a:ext cx="1895327" cy="1895328"/>
                    </a:xfrm>
                    <a:custGeom>
                      <a:avLst/>
                      <a:gdLst>
                        <a:gd name="T0" fmla="*/ 703 w 3948"/>
                        <a:gd name="T1" fmla="*/ 702 h 3948"/>
                        <a:gd name="T2" fmla="*/ 3246 w 3948"/>
                        <a:gd name="T3" fmla="*/ 702 h 3948"/>
                        <a:gd name="T4" fmla="*/ 3246 w 3948"/>
                        <a:gd name="T5" fmla="*/ 3245 h 3948"/>
                        <a:gd name="T6" fmla="*/ 703 w 3948"/>
                        <a:gd name="T7" fmla="*/ 3245 h 3948"/>
                        <a:gd name="T8" fmla="*/ 703 w 3948"/>
                        <a:gd name="T9" fmla="*/ 702 h 39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48" h="3948">
                          <a:moveTo>
                            <a:pt x="703" y="702"/>
                          </a:moveTo>
                          <a:cubicBezTo>
                            <a:pt x="1405" y="0"/>
                            <a:pt x="2544" y="0"/>
                            <a:pt x="3246" y="702"/>
                          </a:cubicBezTo>
                          <a:cubicBezTo>
                            <a:pt x="3948" y="1404"/>
                            <a:pt x="3948" y="2543"/>
                            <a:pt x="3246" y="3245"/>
                          </a:cubicBezTo>
                          <a:cubicBezTo>
                            <a:pt x="2544" y="3948"/>
                            <a:pt x="1405" y="3948"/>
                            <a:pt x="703" y="3245"/>
                          </a:cubicBezTo>
                          <a:cubicBezTo>
                            <a:pt x="0" y="2543"/>
                            <a:pt x="0" y="1404"/>
                            <a:pt x="703" y="702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US" sz="1350" dirty="0"/>
                        <a:t>   </a:t>
                      </a:r>
                    </a:p>
                  </p:txBody>
                </p:sp>
                <p:sp>
                  <p:nvSpPr>
                    <p:cNvPr id="194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9194673" y="2226488"/>
                      <a:ext cx="1441043" cy="1438925"/>
                    </a:xfrm>
                    <a:custGeom>
                      <a:avLst/>
                      <a:gdLst>
                        <a:gd name="T0" fmla="*/ 534 w 2999"/>
                        <a:gd name="T1" fmla="*/ 533 h 2998"/>
                        <a:gd name="T2" fmla="*/ 2465 w 2999"/>
                        <a:gd name="T3" fmla="*/ 533 h 2998"/>
                        <a:gd name="T4" fmla="*/ 2465 w 2999"/>
                        <a:gd name="T5" fmla="*/ 2465 h 2998"/>
                        <a:gd name="T6" fmla="*/ 534 w 2999"/>
                        <a:gd name="T7" fmla="*/ 2465 h 2998"/>
                        <a:gd name="T8" fmla="*/ 534 w 2999"/>
                        <a:gd name="T9" fmla="*/ 533 h 29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999" h="2998">
                          <a:moveTo>
                            <a:pt x="534" y="533"/>
                          </a:moveTo>
                          <a:cubicBezTo>
                            <a:pt x="1067" y="0"/>
                            <a:pt x="1932" y="0"/>
                            <a:pt x="2465" y="533"/>
                          </a:cubicBezTo>
                          <a:cubicBezTo>
                            <a:pt x="2999" y="1066"/>
                            <a:pt x="2999" y="1931"/>
                            <a:pt x="2465" y="2465"/>
                          </a:cubicBezTo>
                          <a:cubicBezTo>
                            <a:pt x="1932" y="2998"/>
                            <a:pt x="1067" y="2998"/>
                            <a:pt x="534" y="2465"/>
                          </a:cubicBezTo>
                          <a:cubicBezTo>
                            <a:pt x="0" y="1931"/>
                            <a:pt x="0" y="1066"/>
                            <a:pt x="534" y="533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</p:grp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9710801" y="2590441"/>
                    <a:ext cx="523661" cy="7115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sz="2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187" name="Group 186"/>
                <p:cNvGrpSpPr/>
                <p:nvPr/>
              </p:nvGrpSpPr>
              <p:grpSpPr>
                <a:xfrm>
                  <a:off x="2877013" y="1689196"/>
                  <a:ext cx="6598304" cy="2861230"/>
                  <a:chOff x="2877013" y="1689196"/>
                  <a:chExt cx="6598304" cy="2861230"/>
                </a:xfrm>
              </p:grpSpPr>
              <p:sp>
                <p:nvSpPr>
                  <p:cNvPr id="188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877013" y="4227718"/>
                    <a:ext cx="320786" cy="322708"/>
                  </a:xfrm>
                  <a:prstGeom prst="ellipse">
                    <a:avLst/>
                  </a:prstGeom>
                  <a:solidFill>
                    <a:srgbClr val="E74D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54533" y="1689196"/>
                    <a:ext cx="320784" cy="32270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 cap="flat">
                    <a:solidFill>
                      <a:schemeClr val="tx2">
                        <a:lumMod val="50000"/>
                        <a:lumOff val="50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9221764" y="1758343"/>
                    <a:ext cx="186324" cy="18632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3252429" y="2140756"/>
                <a:ext cx="2514990" cy="2777637"/>
                <a:chOff x="3252429" y="2140756"/>
                <a:chExt cx="2514990" cy="2777637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3252429" y="2140756"/>
                  <a:ext cx="1740313" cy="1740313"/>
                  <a:chOff x="3252429" y="2140756"/>
                  <a:chExt cx="1740313" cy="174031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252429" y="2140756"/>
                    <a:ext cx="1740313" cy="1740313"/>
                    <a:chOff x="3252429" y="2140756"/>
                    <a:chExt cx="1740313" cy="1740313"/>
                  </a:xfrm>
                </p:grpSpPr>
                <p:sp>
                  <p:nvSpPr>
                    <p:cNvPr id="184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3252429" y="2140756"/>
                      <a:ext cx="1740313" cy="1740313"/>
                    </a:xfrm>
                    <a:custGeom>
                      <a:avLst/>
                      <a:gdLst>
                        <a:gd name="T0" fmla="*/ 3275 w 3984"/>
                        <a:gd name="T1" fmla="*/ 3275 h 3983"/>
                        <a:gd name="T2" fmla="*/ 709 w 3984"/>
                        <a:gd name="T3" fmla="*/ 3275 h 3983"/>
                        <a:gd name="T4" fmla="*/ 709 w 3984"/>
                        <a:gd name="T5" fmla="*/ 708 h 3983"/>
                        <a:gd name="T6" fmla="*/ 3275 w 3984"/>
                        <a:gd name="T7" fmla="*/ 708 h 3983"/>
                        <a:gd name="T8" fmla="*/ 3275 w 3984"/>
                        <a:gd name="T9" fmla="*/ 3275 h 39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84" h="3983">
                          <a:moveTo>
                            <a:pt x="3275" y="3275"/>
                          </a:moveTo>
                          <a:cubicBezTo>
                            <a:pt x="2566" y="3983"/>
                            <a:pt x="1417" y="3983"/>
                            <a:pt x="709" y="3275"/>
                          </a:cubicBezTo>
                          <a:cubicBezTo>
                            <a:pt x="0" y="2566"/>
                            <a:pt x="0" y="1417"/>
                            <a:pt x="709" y="708"/>
                          </a:cubicBezTo>
                          <a:cubicBezTo>
                            <a:pt x="1417" y="0"/>
                            <a:pt x="2566" y="0"/>
                            <a:pt x="3275" y="708"/>
                          </a:cubicBezTo>
                          <a:cubicBezTo>
                            <a:pt x="3984" y="1417"/>
                            <a:pt x="3984" y="2566"/>
                            <a:pt x="3275" y="3275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85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507905" y="2396234"/>
                      <a:ext cx="1321561" cy="1321561"/>
                    </a:xfrm>
                    <a:custGeom>
                      <a:avLst/>
                      <a:gdLst>
                        <a:gd name="T0" fmla="*/ 2487 w 3025"/>
                        <a:gd name="T1" fmla="*/ 2488 h 3026"/>
                        <a:gd name="T2" fmla="*/ 538 w 3025"/>
                        <a:gd name="T3" fmla="*/ 2488 h 3026"/>
                        <a:gd name="T4" fmla="*/ 538 w 3025"/>
                        <a:gd name="T5" fmla="*/ 539 h 3026"/>
                        <a:gd name="T6" fmla="*/ 2487 w 3025"/>
                        <a:gd name="T7" fmla="*/ 539 h 3026"/>
                        <a:gd name="T8" fmla="*/ 2487 w 3025"/>
                        <a:gd name="T9" fmla="*/ 2488 h 30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5" h="3026">
                          <a:moveTo>
                            <a:pt x="2487" y="2488"/>
                          </a:moveTo>
                          <a:cubicBezTo>
                            <a:pt x="1949" y="3026"/>
                            <a:pt x="1076" y="3026"/>
                            <a:pt x="538" y="2488"/>
                          </a:cubicBezTo>
                          <a:cubicBezTo>
                            <a:pt x="0" y="1950"/>
                            <a:pt x="0" y="1077"/>
                            <a:pt x="538" y="539"/>
                          </a:cubicBezTo>
                          <a:cubicBezTo>
                            <a:pt x="1076" y="0"/>
                            <a:pt x="1949" y="0"/>
                            <a:pt x="2487" y="539"/>
                          </a:cubicBezTo>
                          <a:cubicBezTo>
                            <a:pt x="3025" y="1077"/>
                            <a:pt x="3025" y="1950"/>
                            <a:pt x="2487" y="2488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3955999" y="2733849"/>
                    <a:ext cx="476056" cy="6468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sz="28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5444712" y="4595686"/>
                  <a:ext cx="322707" cy="322707"/>
                  <a:chOff x="5444712" y="4595686"/>
                  <a:chExt cx="322707" cy="322707"/>
                </a:xfrm>
              </p:grpSpPr>
              <p:sp>
                <p:nvSpPr>
                  <p:cNvPr id="178" name="Freeform 9"/>
                  <p:cNvSpPr>
                    <a:spLocks/>
                  </p:cNvSpPr>
                  <p:nvPr/>
                </p:nvSpPr>
                <p:spPr bwMode="auto">
                  <a:xfrm>
                    <a:off x="5575332" y="4755119"/>
                    <a:ext cx="34576" cy="15367"/>
                  </a:xfrm>
                  <a:custGeom>
                    <a:avLst/>
                    <a:gdLst>
                      <a:gd name="T0" fmla="*/ 0 w 78"/>
                      <a:gd name="T1" fmla="*/ 36 h 37"/>
                      <a:gd name="T2" fmla="*/ 48 w 78"/>
                      <a:gd name="T3" fmla="*/ 37 h 37"/>
                      <a:gd name="T4" fmla="*/ 78 w 78"/>
                      <a:gd name="T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8" h="37">
                        <a:moveTo>
                          <a:pt x="0" y="36"/>
                        </a:moveTo>
                        <a:lnTo>
                          <a:pt x="48" y="37"/>
                        </a:lnTo>
                        <a:lnTo>
                          <a:pt x="78" y="0"/>
                        </a:lnTo>
                      </a:path>
                    </a:pathLst>
                  </a:custGeom>
                  <a:noFill/>
                  <a:ln w="34925" cap="rnd">
                    <a:solidFill>
                      <a:srgbClr val="2B3E5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444712" y="4595686"/>
                    <a:ext cx="322707" cy="322707"/>
                  </a:xfrm>
                  <a:prstGeom prst="ellipse">
                    <a:avLst/>
                  </a:prstGeom>
                  <a:solidFill>
                    <a:srgbClr val="E74D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444712" y="4595686"/>
                    <a:ext cx="322707" cy="322707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 cap="flat">
                    <a:solidFill>
                      <a:schemeClr val="tx2">
                        <a:lumMod val="50000"/>
                        <a:lumOff val="50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5513864" y="4662917"/>
                    <a:ext cx="186325" cy="186325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" name="Group 102"/>
              <p:cNvGrpSpPr/>
              <p:nvPr/>
            </p:nvGrpSpPr>
            <p:grpSpPr>
              <a:xfrm>
                <a:off x="6062713" y="3496019"/>
                <a:ext cx="1828673" cy="2763723"/>
                <a:chOff x="6062713" y="3496019"/>
                <a:chExt cx="1828673" cy="2763723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6062713" y="4429148"/>
                  <a:ext cx="1828673" cy="1830594"/>
                  <a:chOff x="6062713" y="4429148"/>
                  <a:chExt cx="1828673" cy="1830594"/>
                </a:xfrm>
              </p:grpSpPr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6062713" y="4429148"/>
                    <a:ext cx="1828673" cy="1830594"/>
                    <a:chOff x="6062713" y="4429148"/>
                    <a:chExt cx="1828673" cy="1830594"/>
                  </a:xfrm>
                </p:grpSpPr>
                <p:sp>
                  <p:nvSpPr>
                    <p:cNvPr id="17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062713" y="4429148"/>
                      <a:ext cx="1828673" cy="1830594"/>
                    </a:xfrm>
                    <a:custGeom>
                      <a:avLst/>
                      <a:gdLst>
                        <a:gd name="T0" fmla="*/ 745 w 4188"/>
                        <a:gd name="T1" fmla="*/ 745 h 4189"/>
                        <a:gd name="T2" fmla="*/ 3443 w 4188"/>
                        <a:gd name="T3" fmla="*/ 745 h 4189"/>
                        <a:gd name="T4" fmla="*/ 3443 w 4188"/>
                        <a:gd name="T5" fmla="*/ 3444 h 4189"/>
                        <a:gd name="T6" fmla="*/ 745 w 4188"/>
                        <a:gd name="T7" fmla="*/ 3444 h 4189"/>
                        <a:gd name="T8" fmla="*/ 745 w 4188"/>
                        <a:gd name="T9" fmla="*/ 745 h 4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88" h="4189">
                          <a:moveTo>
                            <a:pt x="745" y="745"/>
                          </a:moveTo>
                          <a:cubicBezTo>
                            <a:pt x="1490" y="0"/>
                            <a:pt x="2698" y="0"/>
                            <a:pt x="3443" y="745"/>
                          </a:cubicBezTo>
                          <a:cubicBezTo>
                            <a:pt x="4188" y="1490"/>
                            <a:pt x="4188" y="2698"/>
                            <a:pt x="3443" y="3444"/>
                          </a:cubicBezTo>
                          <a:cubicBezTo>
                            <a:pt x="2698" y="4189"/>
                            <a:pt x="1490" y="4189"/>
                            <a:pt x="745" y="3444"/>
                          </a:cubicBezTo>
                          <a:cubicBezTo>
                            <a:pt x="0" y="2698"/>
                            <a:pt x="0" y="1490"/>
                            <a:pt x="745" y="74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  <p:sp>
                  <p:nvSpPr>
                    <p:cNvPr id="175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6233670" y="4602028"/>
                      <a:ext cx="1388793" cy="1388791"/>
                    </a:xfrm>
                    <a:custGeom>
                      <a:avLst/>
                      <a:gdLst>
                        <a:gd name="T0" fmla="*/ 566 w 3181"/>
                        <a:gd name="T1" fmla="*/ 566 h 3181"/>
                        <a:gd name="T2" fmla="*/ 2616 w 3181"/>
                        <a:gd name="T3" fmla="*/ 566 h 3181"/>
                        <a:gd name="T4" fmla="*/ 2616 w 3181"/>
                        <a:gd name="T5" fmla="*/ 2615 h 3181"/>
                        <a:gd name="T6" fmla="*/ 566 w 3181"/>
                        <a:gd name="T7" fmla="*/ 2615 h 3181"/>
                        <a:gd name="T8" fmla="*/ 566 w 3181"/>
                        <a:gd name="T9" fmla="*/ 566 h 31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81" h="3181">
                          <a:moveTo>
                            <a:pt x="566" y="566"/>
                          </a:moveTo>
                          <a:cubicBezTo>
                            <a:pt x="1132" y="0"/>
                            <a:pt x="2050" y="0"/>
                            <a:pt x="2616" y="566"/>
                          </a:cubicBezTo>
                          <a:cubicBezTo>
                            <a:pt x="3181" y="1131"/>
                            <a:pt x="3181" y="2049"/>
                            <a:pt x="2616" y="2615"/>
                          </a:cubicBezTo>
                          <a:cubicBezTo>
                            <a:pt x="2050" y="3181"/>
                            <a:pt x="1132" y="3181"/>
                            <a:pt x="566" y="2615"/>
                          </a:cubicBezTo>
                          <a:cubicBezTo>
                            <a:pt x="0" y="2049"/>
                            <a:pt x="0" y="1131"/>
                            <a:pt x="566" y="566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350"/>
                    </a:p>
                  </p:txBody>
                </p:sp>
              </p:grp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6720814" y="4979442"/>
                    <a:ext cx="476056" cy="6468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sz="2800" b="1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6243765" y="3496019"/>
                  <a:ext cx="322707" cy="336630"/>
                  <a:chOff x="6243765" y="3496019"/>
                  <a:chExt cx="322707" cy="336630"/>
                </a:xfrm>
              </p:grpSpPr>
              <p:sp>
                <p:nvSpPr>
                  <p:cNvPr id="169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6243765" y="3496019"/>
                    <a:ext cx="322707" cy="320786"/>
                  </a:xfrm>
                  <a:prstGeom prst="ellipse">
                    <a:avLst/>
                  </a:prstGeom>
                  <a:solidFill>
                    <a:srgbClr val="E74D3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6243765" y="3511864"/>
                    <a:ext cx="322707" cy="32078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>
                    <a:solidFill>
                      <a:schemeClr val="tx2">
                        <a:lumMod val="50000"/>
                        <a:lumOff val="50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1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6312917" y="3579093"/>
                    <a:ext cx="186325" cy="18632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4" name="Group 103"/>
              <p:cNvGrpSpPr/>
              <p:nvPr/>
            </p:nvGrpSpPr>
            <p:grpSpPr>
              <a:xfrm>
                <a:off x="6465254" y="1268019"/>
                <a:ext cx="1796806" cy="2368915"/>
                <a:chOff x="6465254" y="1268019"/>
                <a:chExt cx="1796806" cy="236891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6465254" y="1268019"/>
                  <a:ext cx="1583342" cy="1583342"/>
                  <a:chOff x="6350285" y="1127018"/>
                  <a:chExt cx="1808163" cy="1808164"/>
                </a:xfrm>
              </p:grpSpPr>
              <p:sp>
                <p:nvSpPr>
                  <p:cNvPr id="163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6350285" y="1127018"/>
                    <a:ext cx="1808163" cy="1808164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64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6658053" y="1344505"/>
                    <a:ext cx="1373191" cy="137318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7186462" y="1772038"/>
                    <a:ext cx="449299" cy="6105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IN" sz="2800" b="1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834665" y="3207615"/>
                  <a:ext cx="427395" cy="429319"/>
                  <a:chOff x="7834665" y="3207615"/>
                  <a:chExt cx="427395" cy="429319"/>
                </a:xfrm>
              </p:grpSpPr>
              <p:sp>
                <p:nvSpPr>
                  <p:cNvPr id="10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7834665" y="3218182"/>
                    <a:ext cx="416829" cy="418752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09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7845230" y="3207615"/>
                    <a:ext cx="416830" cy="418750"/>
                  </a:xfrm>
                  <a:prstGeom prst="ellipse">
                    <a:avLst/>
                  </a:prstGeom>
                  <a:noFill/>
                  <a:ln w="25400" cap="flat">
                    <a:solidFill>
                      <a:schemeClr val="tx2">
                        <a:lumMod val="50000"/>
                        <a:lumOff val="50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1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7921105" y="3306542"/>
                    <a:ext cx="243950" cy="24202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2A3CD7-6FE6-56B2-40D3-2190F575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5" y="193154"/>
            <a:ext cx="2699070" cy="1164446"/>
          </a:xfrm>
          <a:prstGeom prst="rect">
            <a:avLst/>
          </a:prstGeom>
        </p:spPr>
      </p:pic>
      <p:sp>
        <p:nvSpPr>
          <p:cNvPr id="2" name="Line 32">
            <a:extLst>
              <a:ext uri="{FF2B5EF4-FFF2-40B4-BE49-F238E27FC236}">
                <a16:creationId xmlns:a16="http://schemas.microsoft.com/office/drawing/2014/main" id="{D211FDD8-6BB4-54A7-D741-D91141604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2164" y="4689598"/>
            <a:ext cx="428804" cy="664956"/>
          </a:xfrm>
          <a:prstGeom prst="line">
            <a:avLst/>
          </a:prstGeom>
          <a:noFill/>
          <a:ln w="34925" cap="rnd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Freeform 42">
            <a:extLst>
              <a:ext uri="{FF2B5EF4-FFF2-40B4-BE49-F238E27FC236}">
                <a16:creationId xmlns:a16="http://schemas.microsoft.com/office/drawing/2014/main" id="{E0E01E8B-5532-080B-6A21-7A5C91F71DFB}"/>
              </a:ext>
            </a:extLst>
          </p:cNvPr>
          <p:cNvSpPr>
            <a:spLocks/>
          </p:cNvSpPr>
          <p:nvPr/>
        </p:nvSpPr>
        <p:spPr bwMode="auto">
          <a:xfrm>
            <a:off x="2262812" y="4745534"/>
            <a:ext cx="1393610" cy="1393610"/>
          </a:xfrm>
          <a:custGeom>
            <a:avLst/>
            <a:gdLst>
              <a:gd name="T0" fmla="*/ 703 w 3948"/>
              <a:gd name="T1" fmla="*/ 702 h 3948"/>
              <a:gd name="T2" fmla="*/ 3246 w 3948"/>
              <a:gd name="T3" fmla="*/ 702 h 3948"/>
              <a:gd name="T4" fmla="*/ 3246 w 3948"/>
              <a:gd name="T5" fmla="*/ 3245 h 3948"/>
              <a:gd name="T6" fmla="*/ 703 w 3948"/>
              <a:gd name="T7" fmla="*/ 3245 h 3948"/>
              <a:gd name="T8" fmla="*/ 703 w 3948"/>
              <a:gd name="T9" fmla="*/ 702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8" h="3948">
                <a:moveTo>
                  <a:pt x="703" y="702"/>
                </a:moveTo>
                <a:cubicBezTo>
                  <a:pt x="1405" y="0"/>
                  <a:pt x="2544" y="0"/>
                  <a:pt x="3246" y="702"/>
                </a:cubicBezTo>
                <a:cubicBezTo>
                  <a:pt x="3948" y="1404"/>
                  <a:pt x="3948" y="2543"/>
                  <a:pt x="3246" y="3245"/>
                </a:cubicBezTo>
                <a:cubicBezTo>
                  <a:pt x="2544" y="3948"/>
                  <a:pt x="1405" y="3948"/>
                  <a:pt x="703" y="3245"/>
                </a:cubicBezTo>
                <a:cubicBezTo>
                  <a:pt x="0" y="2543"/>
                  <a:pt x="0" y="1404"/>
                  <a:pt x="703" y="7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350" dirty="0"/>
              <a:t>   </a:t>
            </a: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C6CF6EB9-7F03-653B-513D-EE81688637BF}"/>
              </a:ext>
            </a:extLst>
          </p:cNvPr>
          <p:cNvSpPr>
            <a:spLocks/>
          </p:cNvSpPr>
          <p:nvPr/>
        </p:nvSpPr>
        <p:spPr bwMode="auto">
          <a:xfrm>
            <a:off x="2393318" y="4876039"/>
            <a:ext cx="1059579" cy="1058025"/>
          </a:xfrm>
          <a:custGeom>
            <a:avLst/>
            <a:gdLst>
              <a:gd name="T0" fmla="*/ 534 w 2999"/>
              <a:gd name="T1" fmla="*/ 533 h 2998"/>
              <a:gd name="T2" fmla="*/ 2465 w 2999"/>
              <a:gd name="T3" fmla="*/ 533 h 2998"/>
              <a:gd name="T4" fmla="*/ 2465 w 2999"/>
              <a:gd name="T5" fmla="*/ 2465 h 2998"/>
              <a:gd name="T6" fmla="*/ 534 w 2999"/>
              <a:gd name="T7" fmla="*/ 2465 h 2998"/>
              <a:gd name="T8" fmla="*/ 534 w 2999"/>
              <a:gd name="T9" fmla="*/ 533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9" h="2998">
                <a:moveTo>
                  <a:pt x="534" y="533"/>
                </a:moveTo>
                <a:cubicBezTo>
                  <a:pt x="1067" y="0"/>
                  <a:pt x="1932" y="0"/>
                  <a:pt x="2465" y="533"/>
                </a:cubicBezTo>
                <a:cubicBezTo>
                  <a:pt x="2999" y="1066"/>
                  <a:pt x="2999" y="1931"/>
                  <a:pt x="2465" y="2465"/>
                </a:cubicBezTo>
                <a:cubicBezTo>
                  <a:pt x="1932" y="2998"/>
                  <a:pt x="1067" y="2998"/>
                  <a:pt x="534" y="2465"/>
                </a:cubicBezTo>
                <a:cubicBezTo>
                  <a:pt x="0" y="1931"/>
                  <a:pt x="0" y="1066"/>
                  <a:pt x="534" y="5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56D41-BE19-E821-E439-B699E86A0B7E}"/>
              </a:ext>
            </a:extLst>
          </p:cNvPr>
          <p:cNvSpPr txBox="1"/>
          <p:nvPr/>
        </p:nvSpPr>
        <p:spPr>
          <a:xfrm>
            <a:off x="2777045" y="51436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DADC72B7-1333-F6EB-E4D1-93D14B95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866" y="4546669"/>
            <a:ext cx="259456" cy="261010"/>
          </a:xfrm>
          <a:prstGeom prst="ellipse">
            <a:avLst/>
          </a:prstGeom>
          <a:solidFill>
            <a:schemeClr val="accent2"/>
          </a:solidFill>
          <a:ln w="19050" cap="flat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CFB541CD-FC49-214C-ADA4-3681144A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43" y="4602596"/>
            <a:ext cx="150702" cy="1507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2CCA2-A792-0A87-2348-A1223890594E}"/>
              </a:ext>
            </a:extLst>
          </p:cNvPr>
          <p:cNvSpPr/>
          <p:nvPr/>
        </p:nvSpPr>
        <p:spPr>
          <a:xfrm>
            <a:off x="7042527" y="4270506"/>
            <a:ext cx="17845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Integrado de </a:t>
            </a:r>
            <a:r>
              <a:rPr lang="es-ES" sz="1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Logistica</a:t>
            </a:r>
            <a:r>
              <a:rPr lang="es-ES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Ventas en </a:t>
            </a:r>
            <a:r>
              <a:rPr lang="es-ES" sz="1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s-ES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A26D0-3A98-75DA-6F87-200D16BD4F1F}"/>
              </a:ext>
            </a:extLst>
          </p:cNvPr>
          <p:cNvSpPr txBox="1"/>
          <p:nvPr/>
        </p:nvSpPr>
        <p:spPr>
          <a:xfrm>
            <a:off x="6425329" y="1341150"/>
            <a:ext cx="312114" cy="310166"/>
          </a:xfrm>
          <a:custGeom>
            <a:avLst/>
            <a:gdLst>
              <a:gd name="connsiteX0" fmla="*/ 1932017 w 3512268"/>
              <a:gd name="connsiteY0" fmla="*/ 412359 h 3511296"/>
              <a:gd name="connsiteX1" fmla="*/ 1604425 w 3512268"/>
              <a:gd name="connsiteY1" fmla="*/ 412360 h 3511296"/>
              <a:gd name="connsiteX2" fmla="*/ 1604424 w 3512268"/>
              <a:gd name="connsiteY2" fmla="*/ 724106 h 3511296"/>
              <a:gd name="connsiteX3" fmla="*/ 1181490 w 3512268"/>
              <a:gd name="connsiteY3" fmla="*/ 962873 h 3511296"/>
              <a:gd name="connsiteX4" fmla="*/ 1355941 w 3512268"/>
              <a:gd name="connsiteY4" fmla="*/ 1799357 h 3511296"/>
              <a:gd name="connsiteX5" fmla="*/ 1889401 w 3512268"/>
              <a:gd name="connsiteY5" fmla="*/ 2035750 h 3511296"/>
              <a:gd name="connsiteX6" fmla="*/ 1121267 w 3512268"/>
              <a:gd name="connsiteY6" fmla="*/ 2245529 h 3511296"/>
              <a:gd name="connsiteX7" fmla="*/ 1027221 w 3512268"/>
              <a:gd name="connsiteY7" fmla="*/ 2648548 h 3511296"/>
              <a:gd name="connsiteX8" fmla="*/ 1580034 w 3512268"/>
              <a:gd name="connsiteY8" fmla="*/ 2794846 h 3511296"/>
              <a:gd name="connsiteX9" fmla="*/ 1579428 w 3512268"/>
              <a:gd name="connsiteY9" fmla="*/ 3095619 h 3511296"/>
              <a:gd name="connsiteX10" fmla="*/ 1908676 w 3512268"/>
              <a:gd name="connsiteY10" fmla="*/ 3095618 h 3511296"/>
              <a:gd name="connsiteX11" fmla="*/ 1908467 w 3512268"/>
              <a:gd name="connsiteY11" fmla="*/ 2749511 h 3511296"/>
              <a:gd name="connsiteX12" fmla="*/ 2214178 w 3512268"/>
              <a:gd name="connsiteY12" fmla="*/ 1681436 h 3511296"/>
              <a:gd name="connsiteX13" fmla="*/ 1618617 w 3512268"/>
              <a:gd name="connsiteY13" fmla="*/ 1131913 h 3511296"/>
              <a:gd name="connsiteX14" fmla="*/ 2295270 w 3512268"/>
              <a:gd name="connsiteY14" fmla="*/ 1186572 h 3511296"/>
              <a:gd name="connsiteX15" fmla="*/ 2404584 w 3512268"/>
              <a:gd name="connsiteY15" fmla="*/ 812780 h 3511296"/>
              <a:gd name="connsiteX16" fmla="*/ 1932017 w 3512268"/>
              <a:gd name="connsiteY16" fmla="*/ 707987 h 3511296"/>
              <a:gd name="connsiteX17" fmla="*/ 1756134 w 3512268"/>
              <a:gd name="connsiteY17" fmla="*/ 0 h 3511296"/>
              <a:gd name="connsiteX18" fmla="*/ 3512268 w 3512268"/>
              <a:gd name="connsiteY18" fmla="*/ 1755648 h 3511296"/>
              <a:gd name="connsiteX19" fmla="*/ 1756134 w 3512268"/>
              <a:gd name="connsiteY19" fmla="*/ 3511296 h 3511296"/>
              <a:gd name="connsiteX20" fmla="*/ 0 w 3512268"/>
              <a:gd name="connsiteY20" fmla="*/ 1755648 h 3511296"/>
              <a:gd name="connsiteX21" fmla="*/ 1756134 w 3512268"/>
              <a:gd name="connsiteY21" fmla="*/ 0 h 351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12268" h="3511296">
                <a:moveTo>
                  <a:pt x="1932017" y="412359"/>
                </a:moveTo>
                <a:lnTo>
                  <a:pt x="1604425" y="412360"/>
                </a:lnTo>
                <a:cubicBezTo>
                  <a:pt x="1605768" y="521649"/>
                  <a:pt x="1603081" y="618847"/>
                  <a:pt x="1604424" y="724106"/>
                </a:cubicBezTo>
                <a:cubicBezTo>
                  <a:pt x="1399499" y="786875"/>
                  <a:pt x="1269268" y="843628"/>
                  <a:pt x="1181490" y="962873"/>
                </a:cubicBezTo>
                <a:cubicBezTo>
                  <a:pt x="1075597" y="1117902"/>
                  <a:pt x="873109" y="1523090"/>
                  <a:pt x="1355941" y="1799357"/>
                </a:cubicBezTo>
                <a:cubicBezTo>
                  <a:pt x="1663333" y="1957349"/>
                  <a:pt x="1773054" y="1962602"/>
                  <a:pt x="1889401" y="2035750"/>
                </a:cubicBezTo>
                <a:cubicBezTo>
                  <a:pt x="2196864" y="2315638"/>
                  <a:pt x="1724696" y="2580326"/>
                  <a:pt x="1121267" y="2245529"/>
                </a:cubicBezTo>
                <a:lnTo>
                  <a:pt x="1027221" y="2648548"/>
                </a:lnTo>
                <a:cubicBezTo>
                  <a:pt x="1205132" y="2711447"/>
                  <a:pt x="1380923" y="2759506"/>
                  <a:pt x="1580034" y="2794846"/>
                </a:cubicBezTo>
                <a:cubicBezTo>
                  <a:pt x="1577006" y="2883797"/>
                  <a:pt x="1578217" y="2998188"/>
                  <a:pt x="1579428" y="3095619"/>
                </a:cubicBezTo>
                <a:lnTo>
                  <a:pt x="1908676" y="3095618"/>
                </a:lnTo>
                <a:cubicBezTo>
                  <a:pt x="1908606" y="2980250"/>
                  <a:pt x="1908536" y="2864880"/>
                  <a:pt x="1908467" y="2749511"/>
                </a:cubicBezTo>
                <a:cubicBezTo>
                  <a:pt x="2226171" y="2771062"/>
                  <a:pt x="2894411" y="2154050"/>
                  <a:pt x="2214178" y="1681436"/>
                </a:cubicBezTo>
                <a:cubicBezTo>
                  <a:pt x="1968386" y="1471940"/>
                  <a:pt x="1357259" y="1446110"/>
                  <a:pt x="1618617" y="1131913"/>
                </a:cubicBezTo>
                <a:cubicBezTo>
                  <a:pt x="1734896" y="1059511"/>
                  <a:pt x="2033377" y="1033264"/>
                  <a:pt x="2295270" y="1186572"/>
                </a:cubicBezTo>
                <a:lnTo>
                  <a:pt x="2404584" y="812780"/>
                </a:lnTo>
                <a:cubicBezTo>
                  <a:pt x="2264252" y="758339"/>
                  <a:pt x="2216881" y="742215"/>
                  <a:pt x="1932017" y="707987"/>
                </a:cubicBezTo>
                <a:close/>
                <a:moveTo>
                  <a:pt x="1756134" y="0"/>
                </a:moveTo>
                <a:cubicBezTo>
                  <a:pt x="2726020" y="0"/>
                  <a:pt x="3512268" y="786030"/>
                  <a:pt x="3512268" y="1755648"/>
                </a:cubicBezTo>
                <a:cubicBezTo>
                  <a:pt x="3512268" y="2725266"/>
                  <a:pt x="2726020" y="3511296"/>
                  <a:pt x="1756134" y="3511296"/>
                </a:cubicBezTo>
                <a:cubicBezTo>
                  <a:pt x="786248" y="3511296"/>
                  <a:pt x="0" y="2725266"/>
                  <a:pt x="0" y="1755648"/>
                </a:cubicBezTo>
                <a:cubicBezTo>
                  <a:pt x="0" y="786030"/>
                  <a:pt x="786248" y="0"/>
                  <a:pt x="1756134" y="0"/>
                </a:cubicBezTo>
                <a:close/>
              </a:path>
            </a:pathLst>
          </a:custGeom>
          <a:solidFill>
            <a:srgbClr val="479BE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+mn-ea"/>
              <a:cs typeface="+mn-cs"/>
            </a:endParaRPr>
          </a:p>
        </p:txBody>
      </p:sp>
      <p:sp>
        <p:nvSpPr>
          <p:cNvPr id="15" name="Freeform 349">
            <a:extLst>
              <a:ext uri="{FF2B5EF4-FFF2-40B4-BE49-F238E27FC236}">
                <a16:creationId xmlns:a16="http://schemas.microsoft.com/office/drawing/2014/main" id="{4E899D4D-113D-480D-2A32-B00A3F9C2E1D}"/>
              </a:ext>
            </a:extLst>
          </p:cNvPr>
          <p:cNvSpPr/>
          <p:nvPr/>
        </p:nvSpPr>
        <p:spPr>
          <a:xfrm rot="21102657">
            <a:off x="6336980" y="1243537"/>
            <a:ext cx="515794" cy="721641"/>
          </a:xfrm>
          <a:custGeom>
            <a:avLst/>
            <a:gdLst>
              <a:gd name="connsiteX0" fmla="*/ 241187 w 423281"/>
              <a:gd name="connsiteY0" fmla="*/ 2321 h 592208"/>
              <a:gd name="connsiteX1" fmla="*/ 416347 w 423281"/>
              <a:gd name="connsiteY1" fmla="*/ 153996 h 592208"/>
              <a:gd name="connsiteX2" fmla="*/ 417528 w 423281"/>
              <a:gd name="connsiteY2" fmla="*/ 159332 h 592208"/>
              <a:gd name="connsiteX3" fmla="*/ 370461 w 423281"/>
              <a:gd name="connsiteY3" fmla="*/ 157810 h 592208"/>
              <a:gd name="connsiteX4" fmla="*/ 354565 w 423281"/>
              <a:gd name="connsiteY4" fmla="*/ 122310 h 592208"/>
              <a:gd name="connsiteX5" fmla="*/ 234839 w 423281"/>
              <a:gd name="connsiteY5" fmla="*/ 45893 h 592208"/>
              <a:gd name="connsiteX6" fmla="*/ 45659 w 423281"/>
              <a:gd name="connsiteY6" fmla="*/ 180393 h 592208"/>
              <a:gd name="connsiteX7" fmla="*/ 188599 w 423281"/>
              <a:gd name="connsiteY7" fmla="*/ 363278 h 592208"/>
              <a:gd name="connsiteX8" fmla="*/ 377778 w 423281"/>
              <a:gd name="connsiteY8" fmla="*/ 228778 h 592208"/>
              <a:gd name="connsiteX9" fmla="*/ 378734 w 423281"/>
              <a:gd name="connsiteY9" fmla="*/ 204641 h 592208"/>
              <a:gd name="connsiteX10" fmla="*/ 423183 w 423281"/>
              <a:gd name="connsiteY10" fmla="*/ 206300 h 592208"/>
              <a:gd name="connsiteX11" fmla="*/ 423281 w 423281"/>
              <a:gd name="connsiteY11" fmla="*/ 214288 h 592208"/>
              <a:gd name="connsiteX12" fmla="*/ 421350 w 423281"/>
              <a:gd name="connsiteY12" fmla="*/ 235126 h 592208"/>
              <a:gd name="connsiteX13" fmla="*/ 285730 w 423281"/>
              <a:gd name="connsiteY13" fmla="*/ 396996 h 592208"/>
              <a:gd name="connsiteX14" fmla="*/ 279920 w 423281"/>
              <a:gd name="connsiteY14" fmla="*/ 398732 h 592208"/>
              <a:gd name="connsiteX15" fmla="*/ 280319 w 423281"/>
              <a:gd name="connsiteY15" fmla="*/ 400777 h 592208"/>
              <a:gd name="connsiteX16" fmla="*/ 281480 w 423281"/>
              <a:gd name="connsiteY16" fmla="*/ 406147 h 592208"/>
              <a:gd name="connsiteX17" fmla="*/ 307852 w 423281"/>
              <a:gd name="connsiteY17" fmla="*/ 548068 h 592208"/>
              <a:gd name="connsiteX18" fmla="*/ 235206 w 423281"/>
              <a:gd name="connsiteY18" fmla="*/ 566879 h 592208"/>
              <a:gd name="connsiteX19" fmla="*/ 209330 w 423281"/>
              <a:gd name="connsiteY19" fmla="*/ 426694 h 592208"/>
              <a:gd name="connsiteX20" fmla="*/ 206342 w 423281"/>
              <a:gd name="connsiteY20" fmla="*/ 409691 h 592208"/>
              <a:gd name="connsiteX21" fmla="*/ 206148 w 423281"/>
              <a:gd name="connsiteY21" fmla="*/ 408925 h 592208"/>
              <a:gd name="connsiteX22" fmla="*/ 203837 w 423281"/>
              <a:gd name="connsiteY22" fmla="*/ 408929 h 592208"/>
              <a:gd name="connsiteX23" fmla="*/ 182251 w 423281"/>
              <a:gd name="connsiteY23" fmla="*/ 406850 h 592208"/>
              <a:gd name="connsiteX24" fmla="*/ 161521 w 423281"/>
              <a:gd name="connsiteY24" fmla="*/ 402791 h 592208"/>
              <a:gd name="connsiteX25" fmla="*/ 160050 w 423281"/>
              <a:gd name="connsiteY25" fmla="*/ 405660 h 592208"/>
              <a:gd name="connsiteX26" fmla="*/ 156548 w 423281"/>
              <a:gd name="connsiteY26" fmla="*/ 413087 h 592208"/>
              <a:gd name="connsiteX27" fmla="*/ 91890 w 423281"/>
              <a:gd name="connsiteY27" fmla="*/ 542147 h 592208"/>
              <a:gd name="connsiteX28" fmla="*/ 22621 w 423281"/>
              <a:gd name="connsiteY28" fmla="*/ 513284 h 592208"/>
              <a:gd name="connsiteX29" fmla="*/ 86627 w 423281"/>
              <a:gd name="connsiteY29" fmla="*/ 385908 h 592208"/>
              <a:gd name="connsiteX30" fmla="*/ 93169 w 423281"/>
              <a:gd name="connsiteY30" fmla="*/ 373569 h 592208"/>
              <a:gd name="connsiteX31" fmla="*/ 93485 w 423281"/>
              <a:gd name="connsiteY31" fmla="*/ 372857 h 592208"/>
              <a:gd name="connsiteX32" fmla="*/ 85885 w 423281"/>
              <a:gd name="connsiteY32" fmla="*/ 367880 h 592208"/>
              <a:gd name="connsiteX33" fmla="*/ 2087 w 423281"/>
              <a:gd name="connsiteY33" fmla="*/ 174045 h 592208"/>
              <a:gd name="connsiteX34" fmla="*/ 241187 w 423281"/>
              <a:gd name="connsiteY34" fmla="*/ 2321 h 5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3281" h="592208">
                <a:moveTo>
                  <a:pt x="241187" y="2321"/>
                </a:moveTo>
                <a:cubicBezTo>
                  <a:pt x="328019" y="14971"/>
                  <a:pt x="395099" y="76763"/>
                  <a:pt x="416347" y="153996"/>
                </a:cubicBezTo>
                <a:lnTo>
                  <a:pt x="417528" y="159332"/>
                </a:lnTo>
                <a:lnTo>
                  <a:pt x="370461" y="157810"/>
                </a:lnTo>
                <a:lnTo>
                  <a:pt x="354565" y="122310"/>
                </a:lnTo>
                <a:cubicBezTo>
                  <a:pt x="329246" y="82604"/>
                  <a:pt x="286427" y="53408"/>
                  <a:pt x="234839" y="45893"/>
                </a:cubicBezTo>
                <a:cubicBezTo>
                  <a:pt x="143127" y="32531"/>
                  <a:pt x="58428" y="92749"/>
                  <a:pt x="45659" y="180393"/>
                </a:cubicBezTo>
                <a:cubicBezTo>
                  <a:pt x="32891" y="268036"/>
                  <a:pt x="96887" y="349917"/>
                  <a:pt x="188599" y="363278"/>
                </a:cubicBezTo>
                <a:cubicBezTo>
                  <a:pt x="280311" y="376640"/>
                  <a:pt x="365009" y="316422"/>
                  <a:pt x="377778" y="228778"/>
                </a:cubicBezTo>
                <a:lnTo>
                  <a:pt x="378734" y="204641"/>
                </a:lnTo>
                <a:lnTo>
                  <a:pt x="423183" y="206300"/>
                </a:lnTo>
                <a:lnTo>
                  <a:pt x="423281" y="214288"/>
                </a:lnTo>
                <a:cubicBezTo>
                  <a:pt x="423006" y="221192"/>
                  <a:pt x="422367" y="228144"/>
                  <a:pt x="421350" y="235126"/>
                </a:cubicBezTo>
                <a:cubicBezTo>
                  <a:pt x="410161" y="311925"/>
                  <a:pt x="356068" y="372264"/>
                  <a:pt x="285730" y="396996"/>
                </a:cubicBezTo>
                <a:lnTo>
                  <a:pt x="279920" y="398732"/>
                </a:lnTo>
                <a:lnTo>
                  <a:pt x="280319" y="400777"/>
                </a:lnTo>
                <a:cubicBezTo>
                  <a:pt x="280647" y="402369"/>
                  <a:pt x="281030" y="404151"/>
                  <a:pt x="281480" y="406147"/>
                </a:cubicBezTo>
                <a:cubicBezTo>
                  <a:pt x="291504" y="452386"/>
                  <a:pt x="297828" y="501830"/>
                  <a:pt x="307852" y="548068"/>
                </a:cubicBezTo>
                <a:cubicBezTo>
                  <a:pt x="317314" y="589868"/>
                  <a:pt x="245256" y="612923"/>
                  <a:pt x="235206" y="566879"/>
                </a:cubicBezTo>
                <a:lnTo>
                  <a:pt x="209330" y="426694"/>
                </a:lnTo>
                <a:cubicBezTo>
                  <a:pt x="208050" y="416714"/>
                  <a:pt x="206936" y="411998"/>
                  <a:pt x="206342" y="409691"/>
                </a:cubicBezTo>
                <a:lnTo>
                  <a:pt x="206148" y="408925"/>
                </a:lnTo>
                <a:lnTo>
                  <a:pt x="203837" y="408929"/>
                </a:lnTo>
                <a:cubicBezTo>
                  <a:pt x="196689" y="408593"/>
                  <a:pt x="189487" y="407905"/>
                  <a:pt x="182251" y="406850"/>
                </a:cubicBezTo>
                <a:lnTo>
                  <a:pt x="161521" y="402791"/>
                </a:lnTo>
                <a:lnTo>
                  <a:pt x="160050" y="405660"/>
                </a:lnTo>
                <a:cubicBezTo>
                  <a:pt x="159063" y="407665"/>
                  <a:pt x="157903" y="410107"/>
                  <a:pt x="156548" y="413087"/>
                </a:cubicBezTo>
                <a:cubicBezTo>
                  <a:pt x="136624" y="456000"/>
                  <a:pt x="111815" y="499234"/>
                  <a:pt x="91890" y="542147"/>
                </a:cubicBezTo>
                <a:cubicBezTo>
                  <a:pt x="74199" y="581182"/>
                  <a:pt x="2835" y="556058"/>
                  <a:pt x="22621" y="513284"/>
                </a:cubicBezTo>
                <a:lnTo>
                  <a:pt x="86627" y="385908"/>
                </a:lnTo>
                <a:cubicBezTo>
                  <a:pt x="89963" y="380089"/>
                  <a:pt x="91945" y="376179"/>
                  <a:pt x="93169" y="373569"/>
                </a:cubicBezTo>
                <a:lnTo>
                  <a:pt x="93485" y="372857"/>
                </a:lnTo>
                <a:lnTo>
                  <a:pt x="85885" y="367880"/>
                </a:lnTo>
                <a:cubicBezTo>
                  <a:pt x="25527" y="324109"/>
                  <a:pt x="-9102" y="250844"/>
                  <a:pt x="2087" y="174045"/>
                </a:cubicBezTo>
                <a:cubicBezTo>
                  <a:pt x="18362" y="62337"/>
                  <a:pt x="125410" y="-14546"/>
                  <a:pt x="241187" y="2321"/>
                </a:cubicBezTo>
                <a:close/>
              </a:path>
            </a:pathLst>
          </a:cu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350">
            <a:extLst>
              <a:ext uri="{FF2B5EF4-FFF2-40B4-BE49-F238E27FC236}">
                <a16:creationId xmlns:a16="http://schemas.microsoft.com/office/drawing/2014/main" id="{8F5EE132-5911-C6CC-7E01-FE9FCD622DF3}"/>
              </a:ext>
            </a:extLst>
          </p:cNvPr>
          <p:cNvSpPr/>
          <p:nvPr/>
        </p:nvSpPr>
        <p:spPr>
          <a:xfrm rot="20926366" flipH="1">
            <a:off x="6744701" y="1319288"/>
            <a:ext cx="518117" cy="193704"/>
          </a:xfrm>
          <a:custGeom>
            <a:avLst/>
            <a:gdLst>
              <a:gd name="connsiteX0" fmla="*/ 0 w 4715628"/>
              <a:gd name="connsiteY0" fmla="*/ 104176 h 1518558"/>
              <a:gd name="connsiteX1" fmla="*/ 358104 w 4715628"/>
              <a:gd name="connsiteY1" fmla="*/ 785810 h 1518558"/>
              <a:gd name="connsiteX2" fmla="*/ 76150 w 4715628"/>
              <a:gd name="connsiteY2" fmla="*/ 1518558 h 1518558"/>
              <a:gd name="connsiteX3" fmla="*/ 2174746 w 4715628"/>
              <a:gd name="connsiteY3" fmla="*/ 1398031 h 1518558"/>
              <a:gd name="connsiteX4" fmla="*/ 2419390 w 4715628"/>
              <a:gd name="connsiteY4" fmla="*/ 843995 h 1518558"/>
              <a:gd name="connsiteX5" fmla="*/ 4715628 w 4715628"/>
              <a:gd name="connsiteY5" fmla="*/ 718742 h 1518558"/>
              <a:gd name="connsiteX6" fmla="*/ 4698255 w 4715628"/>
              <a:gd name="connsiteY6" fmla="*/ 402446 h 1518558"/>
              <a:gd name="connsiteX7" fmla="*/ 2388531 w 4715628"/>
              <a:gd name="connsiteY7" fmla="*/ 521318 h 1518558"/>
              <a:gd name="connsiteX8" fmla="*/ 2101841 w 4715628"/>
              <a:gd name="connsiteY8" fmla="*/ 0 h 151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5628" h="1518558">
                <a:moveTo>
                  <a:pt x="0" y="104176"/>
                </a:moveTo>
                <a:lnTo>
                  <a:pt x="358104" y="785810"/>
                </a:lnTo>
                <a:lnTo>
                  <a:pt x="76150" y="1518558"/>
                </a:lnTo>
                <a:lnTo>
                  <a:pt x="2174746" y="1398031"/>
                </a:lnTo>
                <a:lnTo>
                  <a:pt x="2419390" y="843995"/>
                </a:lnTo>
                <a:lnTo>
                  <a:pt x="4715628" y="718742"/>
                </a:lnTo>
                <a:lnTo>
                  <a:pt x="4698255" y="402446"/>
                </a:lnTo>
                <a:lnTo>
                  <a:pt x="2388531" y="521318"/>
                </a:lnTo>
                <a:lnTo>
                  <a:pt x="2101841" y="0"/>
                </a:lnTo>
                <a:close/>
              </a:path>
            </a:pathLst>
          </a:cu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81">
            <a:extLst>
              <a:ext uri="{FF2B5EF4-FFF2-40B4-BE49-F238E27FC236}">
                <a16:creationId xmlns:a16="http://schemas.microsoft.com/office/drawing/2014/main" id="{BFDAFCE9-470F-D59F-8A5E-A3E564C307F6}"/>
              </a:ext>
            </a:extLst>
          </p:cNvPr>
          <p:cNvSpPr>
            <a:spLocks/>
          </p:cNvSpPr>
          <p:nvPr/>
        </p:nvSpPr>
        <p:spPr bwMode="auto">
          <a:xfrm>
            <a:off x="6384074" y="5352230"/>
            <a:ext cx="571501" cy="577780"/>
          </a:xfrm>
          <a:custGeom>
            <a:avLst/>
            <a:gdLst>
              <a:gd name="T0" fmla="*/ 137 w 273"/>
              <a:gd name="T1" fmla="*/ 247 h 276"/>
              <a:gd name="T2" fmla="*/ 125 w 273"/>
              <a:gd name="T3" fmla="*/ 251 h 276"/>
              <a:gd name="T4" fmla="*/ 97 w 273"/>
              <a:gd name="T5" fmla="*/ 243 h 276"/>
              <a:gd name="T6" fmla="*/ 72 w 273"/>
              <a:gd name="T7" fmla="*/ 230 h 276"/>
              <a:gd name="T8" fmla="*/ 52 w 273"/>
              <a:gd name="T9" fmla="*/ 211 h 276"/>
              <a:gd name="T10" fmla="*/ 37 w 273"/>
              <a:gd name="T11" fmla="*/ 187 h 276"/>
              <a:gd name="T12" fmla="*/ 28 w 273"/>
              <a:gd name="T13" fmla="*/ 159 h 276"/>
              <a:gd name="T14" fmla="*/ 27 w 273"/>
              <a:gd name="T15" fmla="*/ 132 h 276"/>
              <a:gd name="T16" fmla="*/ 32 w 273"/>
              <a:gd name="T17" fmla="*/ 103 h 276"/>
              <a:gd name="T18" fmla="*/ 44 w 273"/>
              <a:gd name="T19" fmla="*/ 78 h 276"/>
              <a:gd name="T20" fmla="*/ 62 w 273"/>
              <a:gd name="T21" fmla="*/ 56 h 276"/>
              <a:gd name="T22" fmla="*/ 84 w 273"/>
              <a:gd name="T23" fmla="*/ 39 h 276"/>
              <a:gd name="T24" fmla="*/ 110 w 273"/>
              <a:gd name="T25" fmla="*/ 30 h 276"/>
              <a:gd name="T26" fmla="*/ 139 w 273"/>
              <a:gd name="T27" fmla="*/ 26 h 276"/>
              <a:gd name="T28" fmla="*/ 167 w 273"/>
              <a:gd name="T29" fmla="*/ 30 h 276"/>
              <a:gd name="T30" fmla="*/ 193 w 273"/>
              <a:gd name="T31" fmla="*/ 39 h 276"/>
              <a:gd name="T32" fmla="*/ 216 w 273"/>
              <a:gd name="T33" fmla="*/ 56 h 276"/>
              <a:gd name="T34" fmla="*/ 233 w 273"/>
              <a:gd name="T35" fmla="*/ 78 h 276"/>
              <a:gd name="T36" fmla="*/ 247 w 273"/>
              <a:gd name="T37" fmla="*/ 103 h 276"/>
              <a:gd name="T38" fmla="*/ 252 w 273"/>
              <a:gd name="T39" fmla="*/ 132 h 276"/>
              <a:gd name="T40" fmla="*/ 241 w 273"/>
              <a:gd name="T41" fmla="*/ 146 h 276"/>
              <a:gd name="T42" fmla="*/ 262 w 273"/>
              <a:gd name="T43" fmla="*/ 115 h 276"/>
              <a:gd name="T44" fmla="*/ 252 w 273"/>
              <a:gd name="T45" fmla="*/ 85 h 276"/>
              <a:gd name="T46" fmla="*/ 235 w 273"/>
              <a:gd name="T47" fmla="*/ 59 h 276"/>
              <a:gd name="T48" fmla="*/ 213 w 273"/>
              <a:gd name="T49" fmla="*/ 38 h 276"/>
              <a:gd name="T50" fmla="*/ 185 w 273"/>
              <a:gd name="T51" fmla="*/ 22 h 276"/>
              <a:gd name="T52" fmla="*/ 155 w 273"/>
              <a:gd name="T53" fmla="*/ 14 h 276"/>
              <a:gd name="T54" fmla="*/ 123 w 273"/>
              <a:gd name="T55" fmla="*/ 14 h 276"/>
              <a:gd name="T56" fmla="*/ 92 w 273"/>
              <a:gd name="T57" fmla="*/ 22 h 276"/>
              <a:gd name="T58" fmla="*/ 65 w 273"/>
              <a:gd name="T59" fmla="*/ 38 h 276"/>
              <a:gd name="T60" fmla="*/ 42 w 273"/>
              <a:gd name="T61" fmla="*/ 59 h 276"/>
              <a:gd name="T62" fmla="*/ 25 w 273"/>
              <a:gd name="T63" fmla="*/ 85 h 276"/>
              <a:gd name="T64" fmla="*/ 16 w 273"/>
              <a:gd name="T65" fmla="*/ 115 h 276"/>
              <a:gd name="T66" fmla="*/ 14 w 273"/>
              <a:gd name="T67" fmla="*/ 146 h 276"/>
              <a:gd name="T68" fmla="*/ 20 w 273"/>
              <a:gd name="T69" fmla="*/ 178 h 276"/>
              <a:gd name="T70" fmla="*/ 33 w 273"/>
              <a:gd name="T71" fmla="*/ 205 h 276"/>
              <a:gd name="T72" fmla="*/ 53 w 273"/>
              <a:gd name="T73" fmla="*/ 230 h 276"/>
              <a:gd name="T74" fmla="*/ 78 w 273"/>
              <a:gd name="T75" fmla="*/ 248 h 276"/>
              <a:gd name="T76" fmla="*/ 108 w 273"/>
              <a:gd name="T77" fmla="*/ 260 h 276"/>
              <a:gd name="T78" fmla="*/ 139 w 273"/>
              <a:gd name="T79" fmla="*/ 264 h 276"/>
              <a:gd name="T80" fmla="*/ 159 w 273"/>
              <a:gd name="T81" fmla="*/ 272 h 276"/>
              <a:gd name="T82" fmla="*/ 138 w 273"/>
              <a:gd name="T83" fmla="*/ 251 h 276"/>
              <a:gd name="connsiteX0" fmla="*/ 5055 w 10000"/>
              <a:gd name="connsiteY0" fmla="*/ 9094 h 10000"/>
              <a:gd name="connsiteX1" fmla="*/ 5018 w 10000"/>
              <a:gd name="connsiteY1" fmla="*/ 8949 h 10000"/>
              <a:gd name="connsiteX2" fmla="*/ 4945 w 10000"/>
              <a:gd name="connsiteY2" fmla="*/ 8804 h 10000"/>
              <a:gd name="connsiteX3" fmla="*/ 4579 w 10000"/>
              <a:gd name="connsiteY3" fmla="*/ 9094 h 10000"/>
              <a:gd name="connsiteX4" fmla="*/ 4139 w 10000"/>
              <a:gd name="connsiteY4" fmla="*/ 8623 h 10000"/>
              <a:gd name="connsiteX5" fmla="*/ 3553 w 10000"/>
              <a:gd name="connsiteY5" fmla="*/ 8804 h 10000"/>
              <a:gd name="connsiteX6" fmla="*/ 3260 w 10000"/>
              <a:gd name="connsiteY6" fmla="*/ 8261 h 10000"/>
              <a:gd name="connsiteX7" fmla="*/ 2637 w 10000"/>
              <a:gd name="connsiteY7" fmla="*/ 8333 h 10000"/>
              <a:gd name="connsiteX8" fmla="*/ 2527 w 10000"/>
              <a:gd name="connsiteY8" fmla="*/ 7717 h 10000"/>
              <a:gd name="connsiteX9" fmla="*/ 1905 w 10000"/>
              <a:gd name="connsiteY9" fmla="*/ 7645 h 10000"/>
              <a:gd name="connsiteX10" fmla="*/ 1941 w 10000"/>
              <a:gd name="connsiteY10" fmla="*/ 7029 h 10000"/>
              <a:gd name="connsiteX11" fmla="*/ 1355 w 10000"/>
              <a:gd name="connsiteY11" fmla="*/ 6775 h 10000"/>
              <a:gd name="connsiteX12" fmla="*/ 1502 w 10000"/>
              <a:gd name="connsiteY12" fmla="*/ 6159 h 10000"/>
              <a:gd name="connsiteX13" fmla="*/ 1026 w 10000"/>
              <a:gd name="connsiteY13" fmla="*/ 5761 h 10000"/>
              <a:gd name="connsiteX14" fmla="*/ 1355 w 10000"/>
              <a:gd name="connsiteY14" fmla="*/ 5254 h 10000"/>
              <a:gd name="connsiteX15" fmla="*/ 989 w 10000"/>
              <a:gd name="connsiteY15" fmla="*/ 4783 h 10000"/>
              <a:gd name="connsiteX16" fmla="*/ 1392 w 10000"/>
              <a:gd name="connsiteY16" fmla="*/ 4312 h 10000"/>
              <a:gd name="connsiteX17" fmla="*/ 1172 w 10000"/>
              <a:gd name="connsiteY17" fmla="*/ 3732 h 10000"/>
              <a:gd name="connsiteX18" fmla="*/ 1685 w 10000"/>
              <a:gd name="connsiteY18" fmla="*/ 3442 h 10000"/>
              <a:gd name="connsiteX19" fmla="*/ 1612 w 10000"/>
              <a:gd name="connsiteY19" fmla="*/ 2826 h 10000"/>
              <a:gd name="connsiteX20" fmla="*/ 2234 w 10000"/>
              <a:gd name="connsiteY20" fmla="*/ 2645 h 10000"/>
              <a:gd name="connsiteX21" fmla="*/ 2271 w 10000"/>
              <a:gd name="connsiteY21" fmla="*/ 2029 h 10000"/>
              <a:gd name="connsiteX22" fmla="*/ 2894 w 10000"/>
              <a:gd name="connsiteY22" fmla="*/ 2029 h 10000"/>
              <a:gd name="connsiteX23" fmla="*/ 3077 w 10000"/>
              <a:gd name="connsiteY23" fmla="*/ 1413 h 10000"/>
              <a:gd name="connsiteX24" fmla="*/ 3700 w 10000"/>
              <a:gd name="connsiteY24" fmla="*/ 1594 h 10000"/>
              <a:gd name="connsiteX25" fmla="*/ 4029 w 10000"/>
              <a:gd name="connsiteY25" fmla="*/ 1087 h 10000"/>
              <a:gd name="connsiteX26" fmla="*/ 4615 w 10000"/>
              <a:gd name="connsiteY26" fmla="*/ 1377 h 10000"/>
              <a:gd name="connsiteX27" fmla="*/ 5092 w 10000"/>
              <a:gd name="connsiteY27" fmla="*/ 942 h 10000"/>
              <a:gd name="connsiteX28" fmla="*/ 5531 w 10000"/>
              <a:gd name="connsiteY28" fmla="*/ 1377 h 10000"/>
              <a:gd name="connsiteX29" fmla="*/ 6117 w 10000"/>
              <a:gd name="connsiteY29" fmla="*/ 1087 h 10000"/>
              <a:gd name="connsiteX30" fmla="*/ 6447 w 10000"/>
              <a:gd name="connsiteY30" fmla="*/ 1594 h 10000"/>
              <a:gd name="connsiteX31" fmla="*/ 7070 w 10000"/>
              <a:gd name="connsiteY31" fmla="*/ 1413 h 10000"/>
              <a:gd name="connsiteX32" fmla="*/ 7253 w 10000"/>
              <a:gd name="connsiteY32" fmla="*/ 2029 h 10000"/>
              <a:gd name="connsiteX33" fmla="*/ 7912 w 10000"/>
              <a:gd name="connsiteY33" fmla="*/ 2029 h 10000"/>
              <a:gd name="connsiteX34" fmla="*/ 7985 w 10000"/>
              <a:gd name="connsiteY34" fmla="*/ 2645 h 10000"/>
              <a:gd name="connsiteX35" fmla="*/ 8535 w 10000"/>
              <a:gd name="connsiteY35" fmla="*/ 2826 h 10000"/>
              <a:gd name="connsiteX36" fmla="*/ 8462 w 10000"/>
              <a:gd name="connsiteY36" fmla="*/ 3442 h 10000"/>
              <a:gd name="connsiteX37" fmla="*/ 9048 w 10000"/>
              <a:gd name="connsiteY37" fmla="*/ 3732 h 10000"/>
              <a:gd name="connsiteX38" fmla="*/ 8755 w 10000"/>
              <a:gd name="connsiteY38" fmla="*/ 4312 h 10000"/>
              <a:gd name="connsiteX39" fmla="*/ 9231 w 10000"/>
              <a:gd name="connsiteY39" fmla="*/ 4783 h 10000"/>
              <a:gd name="connsiteX40" fmla="*/ 8791 w 10000"/>
              <a:gd name="connsiteY40" fmla="*/ 5254 h 10000"/>
              <a:gd name="connsiteX41" fmla="*/ 8828 w 10000"/>
              <a:gd name="connsiteY41" fmla="*/ 5290 h 10000"/>
              <a:gd name="connsiteX42" fmla="*/ 10000 w 10000"/>
              <a:gd name="connsiteY42" fmla="*/ 4529 h 10000"/>
              <a:gd name="connsiteX43" fmla="*/ 9597 w 10000"/>
              <a:gd name="connsiteY43" fmla="*/ 4167 h 10000"/>
              <a:gd name="connsiteX44" fmla="*/ 9890 w 10000"/>
              <a:gd name="connsiteY44" fmla="*/ 3442 h 10000"/>
              <a:gd name="connsiteX45" fmla="*/ 9231 w 10000"/>
              <a:gd name="connsiteY45" fmla="*/ 3080 h 10000"/>
              <a:gd name="connsiteX46" fmla="*/ 9377 w 10000"/>
              <a:gd name="connsiteY46" fmla="*/ 2319 h 10000"/>
              <a:gd name="connsiteX47" fmla="*/ 8608 w 10000"/>
              <a:gd name="connsiteY47" fmla="*/ 2138 h 10000"/>
              <a:gd name="connsiteX48" fmla="*/ 8535 w 10000"/>
              <a:gd name="connsiteY48" fmla="*/ 1377 h 10000"/>
              <a:gd name="connsiteX49" fmla="*/ 7802 w 10000"/>
              <a:gd name="connsiteY49" fmla="*/ 1377 h 10000"/>
              <a:gd name="connsiteX50" fmla="*/ 7546 w 10000"/>
              <a:gd name="connsiteY50" fmla="*/ 616 h 10000"/>
              <a:gd name="connsiteX51" fmla="*/ 6777 w 10000"/>
              <a:gd name="connsiteY51" fmla="*/ 797 h 10000"/>
              <a:gd name="connsiteX52" fmla="*/ 6337 w 10000"/>
              <a:gd name="connsiteY52" fmla="*/ 181 h 10000"/>
              <a:gd name="connsiteX53" fmla="*/ 5678 w 10000"/>
              <a:gd name="connsiteY53" fmla="*/ 507 h 10000"/>
              <a:gd name="connsiteX54" fmla="*/ 5092 w 10000"/>
              <a:gd name="connsiteY54" fmla="*/ 0 h 10000"/>
              <a:gd name="connsiteX55" fmla="*/ 4505 w 10000"/>
              <a:gd name="connsiteY55" fmla="*/ 507 h 10000"/>
              <a:gd name="connsiteX56" fmla="*/ 3810 w 10000"/>
              <a:gd name="connsiteY56" fmla="*/ 181 h 10000"/>
              <a:gd name="connsiteX57" fmla="*/ 3370 w 10000"/>
              <a:gd name="connsiteY57" fmla="*/ 797 h 10000"/>
              <a:gd name="connsiteX58" fmla="*/ 2637 w 10000"/>
              <a:gd name="connsiteY58" fmla="*/ 616 h 10000"/>
              <a:gd name="connsiteX59" fmla="*/ 2381 w 10000"/>
              <a:gd name="connsiteY59" fmla="*/ 1377 h 10000"/>
              <a:gd name="connsiteX60" fmla="*/ 1612 w 10000"/>
              <a:gd name="connsiteY60" fmla="*/ 1377 h 10000"/>
              <a:gd name="connsiteX61" fmla="*/ 1538 w 10000"/>
              <a:gd name="connsiteY61" fmla="*/ 2138 h 10000"/>
              <a:gd name="connsiteX62" fmla="*/ 769 w 10000"/>
              <a:gd name="connsiteY62" fmla="*/ 2319 h 10000"/>
              <a:gd name="connsiteX63" fmla="*/ 916 w 10000"/>
              <a:gd name="connsiteY63" fmla="*/ 3080 h 10000"/>
              <a:gd name="connsiteX64" fmla="*/ 256 w 10000"/>
              <a:gd name="connsiteY64" fmla="*/ 3442 h 10000"/>
              <a:gd name="connsiteX65" fmla="*/ 586 w 10000"/>
              <a:gd name="connsiteY65" fmla="*/ 4167 h 10000"/>
              <a:gd name="connsiteX66" fmla="*/ 0 w 10000"/>
              <a:gd name="connsiteY66" fmla="*/ 4674 h 10000"/>
              <a:gd name="connsiteX67" fmla="*/ 513 w 10000"/>
              <a:gd name="connsiteY67" fmla="*/ 5290 h 10000"/>
              <a:gd name="connsiteX68" fmla="*/ 110 w 10000"/>
              <a:gd name="connsiteY68" fmla="*/ 5978 h 10000"/>
              <a:gd name="connsiteX69" fmla="*/ 733 w 10000"/>
              <a:gd name="connsiteY69" fmla="*/ 6449 h 10000"/>
              <a:gd name="connsiteX70" fmla="*/ 513 w 10000"/>
              <a:gd name="connsiteY70" fmla="*/ 7138 h 10000"/>
              <a:gd name="connsiteX71" fmla="*/ 1209 w 10000"/>
              <a:gd name="connsiteY71" fmla="*/ 7428 h 10000"/>
              <a:gd name="connsiteX72" fmla="*/ 1172 w 10000"/>
              <a:gd name="connsiteY72" fmla="*/ 8261 h 10000"/>
              <a:gd name="connsiteX73" fmla="*/ 1941 w 10000"/>
              <a:gd name="connsiteY73" fmla="*/ 8333 h 10000"/>
              <a:gd name="connsiteX74" fmla="*/ 2088 w 10000"/>
              <a:gd name="connsiteY74" fmla="*/ 9094 h 10000"/>
              <a:gd name="connsiteX75" fmla="*/ 2857 w 10000"/>
              <a:gd name="connsiteY75" fmla="*/ 8986 h 10000"/>
              <a:gd name="connsiteX76" fmla="*/ 3223 w 10000"/>
              <a:gd name="connsiteY76" fmla="*/ 9710 h 10000"/>
              <a:gd name="connsiteX77" fmla="*/ 3956 w 10000"/>
              <a:gd name="connsiteY77" fmla="*/ 9420 h 10000"/>
              <a:gd name="connsiteX78" fmla="*/ 4432 w 10000"/>
              <a:gd name="connsiteY78" fmla="*/ 10000 h 10000"/>
              <a:gd name="connsiteX79" fmla="*/ 5092 w 10000"/>
              <a:gd name="connsiteY79" fmla="*/ 9565 h 10000"/>
              <a:gd name="connsiteX80" fmla="*/ 5714 w 10000"/>
              <a:gd name="connsiteY80" fmla="*/ 10000 h 10000"/>
              <a:gd name="connsiteX81" fmla="*/ 5824 w 10000"/>
              <a:gd name="connsiteY81" fmla="*/ 9855 h 10000"/>
              <a:gd name="connsiteX82" fmla="*/ 5055 w 10000"/>
              <a:gd name="connsiteY82" fmla="*/ 9094 h 10000"/>
              <a:gd name="connsiteX0" fmla="*/ 5055 w 10000"/>
              <a:gd name="connsiteY0" fmla="*/ 9094 h 10000"/>
              <a:gd name="connsiteX1" fmla="*/ 5018 w 10000"/>
              <a:gd name="connsiteY1" fmla="*/ 8949 h 10000"/>
              <a:gd name="connsiteX2" fmla="*/ 4945 w 10000"/>
              <a:gd name="connsiteY2" fmla="*/ 8804 h 10000"/>
              <a:gd name="connsiteX3" fmla="*/ 4579 w 10000"/>
              <a:gd name="connsiteY3" fmla="*/ 9094 h 10000"/>
              <a:gd name="connsiteX4" fmla="*/ 4139 w 10000"/>
              <a:gd name="connsiteY4" fmla="*/ 8623 h 10000"/>
              <a:gd name="connsiteX5" fmla="*/ 3553 w 10000"/>
              <a:gd name="connsiteY5" fmla="*/ 8804 h 10000"/>
              <a:gd name="connsiteX6" fmla="*/ 3260 w 10000"/>
              <a:gd name="connsiteY6" fmla="*/ 8261 h 10000"/>
              <a:gd name="connsiteX7" fmla="*/ 2637 w 10000"/>
              <a:gd name="connsiteY7" fmla="*/ 8333 h 10000"/>
              <a:gd name="connsiteX8" fmla="*/ 2527 w 10000"/>
              <a:gd name="connsiteY8" fmla="*/ 7717 h 10000"/>
              <a:gd name="connsiteX9" fmla="*/ 1905 w 10000"/>
              <a:gd name="connsiteY9" fmla="*/ 7645 h 10000"/>
              <a:gd name="connsiteX10" fmla="*/ 1941 w 10000"/>
              <a:gd name="connsiteY10" fmla="*/ 7029 h 10000"/>
              <a:gd name="connsiteX11" fmla="*/ 1355 w 10000"/>
              <a:gd name="connsiteY11" fmla="*/ 6775 h 10000"/>
              <a:gd name="connsiteX12" fmla="*/ 1502 w 10000"/>
              <a:gd name="connsiteY12" fmla="*/ 6159 h 10000"/>
              <a:gd name="connsiteX13" fmla="*/ 1026 w 10000"/>
              <a:gd name="connsiteY13" fmla="*/ 5761 h 10000"/>
              <a:gd name="connsiteX14" fmla="*/ 1355 w 10000"/>
              <a:gd name="connsiteY14" fmla="*/ 5254 h 10000"/>
              <a:gd name="connsiteX15" fmla="*/ 989 w 10000"/>
              <a:gd name="connsiteY15" fmla="*/ 4783 h 10000"/>
              <a:gd name="connsiteX16" fmla="*/ 1392 w 10000"/>
              <a:gd name="connsiteY16" fmla="*/ 4312 h 10000"/>
              <a:gd name="connsiteX17" fmla="*/ 1172 w 10000"/>
              <a:gd name="connsiteY17" fmla="*/ 3732 h 10000"/>
              <a:gd name="connsiteX18" fmla="*/ 1685 w 10000"/>
              <a:gd name="connsiteY18" fmla="*/ 3442 h 10000"/>
              <a:gd name="connsiteX19" fmla="*/ 1612 w 10000"/>
              <a:gd name="connsiteY19" fmla="*/ 2826 h 10000"/>
              <a:gd name="connsiteX20" fmla="*/ 2234 w 10000"/>
              <a:gd name="connsiteY20" fmla="*/ 2645 h 10000"/>
              <a:gd name="connsiteX21" fmla="*/ 2271 w 10000"/>
              <a:gd name="connsiteY21" fmla="*/ 2029 h 10000"/>
              <a:gd name="connsiteX22" fmla="*/ 2894 w 10000"/>
              <a:gd name="connsiteY22" fmla="*/ 2029 h 10000"/>
              <a:gd name="connsiteX23" fmla="*/ 3077 w 10000"/>
              <a:gd name="connsiteY23" fmla="*/ 1413 h 10000"/>
              <a:gd name="connsiteX24" fmla="*/ 3700 w 10000"/>
              <a:gd name="connsiteY24" fmla="*/ 1594 h 10000"/>
              <a:gd name="connsiteX25" fmla="*/ 4029 w 10000"/>
              <a:gd name="connsiteY25" fmla="*/ 1087 h 10000"/>
              <a:gd name="connsiteX26" fmla="*/ 4615 w 10000"/>
              <a:gd name="connsiteY26" fmla="*/ 1377 h 10000"/>
              <a:gd name="connsiteX27" fmla="*/ 5092 w 10000"/>
              <a:gd name="connsiteY27" fmla="*/ 942 h 10000"/>
              <a:gd name="connsiteX28" fmla="*/ 5531 w 10000"/>
              <a:gd name="connsiteY28" fmla="*/ 1377 h 10000"/>
              <a:gd name="connsiteX29" fmla="*/ 6117 w 10000"/>
              <a:gd name="connsiteY29" fmla="*/ 1087 h 10000"/>
              <a:gd name="connsiteX30" fmla="*/ 6447 w 10000"/>
              <a:gd name="connsiteY30" fmla="*/ 1594 h 10000"/>
              <a:gd name="connsiteX31" fmla="*/ 7070 w 10000"/>
              <a:gd name="connsiteY31" fmla="*/ 1413 h 10000"/>
              <a:gd name="connsiteX32" fmla="*/ 7253 w 10000"/>
              <a:gd name="connsiteY32" fmla="*/ 2029 h 10000"/>
              <a:gd name="connsiteX33" fmla="*/ 7912 w 10000"/>
              <a:gd name="connsiteY33" fmla="*/ 2029 h 10000"/>
              <a:gd name="connsiteX34" fmla="*/ 7985 w 10000"/>
              <a:gd name="connsiteY34" fmla="*/ 2645 h 10000"/>
              <a:gd name="connsiteX35" fmla="*/ 8535 w 10000"/>
              <a:gd name="connsiteY35" fmla="*/ 2826 h 10000"/>
              <a:gd name="connsiteX36" fmla="*/ 8462 w 10000"/>
              <a:gd name="connsiteY36" fmla="*/ 3442 h 10000"/>
              <a:gd name="connsiteX37" fmla="*/ 9048 w 10000"/>
              <a:gd name="connsiteY37" fmla="*/ 3732 h 10000"/>
              <a:gd name="connsiteX38" fmla="*/ 8755 w 10000"/>
              <a:gd name="connsiteY38" fmla="*/ 4312 h 10000"/>
              <a:gd name="connsiteX39" fmla="*/ 9231 w 10000"/>
              <a:gd name="connsiteY39" fmla="*/ 4783 h 10000"/>
              <a:gd name="connsiteX40" fmla="*/ 8791 w 10000"/>
              <a:gd name="connsiteY40" fmla="*/ 5254 h 10000"/>
              <a:gd name="connsiteX41" fmla="*/ 8828 w 10000"/>
              <a:gd name="connsiteY41" fmla="*/ 5290 h 10000"/>
              <a:gd name="connsiteX42" fmla="*/ 10000 w 10000"/>
              <a:gd name="connsiteY42" fmla="*/ 4529 h 10000"/>
              <a:gd name="connsiteX43" fmla="*/ 9597 w 10000"/>
              <a:gd name="connsiteY43" fmla="*/ 4167 h 10000"/>
              <a:gd name="connsiteX44" fmla="*/ 9890 w 10000"/>
              <a:gd name="connsiteY44" fmla="*/ 3442 h 10000"/>
              <a:gd name="connsiteX45" fmla="*/ 9231 w 10000"/>
              <a:gd name="connsiteY45" fmla="*/ 3080 h 10000"/>
              <a:gd name="connsiteX46" fmla="*/ 9377 w 10000"/>
              <a:gd name="connsiteY46" fmla="*/ 2319 h 10000"/>
              <a:gd name="connsiteX47" fmla="*/ 8608 w 10000"/>
              <a:gd name="connsiteY47" fmla="*/ 2138 h 10000"/>
              <a:gd name="connsiteX48" fmla="*/ 8535 w 10000"/>
              <a:gd name="connsiteY48" fmla="*/ 1377 h 10000"/>
              <a:gd name="connsiteX49" fmla="*/ 7802 w 10000"/>
              <a:gd name="connsiteY49" fmla="*/ 1377 h 10000"/>
              <a:gd name="connsiteX50" fmla="*/ 7546 w 10000"/>
              <a:gd name="connsiteY50" fmla="*/ 616 h 10000"/>
              <a:gd name="connsiteX51" fmla="*/ 6777 w 10000"/>
              <a:gd name="connsiteY51" fmla="*/ 797 h 10000"/>
              <a:gd name="connsiteX52" fmla="*/ 6337 w 10000"/>
              <a:gd name="connsiteY52" fmla="*/ 181 h 10000"/>
              <a:gd name="connsiteX53" fmla="*/ 5678 w 10000"/>
              <a:gd name="connsiteY53" fmla="*/ 507 h 10000"/>
              <a:gd name="connsiteX54" fmla="*/ 5092 w 10000"/>
              <a:gd name="connsiteY54" fmla="*/ 0 h 10000"/>
              <a:gd name="connsiteX55" fmla="*/ 4505 w 10000"/>
              <a:gd name="connsiteY55" fmla="*/ 507 h 10000"/>
              <a:gd name="connsiteX56" fmla="*/ 3810 w 10000"/>
              <a:gd name="connsiteY56" fmla="*/ 181 h 10000"/>
              <a:gd name="connsiteX57" fmla="*/ 3370 w 10000"/>
              <a:gd name="connsiteY57" fmla="*/ 797 h 10000"/>
              <a:gd name="connsiteX58" fmla="*/ 2637 w 10000"/>
              <a:gd name="connsiteY58" fmla="*/ 616 h 10000"/>
              <a:gd name="connsiteX59" fmla="*/ 2381 w 10000"/>
              <a:gd name="connsiteY59" fmla="*/ 1377 h 10000"/>
              <a:gd name="connsiteX60" fmla="*/ 1612 w 10000"/>
              <a:gd name="connsiteY60" fmla="*/ 1377 h 10000"/>
              <a:gd name="connsiteX61" fmla="*/ 1538 w 10000"/>
              <a:gd name="connsiteY61" fmla="*/ 2138 h 10000"/>
              <a:gd name="connsiteX62" fmla="*/ 769 w 10000"/>
              <a:gd name="connsiteY62" fmla="*/ 2319 h 10000"/>
              <a:gd name="connsiteX63" fmla="*/ 916 w 10000"/>
              <a:gd name="connsiteY63" fmla="*/ 3080 h 10000"/>
              <a:gd name="connsiteX64" fmla="*/ 256 w 10000"/>
              <a:gd name="connsiteY64" fmla="*/ 3442 h 10000"/>
              <a:gd name="connsiteX65" fmla="*/ 586 w 10000"/>
              <a:gd name="connsiteY65" fmla="*/ 4167 h 10000"/>
              <a:gd name="connsiteX66" fmla="*/ 0 w 10000"/>
              <a:gd name="connsiteY66" fmla="*/ 4674 h 10000"/>
              <a:gd name="connsiteX67" fmla="*/ 513 w 10000"/>
              <a:gd name="connsiteY67" fmla="*/ 5290 h 10000"/>
              <a:gd name="connsiteX68" fmla="*/ 110 w 10000"/>
              <a:gd name="connsiteY68" fmla="*/ 5978 h 10000"/>
              <a:gd name="connsiteX69" fmla="*/ 733 w 10000"/>
              <a:gd name="connsiteY69" fmla="*/ 6449 h 10000"/>
              <a:gd name="connsiteX70" fmla="*/ 513 w 10000"/>
              <a:gd name="connsiteY70" fmla="*/ 7138 h 10000"/>
              <a:gd name="connsiteX71" fmla="*/ 1209 w 10000"/>
              <a:gd name="connsiteY71" fmla="*/ 7428 h 10000"/>
              <a:gd name="connsiteX72" fmla="*/ 1172 w 10000"/>
              <a:gd name="connsiteY72" fmla="*/ 8261 h 10000"/>
              <a:gd name="connsiteX73" fmla="*/ 1941 w 10000"/>
              <a:gd name="connsiteY73" fmla="*/ 8333 h 10000"/>
              <a:gd name="connsiteX74" fmla="*/ 2088 w 10000"/>
              <a:gd name="connsiteY74" fmla="*/ 9094 h 10000"/>
              <a:gd name="connsiteX75" fmla="*/ 2857 w 10000"/>
              <a:gd name="connsiteY75" fmla="*/ 8986 h 10000"/>
              <a:gd name="connsiteX76" fmla="*/ 3223 w 10000"/>
              <a:gd name="connsiteY76" fmla="*/ 9710 h 10000"/>
              <a:gd name="connsiteX77" fmla="*/ 3956 w 10000"/>
              <a:gd name="connsiteY77" fmla="*/ 9420 h 10000"/>
              <a:gd name="connsiteX78" fmla="*/ 4432 w 10000"/>
              <a:gd name="connsiteY78" fmla="*/ 10000 h 10000"/>
              <a:gd name="connsiteX79" fmla="*/ 5092 w 10000"/>
              <a:gd name="connsiteY79" fmla="*/ 9565 h 10000"/>
              <a:gd name="connsiteX80" fmla="*/ 5714 w 10000"/>
              <a:gd name="connsiteY80" fmla="*/ 10000 h 10000"/>
              <a:gd name="connsiteX81" fmla="*/ 5824 w 10000"/>
              <a:gd name="connsiteY81" fmla="*/ 9855 h 10000"/>
              <a:gd name="connsiteX82" fmla="*/ 5055 w 10000"/>
              <a:gd name="connsiteY82" fmla="*/ 9094 h 10000"/>
              <a:gd name="connsiteX0" fmla="*/ 5055 w 10000"/>
              <a:gd name="connsiteY0" fmla="*/ 9094 h 10000"/>
              <a:gd name="connsiteX1" fmla="*/ 5018 w 10000"/>
              <a:gd name="connsiteY1" fmla="*/ 8949 h 10000"/>
              <a:gd name="connsiteX2" fmla="*/ 4945 w 10000"/>
              <a:gd name="connsiteY2" fmla="*/ 8804 h 10000"/>
              <a:gd name="connsiteX3" fmla="*/ 4579 w 10000"/>
              <a:gd name="connsiteY3" fmla="*/ 9094 h 10000"/>
              <a:gd name="connsiteX4" fmla="*/ 4139 w 10000"/>
              <a:gd name="connsiteY4" fmla="*/ 8623 h 10000"/>
              <a:gd name="connsiteX5" fmla="*/ 3553 w 10000"/>
              <a:gd name="connsiteY5" fmla="*/ 8804 h 10000"/>
              <a:gd name="connsiteX6" fmla="*/ 3260 w 10000"/>
              <a:gd name="connsiteY6" fmla="*/ 8261 h 10000"/>
              <a:gd name="connsiteX7" fmla="*/ 2637 w 10000"/>
              <a:gd name="connsiteY7" fmla="*/ 8333 h 10000"/>
              <a:gd name="connsiteX8" fmla="*/ 2527 w 10000"/>
              <a:gd name="connsiteY8" fmla="*/ 7717 h 10000"/>
              <a:gd name="connsiteX9" fmla="*/ 1905 w 10000"/>
              <a:gd name="connsiteY9" fmla="*/ 7645 h 10000"/>
              <a:gd name="connsiteX10" fmla="*/ 1941 w 10000"/>
              <a:gd name="connsiteY10" fmla="*/ 7029 h 10000"/>
              <a:gd name="connsiteX11" fmla="*/ 1355 w 10000"/>
              <a:gd name="connsiteY11" fmla="*/ 6775 h 10000"/>
              <a:gd name="connsiteX12" fmla="*/ 1502 w 10000"/>
              <a:gd name="connsiteY12" fmla="*/ 6159 h 10000"/>
              <a:gd name="connsiteX13" fmla="*/ 1026 w 10000"/>
              <a:gd name="connsiteY13" fmla="*/ 5761 h 10000"/>
              <a:gd name="connsiteX14" fmla="*/ 1355 w 10000"/>
              <a:gd name="connsiteY14" fmla="*/ 5254 h 10000"/>
              <a:gd name="connsiteX15" fmla="*/ 989 w 10000"/>
              <a:gd name="connsiteY15" fmla="*/ 4783 h 10000"/>
              <a:gd name="connsiteX16" fmla="*/ 1392 w 10000"/>
              <a:gd name="connsiteY16" fmla="*/ 4312 h 10000"/>
              <a:gd name="connsiteX17" fmla="*/ 1172 w 10000"/>
              <a:gd name="connsiteY17" fmla="*/ 3732 h 10000"/>
              <a:gd name="connsiteX18" fmla="*/ 1685 w 10000"/>
              <a:gd name="connsiteY18" fmla="*/ 3442 h 10000"/>
              <a:gd name="connsiteX19" fmla="*/ 1612 w 10000"/>
              <a:gd name="connsiteY19" fmla="*/ 2826 h 10000"/>
              <a:gd name="connsiteX20" fmla="*/ 2234 w 10000"/>
              <a:gd name="connsiteY20" fmla="*/ 2645 h 10000"/>
              <a:gd name="connsiteX21" fmla="*/ 2271 w 10000"/>
              <a:gd name="connsiteY21" fmla="*/ 2029 h 10000"/>
              <a:gd name="connsiteX22" fmla="*/ 2894 w 10000"/>
              <a:gd name="connsiteY22" fmla="*/ 2029 h 10000"/>
              <a:gd name="connsiteX23" fmla="*/ 3077 w 10000"/>
              <a:gd name="connsiteY23" fmla="*/ 1413 h 10000"/>
              <a:gd name="connsiteX24" fmla="*/ 3700 w 10000"/>
              <a:gd name="connsiteY24" fmla="*/ 1594 h 10000"/>
              <a:gd name="connsiteX25" fmla="*/ 4029 w 10000"/>
              <a:gd name="connsiteY25" fmla="*/ 1087 h 10000"/>
              <a:gd name="connsiteX26" fmla="*/ 4615 w 10000"/>
              <a:gd name="connsiteY26" fmla="*/ 1377 h 10000"/>
              <a:gd name="connsiteX27" fmla="*/ 5092 w 10000"/>
              <a:gd name="connsiteY27" fmla="*/ 942 h 10000"/>
              <a:gd name="connsiteX28" fmla="*/ 5531 w 10000"/>
              <a:gd name="connsiteY28" fmla="*/ 1377 h 10000"/>
              <a:gd name="connsiteX29" fmla="*/ 6117 w 10000"/>
              <a:gd name="connsiteY29" fmla="*/ 1087 h 10000"/>
              <a:gd name="connsiteX30" fmla="*/ 6447 w 10000"/>
              <a:gd name="connsiteY30" fmla="*/ 1594 h 10000"/>
              <a:gd name="connsiteX31" fmla="*/ 7070 w 10000"/>
              <a:gd name="connsiteY31" fmla="*/ 1413 h 10000"/>
              <a:gd name="connsiteX32" fmla="*/ 7253 w 10000"/>
              <a:gd name="connsiteY32" fmla="*/ 2029 h 10000"/>
              <a:gd name="connsiteX33" fmla="*/ 7912 w 10000"/>
              <a:gd name="connsiteY33" fmla="*/ 2029 h 10000"/>
              <a:gd name="connsiteX34" fmla="*/ 7985 w 10000"/>
              <a:gd name="connsiteY34" fmla="*/ 2645 h 10000"/>
              <a:gd name="connsiteX35" fmla="*/ 8535 w 10000"/>
              <a:gd name="connsiteY35" fmla="*/ 2826 h 10000"/>
              <a:gd name="connsiteX36" fmla="*/ 8462 w 10000"/>
              <a:gd name="connsiteY36" fmla="*/ 3442 h 10000"/>
              <a:gd name="connsiteX37" fmla="*/ 9048 w 10000"/>
              <a:gd name="connsiteY37" fmla="*/ 3732 h 10000"/>
              <a:gd name="connsiteX38" fmla="*/ 8755 w 10000"/>
              <a:gd name="connsiteY38" fmla="*/ 4312 h 10000"/>
              <a:gd name="connsiteX39" fmla="*/ 9231 w 10000"/>
              <a:gd name="connsiteY39" fmla="*/ 4783 h 10000"/>
              <a:gd name="connsiteX40" fmla="*/ 8791 w 10000"/>
              <a:gd name="connsiteY40" fmla="*/ 5254 h 10000"/>
              <a:gd name="connsiteX41" fmla="*/ 8828 w 10000"/>
              <a:gd name="connsiteY41" fmla="*/ 5290 h 10000"/>
              <a:gd name="connsiteX42" fmla="*/ 10000 w 10000"/>
              <a:gd name="connsiteY42" fmla="*/ 4529 h 10000"/>
              <a:gd name="connsiteX43" fmla="*/ 9597 w 10000"/>
              <a:gd name="connsiteY43" fmla="*/ 4167 h 10000"/>
              <a:gd name="connsiteX44" fmla="*/ 9890 w 10000"/>
              <a:gd name="connsiteY44" fmla="*/ 3442 h 10000"/>
              <a:gd name="connsiteX45" fmla="*/ 9231 w 10000"/>
              <a:gd name="connsiteY45" fmla="*/ 3080 h 10000"/>
              <a:gd name="connsiteX46" fmla="*/ 9377 w 10000"/>
              <a:gd name="connsiteY46" fmla="*/ 2319 h 10000"/>
              <a:gd name="connsiteX47" fmla="*/ 8608 w 10000"/>
              <a:gd name="connsiteY47" fmla="*/ 2138 h 10000"/>
              <a:gd name="connsiteX48" fmla="*/ 8535 w 10000"/>
              <a:gd name="connsiteY48" fmla="*/ 1377 h 10000"/>
              <a:gd name="connsiteX49" fmla="*/ 7802 w 10000"/>
              <a:gd name="connsiteY49" fmla="*/ 1377 h 10000"/>
              <a:gd name="connsiteX50" fmla="*/ 7546 w 10000"/>
              <a:gd name="connsiteY50" fmla="*/ 616 h 10000"/>
              <a:gd name="connsiteX51" fmla="*/ 6777 w 10000"/>
              <a:gd name="connsiteY51" fmla="*/ 797 h 10000"/>
              <a:gd name="connsiteX52" fmla="*/ 6337 w 10000"/>
              <a:gd name="connsiteY52" fmla="*/ 181 h 10000"/>
              <a:gd name="connsiteX53" fmla="*/ 5678 w 10000"/>
              <a:gd name="connsiteY53" fmla="*/ 507 h 10000"/>
              <a:gd name="connsiteX54" fmla="*/ 5092 w 10000"/>
              <a:gd name="connsiteY54" fmla="*/ 0 h 10000"/>
              <a:gd name="connsiteX55" fmla="*/ 4505 w 10000"/>
              <a:gd name="connsiteY55" fmla="*/ 507 h 10000"/>
              <a:gd name="connsiteX56" fmla="*/ 3810 w 10000"/>
              <a:gd name="connsiteY56" fmla="*/ 181 h 10000"/>
              <a:gd name="connsiteX57" fmla="*/ 3370 w 10000"/>
              <a:gd name="connsiteY57" fmla="*/ 797 h 10000"/>
              <a:gd name="connsiteX58" fmla="*/ 2637 w 10000"/>
              <a:gd name="connsiteY58" fmla="*/ 616 h 10000"/>
              <a:gd name="connsiteX59" fmla="*/ 2381 w 10000"/>
              <a:gd name="connsiteY59" fmla="*/ 1377 h 10000"/>
              <a:gd name="connsiteX60" fmla="*/ 1612 w 10000"/>
              <a:gd name="connsiteY60" fmla="*/ 1377 h 10000"/>
              <a:gd name="connsiteX61" fmla="*/ 1538 w 10000"/>
              <a:gd name="connsiteY61" fmla="*/ 2138 h 10000"/>
              <a:gd name="connsiteX62" fmla="*/ 769 w 10000"/>
              <a:gd name="connsiteY62" fmla="*/ 2319 h 10000"/>
              <a:gd name="connsiteX63" fmla="*/ 916 w 10000"/>
              <a:gd name="connsiteY63" fmla="*/ 3080 h 10000"/>
              <a:gd name="connsiteX64" fmla="*/ 256 w 10000"/>
              <a:gd name="connsiteY64" fmla="*/ 3442 h 10000"/>
              <a:gd name="connsiteX65" fmla="*/ 586 w 10000"/>
              <a:gd name="connsiteY65" fmla="*/ 4167 h 10000"/>
              <a:gd name="connsiteX66" fmla="*/ 0 w 10000"/>
              <a:gd name="connsiteY66" fmla="*/ 4674 h 10000"/>
              <a:gd name="connsiteX67" fmla="*/ 513 w 10000"/>
              <a:gd name="connsiteY67" fmla="*/ 5290 h 10000"/>
              <a:gd name="connsiteX68" fmla="*/ 110 w 10000"/>
              <a:gd name="connsiteY68" fmla="*/ 5978 h 10000"/>
              <a:gd name="connsiteX69" fmla="*/ 733 w 10000"/>
              <a:gd name="connsiteY69" fmla="*/ 6449 h 10000"/>
              <a:gd name="connsiteX70" fmla="*/ 513 w 10000"/>
              <a:gd name="connsiteY70" fmla="*/ 7138 h 10000"/>
              <a:gd name="connsiteX71" fmla="*/ 1209 w 10000"/>
              <a:gd name="connsiteY71" fmla="*/ 7428 h 10000"/>
              <a:gd name="connsiteX72" fmla="*/ 1172 w 10000"/>
              <a:gd name="connsiteY72" fmla="*/ 8261 h 10000"/>
              <a:gd name="connsiteX73" fmla="*/ 1941 w 10000"/>
              <a:gd name="connsiteY73" fmla="*/ 8333 h 10000"/>
              <a:gd name="connsiteX74" fmla="*/ 2088 w 10000"/>
              <a:gd name="connsiteY74" fmla="*/ 9094 h 10000"/>
              <a:gd name="connsiteX75" fmla="*/ 2857 w 10000"/>
              <a:gd name="connsiteY75" fmla="*/ 8986 h 10000"/>
              <a:gd name="connsiteX76" fmla="*/ 3223 w 10000"/>
              <a:gd name="connsiteY76" fmla="*/ 9710 h 10000"/>
              <a:gd name="connsiteX77" fmla="*/ 3956 w 10000"/>
              <a:gd name="connsiteY77" fmla="*/ 9420 h 10000"/>
              <a:gd name="connsiteX78" fmla="*/ 4432 w 10000"/>
              <a:gd name="connsiteY78" fmla="*/ 10000 h 10000"/>
              <a:gd name="connsiteX79" fmla="*/ 5092 w 10000"/>
              <a:gd name="connsiteY79" fmla="*/ 9565 h 10000"/>
              <a:gd name="connsiteX80" fmla="*/ 5714 w 10000"/>
              <a:gd name="connsiteY80" fmla="*/ 10000 h 10000"/>
              <a:gd name="connsiteX81" fmla="*/ 5824 w 10000"/>
              <a:gd name="connsiteY81" fmla="*/ 9855 h 10000"/>
              <a:gd name="connsiteX82" fmla="*/ 5055 w 10000"/>
              <a:gd name="connsiteY82" fmla="*/ 9094 h 10000"/>
              <a:gd name="connsiteX0" fmla="*/ 5055 w 10000"/>
              <a:gd name="connsiteY0" fmla="*/ 9094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  <a:gd name="connsiteX81" fmla="*/ 5055 w 10000"/>
              <a:gd name="connsiteY81" fmla="*/ 9094 h 10000"/>
              <a:gd name="connsiteX0" fmla="*/ 5824 w 10000"/>
              <a:gd name="connsiteY0" fmla="*/ 9855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  <a:gd name="connsiteX0" fmla="*/ 5824 w 10000"/>
              <a:gd name="connsiteY0" fmla="*/ 9855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  <a:gd name="connsiteX0" fmla="*/ 5824 w 10000"/>
              <a:gd name="connsiteY0" fmla="*/ 9855 h 10000"/>
              <a:gd name="connsiteX1" fmla="*/ 4945 w 10000"/>
              <a:gd name="connsiteY1" fmla="*/ 8804 h 10000"/>
              <a:gd name="connsiteX2" fmla="*/ 4579 w 10000"/>
              <a:gd name="connsiteY2" fmla="*/ 9094 h 10000"/>
              <a:gd name="connsiteX3" fmla="*/ 4139 w 10000"/>
              <a:gd name="connsiteY3" fmla="*/ 8623 h 10000"/>
              <a:gd name="connsiteX4" fmla="*/ 3553 w 10000"/>
              <a:gd name="connsiteY4" fmla="*/ 8804 h 10000"/>
              <a:gd name="connsiteX5" fmla="*/ 3260 w 10000"/>
              <a:gd name="connsiteY5" fmla="*/ 8261 h 10000"/>
              <a:gd name="connsiteX6" fmla="*/ 2637 w 10000"/>
              <a:gd name="connsiteY6" fmla="*/ 8333 h 10000"/>
              <a:gd name="connsiteX7" fmla="*/ 2527 w 10000"/>
              <a:gd name="connsiteY7" fmla="*/ 7717 h 10000"/>
              <a:gd name="connsiteX8" fmla="*/ 1905 w 10000"/>
              <a:gd name="connsiteY8" fmla="*/ 7645 h 10000"/>
              <a:gd name="connsiteX9" fmla="*/ 1941 w 10000"/>
              <a:gd name="connsiteY9" fmla="*/ 7029 h 10000"/>
              <a:gd name="connsiteX10" fmla="*/ 1355 w 10000"/>
              <a:gd name="connsiteY10" fmla="*/ 6775 h 10000"/>
              <a:gd name="connsiteX11" fmla="*/ 1502 w 10000"/>
              <a:gd name="connsiteY11" fmla="*/ 6159 h 10000"/>
              <a:gd name="connsiteX12" fmla="*/ 1026 w 10000"/>
              <a:gd name="connsiteY12" fmla="*/ 5761 h 10000"/>
              <a:gd name="connsiteX13" fmla="*/ 1355 w 10000"/>
              <a:gd name="connsiteY13" fmla="*/ 5254 h 10000"/>
              <a:gd name="connsiteX14" fmla="*/ 989 w 10000"/>
              <a:gd name="connsiteY14" fmla="*/ 4783 h 10000"/>
              <a:gd name="connsiteX15" fmla="*/ 1392 w 10000"/>
              <a:gd name="connsiteY15" fmla="*/ 4312 h 10000"/>
              <a:gd name="connsiteX16" fmla="*/ 1172 w 10000"/>
              <a:gd name="connsiteY16" fmla="*/ 3732 h 10000"/>
              <a:gd name="connsiteX17" fmla="*/ 1685 w 10000"/>
              <a:gd name="connsiteY17" fmla="*/ 3442 h 10000"/>
              <a:gd name="connsiteX18" fmla="*/ 1612 w 10000"/>
              <a:gd name="connsiteY18" fmla="*/ 2826 h 10000"/>
              <a:gd name="connsiteX19" fmla="*/ 2234 w 10000"/>
              <a:gd name="connsiteY19" fmla="*/ 2645 h 10000"/>
              <a:gd name="connsiteX20" fmla="*/ 2271 w 10000"/>
              <a:gd name="connsiteY20" fmla="*/ 2029 h 10000"/>
              <a:gd name="connsiteX21" fmla="*/ 2894 w 10000"/>
              <a:gd name="connsiteY21" fmla="*/ 2029 h 10000"/>
              <a:gd name="connsiteX22" fmla="*/ 3077 w 10000"/>
              <a:gd name="connsiteY22" fmla="*/ 1413 h 10000"/>
              <a:gd name="connsiteX23" fmla="*/ 3700 w 10000"/>
              <a:gd name="connsiteY23" fmla="*/ 1594 h 10000"/>
              <a:gd name="connsiteX24" fmla="*/ 4029 w 10000"/>
              <a:gd name="connsiteY24" fmla="*/ 1087 h 10000"/>
              <a:gd name="connsiteX25" fmla="*/ 4615 w 10000"/>
              <a:gd name="connsiteY25" fmla="*/ 1377 h 10000"/>
              <a:gd name="connsiteX26" fmla="*/ 5092 w 10000"/>
              <a:gd name="connsiteY26" fmla="*/ 942 h 10000"/>
              <a:gd name="connsiteX27" fmla="*/ 5531 w 10000"/>
              <a:gd name="connsiteY27" fmla="*/ 1377 h 10000"/>
              <a:gd name="connsiteX28" fmla="*/ 6117 w 10000"/>
              <a:gd name="connsiteY28" fmla="*/ 1087 h 10000"/>
              <a:gd name="connsiteX29" fmla="*/ 6447 w 10000"/>
              <a:gd name="connsiteY29" fmla="*/ 1594 h 10000"/>
              <a:gd name="connsiteX30" fmla="*/ 7070 w 10000"/>
              <a:gd name="connsiteY30" fmla="*/ 1413 h 10000"/>
              <a:gd name="connsiteX31" fmla="*/ 7253 w 10000"/>
              <a:gd name="connsiteY31" fmla="*/ 2029 h 10000"/>
              <a:gd name="connsiteX32" fmla="*/ 7912 w 10000"/>
              <a:gd name="connsiteY32" fmla="*/ 2029 h 10000"/>
              <a:gd name="connsiteX33" fmla="*/ 7985 w 10000"/>
              <a:gd name="connsiteY33" fmla="*/ 2645 h 10000"/>
              <a:gd name="connsiteX34" fmla="*/ 8535 w 10000"/>
              <a:gd name="connsiteY34" fmla="*/ 2826 h 10000"/>
              <a:gd name="connsiteX35" fmla="*/ 8462 w 10000"/>
              <a:gd name="connsiteY35" fmla="*/ 3442 h 10000"/>
              <a:gd name="connsiteX36" fmla="*/ 9048 w 10000"/>
              <a:gd name="connsiteY36" fmla="*/ 3732 h 10000"/>
              <a:gd name="connsiteX37" fmla="*/ 8755 w 10000"/>
              <a:gd name="connsiteY37" fmla="*/ 4312 h 10000"/>
              <a:gd name="connsiteX38" fmla="*/ 9231 w 10000"/>
              <a:gd name="connsiteY38" fmla="*/ 4783 h 10000"/>
              <a:gd name="connsiteX39" fmla="*/ 8791 w 10000"/>
              <a:gd name="connsiteY39" fmla="*/ 5254 h 10000"/>
              <a:gd name="connsiteX40" fmla="*/ 8828 w 10000"/>
              <a:gd name="connsiteY40" fmla="*/ 5290 h 10000"/>
              <a:gd name="connsiteX41" fmla="*/ 10000 w 10000"/>
              <a:gd name="connsiteY41" fmla="*/ 4529 h 10000"/>
              <a:gd name="connsiteX42" fmla="*/ 9597 w 10000"/>
              <a:gd name="connsiteY42" fmla="*/ 4167 h 10000"/>
              <a:gd name="connsiteX43" fmla="*/ 9890 w 10000"/>
              <a:gd name="connsiteY43" fmla="*/ 3442 h 10000"/>
              <a:gd name="connsiteX44" fmla="*/ 9231 w 10000"/>
              <a:gd name="connsiteY44" fmla="*/ 3080 h 10000"/>
              <a:gd name="connsiteX45" fmla="*/ 9377 w 10000"/>
              <a:gd name="connsiteY45" fmla="*/ 2319 h 10000"/>
              <a:gd name="connsiteX46" fmla="*/ 8608 w 10000"/>
              <a:gd name="connsiteY46" fmla="*/ 2138 h 10000"/>
              <a:gd name="connsiteX47" fmla="*/ 8535 w 10000"/>
              <a:gd name="connsiteY47" fmla="*/ 1377 h 10000"/>
              <a:gd name="connsiteX48" fmla="*/ 7802 w 10000"/>
              <a:gd name="connsiteY48" fmla="*/ 1377 h 10000"/>
              <a:gd name="connsiteX49" fmla="*/ 7546 w 10000"/>
              <a:gd name="connsiteY49" fmla="*/ 616 h 10000"/>
              <a:gd name="connsiteX50" fmla="*/ 6777 w 10000"/>
              <a:gd name="connsiteY50" fmla="*/ 797 h 10000"/>
              <a:gd name="connsiteX51" fmla="*/ 6337 w 10000"/>
              <a:gd name="connsiteY51" fmla="*/ 181 h 10000"/>
              <a:gd name="connsiteX52" fmla="*/ 5678 w 10000"/>
              <a:gd name="connsiteY52" fmla="*/ 507 h 10000"/>
              <a:gd name="connsiteX53" fmla="*/ 5092 w 10000"/>
              <a:gd name="connsiteY53" fmla="*/ 0 h 10000"/>
              <a:gd name="connsiteX54" fmla="*/ 4505 w 10000"/>
              <a:gd name="connsiteY54" fmla="*/ 507 h 10000"/>
              <a:gd name="connsiteX55" fmla="*/ 3810 w 10000"/>
              <a:gd name="connsiteY55" fmla="*/ 181 h 10000"/>
              <a:gd name="connsiteX56" fmla="*/ 3370 w 10000"/>
              <a:gd name="connsiteY56" fmla="*/ 797 h 10000"/>
              <a:gd name="connsiteX57" fmla="*/ 2637 w 10000"/>
              <a:gd name="connsiteY57" fmla="*/ 616 h 10000"/>
              <a:gd name="connsiteX58" fmla="*/ 2381 w 10000"/>
              <a:gd name="connsiteY58" fmla="*/ 1377 h 10000"/>
              <a:gd name="connsiteX59" fmla="*/ 1612 w 10000"/>
              <a:gd name="connsiteY59" fmla="*/ 1377 h 10000"/>
              <a:gd name="connsiteX60" fmla="*/ 1538 w 10000"/>
              <a:gd name="connsiteY60" fmla="*/ 2138 h 10000"/>
              <a:gd name="connsiteX61" fmla="*/ 769 w 10000"/>
              <a:gd name="connsiteY61" fmla="*/ 2319 h 10000"/>
              <a:gd name="connsiteX62" fmla="*/ 916 w 10000"/>
              <a:gd name="connsiteY62" fmla="*/ 3080 h 10000"/>
              <a:gd name="connsiteX63" fmla="*/ 256 w 10000"/>
              <a:gd name="connsiteY63" fmla="*/ 3442 h 10000"/>
              <a:gd name="connsiteX64" fmla="*/ 586 w 10000"/>
              <a:gd name="connsiteY64" fmla="*/ 4167 h 10000"/>
              <a:gd name="connsiteX65" fmla="*/ 0 w 10000"/>
              <a:gd name="connsiteY65" fmla="*/ 4674 h 10000"/>
              <a:gd name="connsiteX66" fmla="*/ 513 w 10000"/>
              <a:gd name="connsiteY66" fmla="*/ 5290 h 10000"/>
              <a:gd name="connsiteX67" fmla="*/ 110 w 10000"/>
              <a:gd name="connsiteY67" fmla="*/ 5978 h 10000"/>
              <a:gd name="connsiteX68" fmla="*/ 733 w 10000"/>
              <a:gd name="connsiteY68" fmla="*/ 6449 h 10000"/>
              <a:gd name="connsiteX69" fmla="*/ 513 w 10000"/>
              <a:gd name="connsiteY69" fmla="*/ 7138 h 10000"/>
              <a:gd name="connsiteX70" fmla="*/ 1209 w 10000"/>
              <a:gd name="connsiteY70" fmla="*/ 7428 h 10000"/>
              <a:gd name="connsiteX71" fmla="*/ 1172 w 10000"/>
              <a:gd name="connsiteY71" fmla="*/ 8261 h 10000"/>
              <a:gd name="connsiteX72" fmla="*/ 1941 w 10000"/>
              <a:gd name="connsiteY72" fmla="*/ 8333 h 10000"/>
              <a:gd name="connsiteX73" fmla="*/ 2088 w 10000"/>
              <a:gd name="connsiteY73" fmla="*/ 9094 h 10000"/>
              <a:gd name="connsiteX74" fmla="*/ 2857 w 10000"/>
              <a:gd name="connsiteY74" fmla="*/ 8986 h 10000"/>
              <a:gd name="connsiteX75" fmla="*/ 3223 w 10000"/>
              <a:gd name="connsiteY75" fmla="*/ 9710 h 10000"/>
              <a:gd name="connsiteX76" fmla="*/ 3956 w 10000"/>
              <a:gd name="connsiteY76" fmla="*/ 9420 h 10000"/>
              <a:gd name="connsiteX77" fmla="*/ 4432 w 10000"/>
              <a:gd name="connsiteY77" fmla="*/ 10000 h 10000"/>
              <a:gd name="connsiteX78" fmla="*/ 5092 w 10000"/>
              <a:gd name="connsiteY78" fmla="*/ 9565 h 10000"/>
              <a:gd name="connsiteX79" fmla="*/ 5714 w 10000"/>
              <a:gd name="connsiteY79" fmla="*/ 10000 h 10000"/>
              <a:gd name="connsiteX80" fmla="*/ 5824 w 10000"/>
              <a:gd name="connsiteY80" fmla="*/ 985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000" h="10000">
                <a:moveTo>
                  <a:pt x="5824" y="9855"/>
                </a:moveTo>
                <a:cubicBezTo>
                  <a:pt x="5633" y="9755"/>
                  <a:pt x="4953" y="9278"/>
                  <a:pt x="4945" y="8804"/>
                </a:cubicBezTo>
                <a:lnTo>
                  <a:pt x="4579" y="9094"/>
                </a:lnTo>
                <a:lnTo>
                  <a:pt x="4139" y="8623"/>
                </a:lnTo>
                <a:lnTo>
                  <a:pt x="3553" y="8804"/>
                </a:lnTo>
                <a:lnTo>
                  <a:pt x="3260" y="8261"/>
                </a:lnTo>
                <a:lnTo>
                  <a:pt x="2637" y="8333"/>
                </a:lnTo>
                <a:cubicBezTo>
                  <a:pt x="2600" y="8128"/>
                  <a:pt x="2564" y="7922"/>
                  <a:pt x="2527" y="7717"/>
                </a:cubicBezTo>
                <a:lnTo>
                  <a:pt x="1905" y="7645"/>
                </a:lnTo>
                <a:cubicBezTo>
                  <a:pt x="1917" y="7440"/>
                  <a:pt x="1929" y="7234"/>
                  <a:pt x="1941" y="7029"/>
                </a:cubicBezTo>
                <a:lnTo>
                  <a:pt x="1355" y="6775"/>
                </a:lnTo>
                <a:lnTo>
                  <a:pt x="1502" y="6159"/>
                </a:lnTo>
                <a:lnTo>
                  <a:pt x="1026" y="5761"/>
                </a:lnTo>
                <a:lnTo>
                  <a:pt x="1355" y="5254"/>
                </a:lnTo>
                <a:lnTo>
                  <a:pt x="989" y="4783"/>
                </a:lnTo>
                <a:lnTo>
                  <a:pt x="1392" y="4312"/>
                </a:lnTo>
                <a:lnTo>
                  <a:pt x="1172" y="3732"/>
                </a:lnTo>
                <a:lnTo>
                  <a:pt x="1685" y="3442"/>
                </a:lnTo>
                <a:cubicBezTo>
                  <a:pt x="1661" y="3237"/>
                  <a:pt x="1636" y="3031"/>
                  <a:pt x="1612" y="2826"/>
                </a:cubicBezTo>
                <a:lnTo>
                  <a:pt x="2234" y="2645"/>
                </a:lnTo>
                <a:cubicBezTo>
                  <a:pt x="2246" y="2440"/>
                  <a:pt x="2259" y="2234"/>
                  <a:pt x="2271" y="2029"/>
                </a:cubicBezTo>
                <a:lnTo>
                  <a:pt x="2894" y="2029"/>
                </a:lnTo>
                <a:lnTo>
                  <a:pt x="3077" y="1413"/>
                </a:lnTo>
                <a:lnTo>
                  <a:pt x="3700" y="1594"/>
                </a:lnTo>
                <a:lnTo>
                  <a:pt x="4029" y="1087"/>
                </a:lnTo>
                <a:lnTo>
                  <a:pt x="4615" y="1377"/>
                </a:lnTo>
                <a:lnTo>
                  <a:pt x="5092" y="942"/>
                </a:lnTo>
                <a:lnTo>
                  <a:pt x="5531" y="1377"/>
                </a:lnTo>
                <a:lnTo>
                  <a:pt x="6117" y="1087"/>
                </a:lnTo>
                <a:lnTo>
                  <a:pt x="6447" y="1594"/>
                </a:lnTo>
                <a:lnTo>
                  <a:pt x="7070" y="1413"/>
                </a:lnTo>
                <a:lnTo>
                  <a:pt x="7253" y="2029"/>
                </a:lnTo>
                <a:lnTo>
                  <a:pt x="7912" y="2029"/>
                </a:lnTo>
                <a:cubicBezTo>
                  <a:pt x="7936" y="2234"/>
                  <a:pt x="7961" y="2440"/>
                  <a:pt x="7985" y="2645"/>
                </a:cubicBezTo>
                <a:lnTo>
                  <a:pt x="8535" y="2826"/>
                </a:lnTo>
                <a:cubicBezTo>
                  <a:pt x="8511" y="3031"/>
                  <a:pt x="8486" y="3237"/>
                  <a:pt x="8462" y="3442"/>
                </a:cubicBezTo>
                <a:lnTo>
                  <a:pt x="9048" y="3732"/>
                </a:lnTo>
                <a:cubicBezTo>
                  <a:pt x="8950" y="3925"/>
                  <a:pt x="8853" y="4119"/>
                  <a:pt x="8755" y="4312"/>
                </a:cubicBezTo>
                <a:lnTo>
                  <a:pt x="9231" y="4783"/>
                </a:lnTo>
                <a:lnTo>
                  <a:pt x="8791" y="5254"/>
                </a:lnTo>
                <a:cubicBezTo>
                  <a:pt x="8803" y="5266"/>
                  <a:pt x="8816" y="5278"/>
                  <a:pt x="8828" y="5290"/>
                </a:cubicBezTo>
                <a:lnTo>
                  <a:pt x="10000" y="4529"/>
                </a:lnTo>
                <a:lnTo>
                  <a:pt x="9597" y="4167"/>
                </a:lnTo>
                <a:lnTo>
                  <a:pt x="9890" y="3442"/>
                </a:lnTo>
                <a:lnTo>
                  <a:pt x="9231" y="3080"/>
                </a:lnTo>
                <a:cubicBezTo>
                  <a:pt x="9280" y="2826"/>
                  <a:pt x="9328" y="2573"/>
                  <a:pt x="9377" y="2319"/>
                </a:cubicBezTo>
                <a:lnTo>
                  <a:pt x="8608" y="2138"/>
                </a:lnTo>
                <a:cubicBezTo>
                  <a:pt x="8584" y="1884"/>
                  <a:pt x="8559" y="1631"/>
                  <a:pt x="8535" y="1377"/>
                </a:cubicBezTo>
                <a:lnTo>
                  <a:pt x="7802" y="1377"/>
                </a:lnTo>
                <a:cubicBezTo>
                  <a:pt x="7717" y="1123"/>
                  <a:pt x="7631" y="870"/>
                  <a:pt x="7546" y="616"/>
                </a:cubicBezTo>
                <a:lnTo>
                  <a:pt x="6777" y="797"/>
                </a:lnTo>
                <a:lnTo>
                  <a:pt x="6337" y="181"/>
                </a:lnTo>
                <a:lnTo>
                  <a:pt x="5678" y="507"/>
                </a:lnTo>
                <a:lnTo>
                  <a:pt x="5092" y="0"/>
                </a:lnTo>
                <a:lnTo>
                  <a:pt x="4505" y="507"/>
                </a:lnTo>
                <a:lnTo>
                  <a:pt x="3810" y="181"/>
                </a:lnTo>
                <a:lnTo>
                  <a:pt x="3370" y="797"/>
                </a:lnTo>
                <a:lnTo>
                  <a:pt x="2637" y="616"/>
                </a:lnTo>
                <a:cubicBezTo>
                  <a:pt x="2552" y="870"/>
                  <a:pt x="2466" y="1123"/>
                  <a:pt x="2381" y="1377"/>
                </a:cubicBezTo>
                <a:lnTo>
                  <a:pt x="1612" y="1377"/>
                </a:lnTo>
                <a:cubicBezTo>
                  <a:pt x="1587" y="1631"/>
                  <a:pt x="1563" y="1884"/>
                  <a:pt x="1538" y="2138"/>
                </a:cubicBezTo>
                <a:lnTo>
                  <a:pt x="769" y="2319"/>
                </a:lnTo>
                <a:lnTo>
                  <a:pt x="916" y="3080"/>
                </a:lnTo>
                <a:lnTo>
                  <a:pt x="256" y="3442"/>
                </a:lnTo>
                <a:lnTo>
                  <a:pt x="586" y="4167"/>
                </a:lnTo>
                <a:lnTo>
                  <a:pt x="0" y="4674"/>
                </a:lnTo>
                <a:lnTo>
                  <a:pt x="513" y="5290"/>
                </a:lnTo>
                <a:lnTo>
                  <a:pt x="110" y="5978"/>
                </a:lnTo>
                <a:lnTo>
                  <a:pt x="733" y="6449"/>
                </a:lnTo>
                <a:cubicBezTo>
                  <a:pt x="660" y="6679"/>
                  <a:pt x="586" y="6908"/>
                  <a:pt x="513" y="7138"/>
                </a:cubicBezTo>
                <a:lnTo>
                  <a:pt x="1209" y="7428"/>
                </a:lnTo>
                <a:cubicBezTo>
                  <a:pt x="1197" y="7706"/>
                  <a:pt x="1184" y="7983"/>
                  <a:pt x="1172" y="8261"/>
                </a:cubicBezTo>
                <a:lnTo>
                  <a:pt x="1941" y="8333"/>
                </a:lnTo>
                <a:lnTo>
                  <a:pt x="2088" y="9094"/>
                </a:lnTo>
                <a:lnTo>
                  <a:pt x="2857" y="8986"/>
                </a:lnTo>
                <a:lnTo>
                  <a:pt x="3223" y="9710"/>
                </a:lnTo>
                <a:lnTo>
                  <a:pt x="3956" y="9420"/>
                </a:lnTo>
                <a:lnTo>
                  <a:pt x="4432" y="10000"/>
                </a:lnTo>
                <a:lnTo>
                  <a:pt x="5092" y="9565"/>
                </a:lnTo>
                <a:lnTo>
                  <a:pt x="5714" y="10000"/>
                </a:lnTo>
                <a:cubicBezTo>
                  <a:pt x="5751" y="9952"/>
                  <a:pt x="5787" y="9903"/>
                  <a:pt x="5824" y="9855"/>
                </a:cubicBezTo>
                <a:close/>
              </a:path>
            </a:pathLst>
          </a:custGeom>
          <a:solidFill>
            <a:srgbClr val="255F3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80">
            <a:extLst>
              <a:ext uri="{FF2B5EF4-FFF2-40B4-BE49-F238E27FC236}">
                <a16:creationId xmlns:a16="http://schemas.microsoft.com/office/drawing/2014/main" id="{D3A66905-6C6E-D709-975F-B302EB95432B}"/>
              </a:ext>
            </a:extLst>
          </p:cNvPr>
          <p:cNvSpPr/>
          <p:nvPr/>
        </p:nvSpPr>
        <p:spPr>
          <a:xfrm rot="19588578">
            <a:off x="6692674" y="5636452"/>
            <a:ext cx="442822" cy="350992"/>
          </a:xfrm>
          <a:custGeom>
            <a:avLst/>
            <a:gdLst>
              <a:gd name="connsiteX0" fmla="*/ 3300339 w 3932598"/>
              <a:gd name="connsiteY0" fmla="*/ 635604 h 3117074"/>
              <a:gd name="connsiteX1" fmla="*/ 861319 w 3932598"/>
              <a:gd name="connsiteY1" fmla="*/ 634239 h 3117074"/>
              <a:gd name="connsiteX2" fmla="*/ 819599 w 3932598"/>
              <a:gd name="connsiteY2" fmla="*/ 859327 h 3117074"/>
              <a:gd name="connsiteX3" fmla="*/ 3248395 w 3932598"/>
              <a:gd name="connsiteY3" fmla="*/ 903431 h 3117074"/>
              <a:gd name="connsiteX4" fmla="*/ 3929953 w 3932598"/>
              <a:gd name="connsiteY4" fmla="*/ 67429 h 3117074"/>
              <a:gd name="connsiteX5" fmla="*/ 3710213 w 3932598"/>
              <a:gd name="connsiteY5" fmla="*/ 1262030 h 3117074"/>
              <a:gd name="connsiteX6" fmla="*/ 3725226 w 3932598"/>
              <a:gd name="connsiteY6" fmla="*/ 1266315 h 3117074"/>
              <a:gd name="connsiteX7" fmla="*/ 3785057 w 3932598"/>
              <a:gd name="connsiteY7" fmla="*/ 1297654 h 3117074"/>
              <a:gd name="connsiteX8" fmla="*/ 3874915 w 3932598"/>
              <a:gd name="connsiteY8" fmla="*/ 1765647 h 3117074"/>
              <a:gd name="connsiteX9" fmla="*/ 3596438 w 3932598"/>
              <a:gd name="connsiteY9" fmla="*/ 1919866 h 3117074"/>
              <a:gd name="connsiteX10" fmla="*/ 3589311 w 3932598"/>
              <a:gd name="connsiteY10" fmla="*/ 1919303 h 3117074"/>
              <a:gd name="connsiteX11" fmla="*/ 3369166 w 3932598"/>
              <a:gd name="connsiteY11" fmla="*/ 3116110 h 3117074"/>
              <a:gd name="connsiteX12" fmla="*/ 3319812 w 3932598"/>
              <a:gd name="connsiteY12" fmla="*/ 3117074 h 3117074"/>
              <a:gd name="connsiteX13" fmla="*/ 3078498 w 3932598"/>
              <a:gd name="connsiteY13" fmla="*/ 3073241 h 3117074"/>
              <a:gd name="connsiteX14" fmla="*/ 2943323 w 3932598"/>
              <a:gd name="connsiteY14" fmla="*/ 2878059 h 3117074"/>
              <a:gd name="connsiteX15" fmla="*/ 2936878 w 3932598"/>
              <a:gd name="connsiteY15" fmla="*/ 2512150 h 3117074"/>
              <a:gd name="connsiteX16" fmla="*/ 513809 w 3932598"/>
              <a:gd name="connsiteY16" fmla="*/ 1610794 h 3117074"/>
              <a:gd name="connsiteX17" fmla="*/ 7378 w 3932598"/>
              <a:gd name="connsiteY17" fmla="*/ 916676 h 3117074"/>
              <a:gd name="connsiteX18" fmla="*/ 701496 w 3932598"/>
              <a:gd name="connsiteY18" fmla="*/ 410244 h 3117074"/>
              <a:gd name="connsiteX19" fmla="*/ 3359890 w 3932598"/>
              <a:gd name="connsiteY19" fmla="*/ 473476 h 3117074"/>
              <a:gd name="connsiteX20" fmla="*/ 3441051 w 3932598"/>
              <a:gd name="connsiteY20" fmla="*/ 137907 h 3117074"/>
              <a:gd name="connsiteX21" fmla="*/ 3636232 w 3932598"/>
              <a:gd name="connsiteY21" fmla="*/ 2732 h 3117074"/>
              <a:gd name="connsiteX22" fmla="*/ 3877547 w 3932598"/>
              <a:gd name="connsiteY22" fmla="*/ 46564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19599 w 3932598"/>
              <a:gd name="connsiteY2" fmla="*/ 859327 h 3117074"/>
              <a:gd name="connsiteX3" fmla="*/ 3248395 w 3932598"/>
              <a:gd name="connsiteY3" fmla="*/ 903431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19599 w 3932598"/>
              <a:gd name="connsiteY2" fmla="*/ 859327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24330 w 3932598"/>
              <a:gd name="connsiteY2" fmla="*/ 882586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309781 w 3932598"/>
              <a:gd name="connsiteY0" fmla="*/ 682129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309781 w 3932598"/>
              <a:gd name="connsiteY4" fmla="*/ 682129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263256 w 3932598"/>
              <a:gd name="connsiteY0" fmla="*/ 691575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62387 w 3932598"/>
              <a:gd name="connsiteY3" fmla="*/ 912699 h 3117074"/>
              <a:gd name="connsiteX4" fmla="*/ 3263256 w 3932598"/>
              <a:gd name="connsiteY4" fmla="*/ 691575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263256 w 3932598"/>
              <a:gd name="connsiteY0" fmla="*/ 691575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34397 w 3932598"/>
              <a:gd name="connsiteY3" fmla="*/ 894156 h 3117074"/>
              <a:gd name="connsiteX4" fmla="*/ 3263256 w 3932598"/>
              <a:gd name="connsiteY4" fmla="*/ 691575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  <a:gd name="connsiteX0" fmla="*/ 3263256 w 3932598"/>
              <a:gd name="connsiteY0" fmla="*/ 691575 h 3117074"/>
              <a:gd name="connsiteX1" fmla="*/ 861319 w 3932598"/>
              <a:gd name="connsiteY1" fmla="*/ 634239 h 3117074"/>
              <a:gd name="connsiteX2" fmla="*/ 852133 w 3932598"/>
              <a:gd name="connsiteY2" fmla="*/ 840618 h 3117074"/>
              <a:gd name="connsiteX3" fmla="*/ 3239116 w 3932598"/>
              <a:gd name="connsiteY3" fmla="*/ 917429 h 3117074"/>
              <a:gd name="connsiteX4" fmla="*/ 3263256 w 3932598"/>
              <a:gd name="connsiteY4" fmla="*/ 691575 h 3117074"/>
              <a:gd name="connsiteX5" fmla="*/ 3929953 w 3932598"/>
              <a:gd name="connsiteY5" fmla="*/ 67429 h 3117074"/>
              <a:gd name="connsiteX6" fmla="*/ 3710213 w 3932598"/>
              <a:gd name="connsiteY6" fmla="*/ 1262030 h 3117074"/>
              <a:gd name="connsiteX7" fmla="*/ 3725226 w 3932598"/>
              <a:gd name="connsiteY7" fmla="*/ 1266315 h 3117074"/>
              <a:gd name="connsiteX8" fmla="*/ 3785057 w 3932598"/>
              <a:gd name="connsiteY8" fmla="*/ 1297654 h 3117074"/>
              <a:gd name="connsiteX9" fmla="*/ 3874915 w 3932598"/>
              <a:gd name="connsiteY9" fmla="*/ 1765647 h 3117074"/>
              <a:gd name="connsiteX10" fmla="*/ 3596438 w 3932598"/>
              <a:gd name="connsiteY10" fmla="*/ 1919866 h 3117074"/>
              <a:gd name="connsiteX11" fmla="*/ 3589311 w 3932598"/>
              <a:gd name="connsiteY11" fmla="*/ 1919303 h 3117074"/>
              <a:gd name="connsiteX12" fmla="*/ 3369166 w 3932598"/>
              <a:gd name="connsiteY12" fmla="*/ 3116110 h 3117074"/>
              <a:gd name="connsiteX13" fmla="*/ 3319812 w 3932598"/>
              <a:gd name="connsiteY13" fmla="*/ 3117074 h 3117074"/>
              <a:gd name="connsiteX14" fmla="*/ 3078498 w 3932598"/>
              <a:gd name="connsiteY14" fmla="*/ 3073241 h 3117074"/>
              <a:gd name="connsiteX15" fmla="*/ 2943323 w 3932598"/>
              <a:gd name="connsiteY15" fmla="*/ 2878059 h 3117074"/>
              <a:gd name="connsiteX16" fmla="*/ 2936878 w 3932598"/>
              <a:gd name="connsiteY16" fmla="*/ 2512150 h 3117074"/>
              <a:gd name="connsiteX17" fmla="*/ 513809 w 3932598"/>
              <a:gd name="connsiteY17" fmla="*/ 1610794 h 3117074"/>
              <a:gd name="connsiteX18" fmla="*/ 7378 w 3932598"/>
              <a:gd name="connsiteY18" fmla="*/ 916676 h 3117074"/>
              <a:gd name="connsiteX19" fmla="*/ 701496 w 3932598"/>
              <a:gd name="connsiteY19" fmla="*/ 410244 h 3117074"/>
              <a:gd name="connsiteX20" fmla="*/ 3359890 w 3932598"/>
              <a:gd name="connsiteY20" fmla="*/ 473476 h 3117074"/>
              <a:gd name="connsiteX21" fmla="*/ 3441051 w 3932598"/>
              <a:gd name="connsiteY21" fmla="*/ 137907 h 3117074"/>
              <a:gd name="connsiteX22" fmla="*/ 3636232 w 3932598"/>
              <a:gd name="connsiteY22" fmla="*/ 2732 h 3117074"/>
              <a:gd name="connsiteX23" fmla="*/ 3877547 w 3932598"/>
              <a:gd name="connsiteY23" fmla="*/ 46564 h 3117074"/>
              <a:gd name="connsiteX24" fmla="*/ 3929953 w 3932598"/>
              <a:gd name="connsiteY24" fmla="*/ 67429 h 31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32598" h="3117074">
                <a:moveTo>
                  <a:pt x="3263256" y="691575"/>
                </a:moveTo>
                <a:lnTo>
                  <a:pt x="861319" y="634239"/>
                </a:lnTo>
                <a:lnTo>
                  <a:pt x="852133" y="840618"/>
                </a:lnTo>
                <a:lnTo>
                  <a:pt x="3239116" y="917429"/>
                </a:lnTo>
                <a:cubicBezTo>
                  <a:pt x="3256431" y="828153"/>
                  <a:pt x="3245941" y="780851"/>
                  <a:pt x="3263256" y="691575"/>
                </a:cubicBezTo>
                <a:close/>
                <a:moveTo>
                  <a:pt x="3929953" y="67429"/>
                </a:moveTo>
                <a:lnTo>
                  <a:pt x="3710213" y="1262030"/>
                </a:lnTo>
                <a:lnTo>
                  <a:pt x="3725226" y="1266315"/>
                </a:lnTo>
                <a:cubicBezTo>
                  <a:pt x="3745822" y="1274519"/>
                  <a:pt x="3765870" y="1284943"/>
                  <a:pt x="3785057" y="1297654"/>
                </a:cubicBezTo>
                <a:cubicBezTo>
                  <a:pt x="3938548" y="1399339"/>
                  <a:pt x="3978779" y="1608867"/>
                  <a:pt x="3874915" y="1765647"/>
                </a:cubicBezTo>
                <a:cubicBezTo>
                  <a:pt x="3810000" y="1863635"/>
                  <a:pt x="3704162" y="1917827"/>
                  <a:pt x="3596438" y="1919866"/>
                </a:cubicBezTo>
                <a:lnTo>
                  <a:pt x="3589311" y="1919303"/>
                </a:lnTo>
                <a:lnTo>
                  <a:pt x="3369166" y="3116110"/>
                </a:lnTo>
                <a:lnTo>
                  <a:pt x="3319812" y="3117074"/>
                </a:lnTo>
                <a:lnTo>
                  <a:pt x="3078498" y="3073241"/>
                </a:lnTo>
                <a:cubicBezTo>
                  <a:pt x="2987272" y="3056670"/>
                  <a:pt x="2952559" y="2986380"/>
                  <a:pt x="2943323" y="2878059"/>
                </a:cubicBezTo>
                <a:cubicBezTo>
                  <a:pt x="2934236" y="2779878"/>
                  <a:pt x="2937376" y="2643961"/>
                  <a:pt x="2936878" y="2512150"/>
                </a:cubicBezTo>
                <a:lnTo>
                  <a:pt x="513809" y="1610794"/>
                </a:lnTo>
                <a:cubicBezTo>
                  <a:pt x="182288" y="1558966"/>
                  <a:pt x="-44450" y="1248199"/>
                  <a:pt x="7378" y="916676"/>
                </a:cubicBezTo>
                <a:cubicBezTo>
                  <a:pt x="59207" y="585154"/>
                  <a:pt x="366260" y="395720"/>
                  <a:pt x="701496" y="410244"/>
                </a:cubicBezTo>
                <a:cubicBezTo>
                  <a:pt x="1615611" y="449849"/>
                  <a:pt x="2450674" y="517636"/>
                  <a:pt x="3359890" y="473476"/>
                </a:cubicBezTo>
                <a:lnTo>
                  <a:pt x="3441051" y="137907"/>
                </a:lnTo>
                <a:cubicBezTo>
                  <a:pt x="3457621" y="46682"/>
                  <a:pt x="3545008" y="-13839"/>
                  <a:pt x="3636232" y="2732"/>
                </a:cubicBezTo>
                <a:lnTo>
                  <a:pt x="3877547" y="46564"/>
                </a:lnTo>
                <a:lnTo>
                  <a:pt x="3929953" y="67429"/>
                </a:lnTo>
                <a:close/>
              </a:path>
            </a:pathLst>
          </a:custGeom>
          <a:solidFill>
            <a:srgbClr val="255F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81">
            <a:extLst>
              <a:ext uri="{FF2B5EF4-FFF2-40B4-BE49-F238E27FC236}">
                <a16:creationId xmlns:a16="http://schemas.microsoft.com/office/drawing/2014/main" id="{5AE9CF4F-E18F-EED5-0F5E-AFE3B4F4E4A1}"/>
              </a:ext>
            </a:extLst>
          </p:cNvPr>
          <p:cNvSpPr/>
          <p:nvPr/>
        </p:nvSpPr>
        <p:spPr>
          <a:xfrm rot="19588578">
            <a:off x="6502787" y="5473120"/>
            <a:ext cx="348972" cy="315907"/>
          </a:xfrm>
          <a:custGeom>
            <a:avLst/>
            <a:gdLst/>
            <a:ahLst/>
            <a:cxnLst/>
            <a:rect l="l" t="t" r="r" b="b"/>
            <a:pathLst>
              <a:path w="439729" h="398065">
                <a:moveTo>
                  <a:pt x="208577" y="161833"/>
                </a:moveTo>
                <a:lnTo>
                  <a:pt x="208635" y="161872"/>
                </a:lnTo>
                <a:lnTo>
                  <a:pt x="198087" y="200910"/>
                </a:lnTo>
                <a:lnTo>
                  <a:pt x="176743" y="186769"/>
                </a:lnTo>
                <a:close/>
                <a:moveTo>
                  <a:pt x="314695" y="211464"/>
                </a:moveTo>
                <a:cubicBezTo>
                  <a:pt x="313416" y="210617"/>
                  <a:pt x="312089" y="210282"/>
                  <a:pt x="310716" y="210460"/>
                </a:cubicBezTo>
                <a:cubicBezTo>
                  <a:pt x="309343" y="210638"/>
                  <a:pt x="308091" y="211580"/>
                  <a:pt x="306961" y="213286"/>
                </a:cubicBezTo>
                <a:lnTo>
                  <a:pt x="263500" y="278889"/>
                </a:lnTo>
                <a:cubicBezTo>
                  <a:pt x="262370" y="280595"/>
                  <a:pt x="261991" y="282115"/>
                  <a:pt x="262362" y="283449"/>
                </a:cubicBezTo>
                <a:cubicBezTo>
                  <a:pt x="262733" y="284783"/>
                  <a:pt x="263559" y="285874"/>
                  <a:pt x="264839" y="286721"/>
                </a:cubicBezTo>
                <a:lnTo>
                  <a:pt x="302642" y="311765"/>
                </a:lnTo>
                <a:cubicBezTo>
                  <a:pt x="302991" y="311997"/>
                  <a:pt x="303381" y="312102"/>
                  <a:pt x="303813" y="312081"/>
                </a:cubicBezTo>
                <a:cubicBezTo>
                  <a:pt x="304245" y="312061"/>
                  <a:pt x="304713" y="311882"/>
                  <a:pt x="305215" y="311545"/>
                </a:cubicBezTo>
                <a:cubicBezTo>
                  <a:pt x="305717" y="311208"/>
                  <a:pt x="306267" y="310694"/>
                  <a:pt x="306864" y="310002"/>
                </a:cubicBezTo>
                <a:cubicBezTo>
                  <a:pt x="307462" y="309310"/>
                  <a:pt x="308133" y="308402"/>
                  <a:pt x="308878" y="307278"/>
                </a:cubicBezTo>
                <a:cubicBezTo>
                  <a:pt x="309623" y="306153"/>
                  <a:pt x="310198" y="305181"/>
                  <a:pt x="310602" y="304361"/>
                </a:cubicBezTo>
                <a:cubicBezTo>
                  <a:pt x="311006" y="303541"/>
                  <a:pt x="311265" y="302833"/>
                  <a:pt x="311379" y="302240"/>
                </a:cubicBezTo>
                <a:cubicBezTo>
                  <a:pt x="311494" y="301646"/>
                  <a:pt x="311476" y="301146"/>
                  <a:pt x="311327" y="300740"/>
                </a:cubicBezTo>
                <a:cubicBezTo>
                  <a:pt x="311177" y="300334"/>
                  <a:pt x="310928" y="300016"/>
                  <a:pt x="310579" y="299785"/>
                </a:cubicBezTo>
                <a:lnTo>
                  <a:pt x="283477" y="281830"/>
                </a:lnTo>
                <a:lnTo>
                  <a:pt x="297540" y="260602"/>
                </a:lnTo>
                <a:lnTo>
                  <a:pt x="320280" y="275667"/>
                </a:lnTo>
                <a:cubicBezTo>
                  <a:pt x="320629" y="275898"/>
                  <a:pt x="321013" y="276013"/>
                  <a:pt x="321432" y="276012"/>
                </a:cubicBezTo>
                <a:cubicBezTo>
                  <a:pt x="321851" y="276011"/>
                  <a:pt x="322305" y="275852"/>
                  <a:pt x="322795" y="275534"/>
                </a:cubicBezTo>
                <a:cubicBezTo>
                  <a:pt x="323284" y="275217"/>
                  <a:pt x="323821" y="274722"/>
                  <a:pt x="324406" y="274049"/>
                </a:cubicBezTo>
                <a:cubicBezTo>
                  <a:pt x="324991" y="273377"/>
                  <a:pt x="325656" y="272478"/>
                  <a:pt x="326401" y="271354"/>
                </a:cubicBezTo>
                <a:cubicBezTo>
                  <a:pt x="327120" y="270268"/>
                  <a:pt x="327682" y="269315"/>
                  <a:pt x="328086" y="268495"/>
                </a:cubicBezTo>
                <a:cubicBezTo>
                  <a:pt x="328490" y="267675"/>
                  <a:pt x="328742" y="266977"/>
                  <a:pt x="328844" y="266403"/>
                </a:cubicBezTo>
                <a:cubicBezTo>
                  <a:pt x="328945" y="265829"/>
                  <a:pt x="328922" y="265339"/>
                  <a:pt x="328772" y="264933"/>
                </a:cubicBezTo>
                <a:cubicBezTo>
                  <a:pt x="328623" y="264527"/>
                  <a:pt x="328373" y="264208"/>
                  <a:pt x="328024" y="263977"/>
                </a:cubicBezTo>
                <a:lnTo>
                  <a:pt x="305284" y="248912"/>
                </a:lnTo>
                <a:lnTo>
                  <a:pt x="317459" y="230534"/>
                </a:lnTo>
                <a:lnTo>
                  <a:pt x="344328" y="248335"/>
                </a:lnTo>
                <a:cubicBezTo>
                  <a:pt x="344677" y="248566"/>
                  <a:pt x="345058" y="248665"/>
                  <a:pt x="345471" y="248631"/>
                </a:cubicBezTo>
                <a:cubicBezTo>
                  <a:pt x="345884" y="248598"/>
                  <a:pt x="346341" y="248413"/>
                  <a:pt x="346843" y="248076"/>
                </a:cubicBezTo>
                <a:cubicBezTo>
                  <a:pt x="347345" y="247739"/>
                  <a:pt x="347895" y="247225"/>
                  <a:pt x="348493" y="246533"/>
                </a:cubicBezTo>
                <a:cubicBezTo>
                  <a:pt x="349091" y="245841"/>
                  <a:pt x="349749" y="244952"/>
                  <a:pt x="350468" y="243866"/>
                </a:cubicBezTo>
                <a:cubicBezTo>
                  <a:pt x="351239" y="242703"/>
                  <a:pt x="351826" y="241712"/>
                  <a:pt x="352230" y="240891"/>
                </a:cubicBezTo>
                <a:cubicBezTo>
                  <a:pt x="352634" y="240071"/>
                  <a:pt x="352900" y="239354"/>
                  <a:pt x="353027" y="238741"/>
                </a:cubicBezTo>
                <a:cubicBezTo>
                  <a:pt x="353154" y="238128"/>
                  <a:pt x="353146" y="237635"/>
                  <a:pt x="353004" y="237261"/>
                </a:cubicBezTo>
                <a:cubicBezTo>
                  <a:pt x="352861" y="236888"/>
                  <a:pt x="352614" y="236585"/>
                  <a:pt x="352265" y="236354"/>
                </a:cubicBezTo>
                <a:close/>
                <a:moveTo>
                  <a:pt x="270423" y="181633"/>
                </a:moveTo>
                <a:cubicBezTo>
                  <a:pt x="268950" y="180657"/>
                  <a:pt x="267681" y="179900"/>
                  <a:pt x="266615" y="179361"/>
                </a:cubicBezTo>
                <a:cubicBezTo>
                  <a:pt x="265549" y="178822"/>
                  <a:pt x="264661" y="178457"/>
                  <a:pt x="263951" y="178266"/>
                </a:cubicBezTo>
                <a:cubicBezTo>
                  <a:pt x="263241" y="178074"/>
                  <a:pt x="262657" y="178050"/>
                  <a:pt x="262200" y="178193"/>
                </a:cubicBezTo>
                <a:cubicBezTo>
                  <a:pt x="261742" y="178337"/>
                  <a:pt x="261385" y="178602"/>
                  <a:pt x="261128" y="178990"/>
                </a:cubicBezTo>
                <a:lnTo>
                  <a:pt x="215856" y="247326"/>
                </a:lnTo>
                <a:cubicBezTo>
                  <a:pt x="214726" y="249032"/>
                  <a:pt x="214347" y="250552"/>
                  <a:pt x="214719" y="251886"/>
                </a:cubicBezTo>
                <a:cubicBezTo>
                  <a:pt x="215090" y="253220"/>
                  <a:pt x="215916" y="254311"/>
                  <a:pt x="217195" y="255159"/>
                </a:cubicBezTo>
                <a:lnTo>
                  <a:pt x="251683" y="278006"/>
                </a:lnTo>
                <a:cubicBezTo>
                  <a:pt x="252071" y="278263"/>
                  <a:pt x="252487" y="278371"/>
                  <a:pt x="252932" y="278332"/>
                </a:cubicBezTo>
                <a:cubicBezTo>
                  <a:pt x="253377" y="278292"/>
                  <a:pt x="253870" y="278074"/>
                  <a:pt x="254410" y="277679"/>
                </a:cubicBezTo>
                <a:cubicBezTo>
                  <a:pt x="254951" y="277284"/>
                  <a:pt x="255533" y="276721"/>
                  <a:pt x="256157" y="275991"/>
                </a:cubicBezTo>
                <a:cubicBezTo>
                  <a:pt x="256780" y="275260"/>
                  <a:pt x="257477" y="274313"/>
                  <a:pt x="258247" y="273150"/>
                </a:cubicBezTo>
                <a:cubicBezTo>
                  <a:pt x="259018" y="271987"/>
                  <a:pt x="259618" y="270976"/>
                  <a:pt x="260048" y="270117"/>
                </a:cubicBezTo>
                <a:cubicBezTo>
                  <a:pt x="260478" y="269258"/>
                  <a:pt x="260756" y="268522"/>
                  <a:pt x="260883" y="267908"/>
                </a:cubicBezTo>
                <a:cubicBezTo>
                  <a:pt x="261010" y="267295"/>
                  <a:pt x="260999" y="266786"/>
                  <a:pt x="260850" y="266380"/>
                </a:cubicBezTo>
                <a:cubicBezTo>
                  <a:pt x="260700" y="265974"/>
                  <a:pt x="260432" y="265643"/>
                  <a:pt x="260044" y="265386"/>
                </a:cubicBezTo>
                <a:lnTo>
                  <a:pt x="236373" y="249705"/>
                </a:lnTo>
                <a:lnTo>
                  <a:pt x="276482" y="189162"/>
                </a:lnTo>
                <a:cubicBezTo>
                  <a:pt x="276739" y="188774"/>
                  <a:pt x="276844" y="188341"/>
                  <a:pt x="276797" y="187864"/>
                </a:cubicBezTo>
                <a:cubicBezTo>
                  <a:pt x="276751" y="187387"/>
                  <a:pt x="276501" y="186859"/>
                  <a:pt x="276048" y="186280"/>
                </a:cubicBezTo>
                <a:cubicBezTo>
                  <a:pt x="275595" y="185701"/>
                  <a:pt x="274922" y="185032"/>
                  <a:pt x="274030" y="184273"/>
                </a:cubicBezTo>
                <a:cubicBezTo>
                  <a:pt x="273138" y="183515"/>
                  <a:pt x="271935" y="182635"/>
                  <a:pt x="270423" y="181633"/>
                </a:cubicBezTo>
                <a:close/>
                <a:moveTo>
                  <a:pt x="218557" y="147273"/>
                </a:moveTo>
                <a:cubicBezTo>
                  <a:pt x="216580" y="145963"/>
                  <a:pt x="214971" y="144939"/>
                  <a:pt x="213731" y="144201"/>
                </a:cubicBezTo>
                <a:cubicBezTo>
                  <a:pt x="212490" y="143463"/>
                  <a:pt x="211460" y="142976"/>
                  <a:pt x="210640" y="142739"/>
                </a:cubicBezTo>
                <a:cubicBezTo>
                  <a:pt x="209820" y="142503"/>
                  <a:pt x="209121" y="142486"/>
                  <a:pt x="208541" y="142687"/>
                </a:cubicBezTo>
                <a:cubicBezTo>
                  <a:pt x="207961" y="142889"/>
                  <a:pt x="207336" y="143242"/>
                  <a:pt x="206667" y="143747"/>
                </a:cubicBezTo>
                <a:lnTo>
                  <a:pt x="139231" y="195140"/>
                </a:lnTo>
                <a:cubicBezTo>
                  <a:pt x="137866" y="196189"/>
                  <a:pt x="136856" y="197082"/>
                  <a:pt x="136201" y="197819"/>
                </a:cubicBezTo>
                <a:cubicBezTo>
                  <a:pt x="135545" y="198556"/>
                  <a:pt x="135263" y="199276"/>
                  <a:pt x="135355" y="199979"/>
                </a:cubicBezTo>
                <a:cubicBezTo>
                  <a:pt x="135448" y="200682"/>
                  <a:pt x="135959" y="201425"/>
                  <a:pt x="136890" y="202209"/>
                </a:cubicBezTo>
                <a:cubicBezTo>
                  <a:pt x="137822" y="202994"/>
                  <a:pt x="139179" y="203976"/>
                  <a:pt x="140962" y="205158"/>
                </a:cubicBezTo>
                <a:cubicBezTo>
                  <a:pt x="142630" y="206262"/>
                  <a:pt x="144002" y="207116"/>
                  <a:pt x="145081" y="207719"/>
                </a:cubicBezTo>
                <a:cubicBezTo>
                  <a:pt x="146160" y="208322"/>
                  <a:pt x="147051" y="208704"/>
                  <a:pt x="147755" y="208863"/>
                </a:cubicBezTo>
                <a:cubicBezTo>
                  <a:pt x="148458" y="209022"/>
                  <a:pt x="149058" y="209001"/>
                  <a:pt x="149554" y="208800"/>
                </a:cubicBezTo>
                <a:cubicBezTo>
                  <a:pt x="150050" y="208598"/>
                  <a:pt x="150556" y="208277"/>
                  <a:pt x="151070" y="207838"/>
                </a:cubicBezTo>
                <a:lnTo>
                  <a:pt x="165587" y="196283"/>
                </a:lnTo>
                <a:lnTo>
                  <a:pt x="193852" y="215008"/>
                </a:lnTo>
                <a:lnTo>
                  <a:pt x="188894" y="233481"/>
                </a:lnTo>
                <a:cubicBezTo>
                  <a:pt x="188716" y="234088"/>
                  <a:pt x="188640" y="234623"/>
                  <a:pt x="188667" y="235088"/>
                </a:cubicBezTo>
                <a:cubicBezTo>
                  <a:pt x="188694" y="235552"/>
                  <a:pt x="188941" y="236064"/>
                  <a:pt x="189407" y="236624"/>
                </a:cubicBezTo>
                <a:cubicBezTo>
                  <a:pt x="189872" y="237183"/>
                  <a:pt x="190639" y="237858"/>
                  <a:pt x="191705" y="238649"/>
                </a:cubicBezTo>
                <a:cubicBezTo>
                  <a:pt x="192772" y="239439"/>
                  <a:pt x="194294" y="240489"/>
                  <a:pt x="196271" y="241799"/>
                </a:cubicBezTo>
                <a:cubicBezTo>
                  <a:pt x="198171" y="243058"/>
                  <a:pt x="199696" y="243998"/>
                  <a:pt x="200845" y="244620"/>
                </a:cubicBezTo>
                <a:cubicBezTo>
                  <a:pt x="201995" y="245243"/>
                  <a:pt x="202919" y="245491"/>
                  <a:pt x="203615" y="245367"/>
                </a:cubicBezTo>
                <a:cubicBezTo>
                  <a:pt x="204311" y="245242"/>
                  <a:pt x="204870" y="244734"/>
                  <a:pt x="205294" y="243843"/>
                </a:cubicBezTo>
                <a:cubicBezTo>
                  <a:pt x="205717" y="242952"/>
                  <a:pt x="206158" y="241654"/>
                  <a:pt x="206617" y="239950"/>
                </a:cubicBezTo>
                <a:lnTo>
                  <a:pt x="227547" y="157831"/>
                </a:lnTo>
                <a:cubicBezTo>
                  <a:pt x="227802" y="156940"/>
                  <a:pt x="227906" y="156172"/>
                  <a:pt x="227859" y="155527"/>
                </a:cubicBezTo>
                <a:cubicBezTo>
                  <a:pt x="227812" y="154882"/>
                  <a:pt x="227481" y="154203"/>
                  <a:pt x="226867" y="153489"/>
                </a:cubicBezTo>
                <a:cubicBezTo>
                  <a:pt x="226252" y="152775"/>
                  <a:pt x="225285" y="151939"/>
                  <a:pt x="223967" y="150982"/>
                </a:cubicBezTo>
                <a:cubicBezTo>
                  <a:pt x="222648" y="150025"/>
                  <a:pt x="220845" y="148788"/>
                  <a:pt x="218557" y="147273"/>
                </a:cubicBezTo>
                <a:close/>
                <a:moveTo>
                  <a:pt x="158336" y="105955"/>
                </a:moveTo>
                <a:cubicBezTo>
                  <a:pt x="154885" y="103669"/>
                  <a:pt x="151323" y="101951"/>
                  <a:pt x="147650" y="100800"/>
                </a:cubicBezTo>
                <a:cubicBezTo>
                  <a:pt x="143977" y="99650"/>
                  <a:pt x="140409" y="99225"/>
                  <a:pt x="136946" y="99525"/>
                </a:cubicBezTo>
                <a:cubicBezTo>
                  <a:pt x="133484" y="99826"/>
                  <a:pt x="130178" y="100900"/>
                  <a:pt x="127030" y="102746"/>
                </a:cubicBezTo>
                <a:cubicBezTo>
                  <a:pt x="123881" y="104594"/>
                  <a:pt x="121113" y="107321"/>
                  <a:pt x="118724" y="110926"/>
                </a:cubicBezTo>
                <a:cubicBezTo>
                  <a:pt x="116643" y="114067"/>
                  <a:pt x="115323" y="117070"/>
                  <a:pt x="114764" y="119935"/>
                </a:cubicBezTo>
                <a:cubicBezTo>
                  <a:pt x="114205" y="122800"/>
                  <a:pt x="114126" y="125551"/>
                  <a:pt x="114527" y="128188"/>
                </a:cubicBezTo>
                <a:cubicBezTo>
                  <a:pt x="114928" y="130825"/>
                  <a:pt x="115686" y="133364"/>
                  <a:pt x="116803" y="135805"/>
                </a:cubicBezTo>
                <a:cubicBezTo>
                  <a:pt x="117919" y="138246"/>
                  <a:pt x="119178" y="140600"/>
                  <a:pt x="120577" y="142866"/>
                </a:cubicBezTo>
                <a:cubicBezTo>
                  <a:pt x="121977" y="145132"/>
                  <a:pt x="123351" y="147311"/>
                  <a:pt x="124698" y="149404"/>
                </a:cubicBezTo>
                <a:cubicBezTo>
                  <a:pt x="126046" y="151496"/>
                  <a:pt x="127151" y="153511"/>
                  <a:pt x="128015" y="155450"/>
                </a:cubicBezTo>
                <a:cubicBezTo>
                  <a:pt x="128878" y="157389"/>
                  <a:pt x="129370" y="159277"/>
                  <a:pt x="129492" y="161115"/>
                </a:cubicBezTo>
                <a:cubicBezTo>
                  <a:pt x="129613" y="162953"/>
                  <a:pt x="129109" y="164725"/>
                  <a:pt x="127979" y="166431"/>
                </a:cubicBezTo>
                <a:cubicBezTo>
                  <a:pt x="127003" y="167904"/>
                  <a:pt x="125845" y="169062"/>
                  <a:pt x="124506" y="169904"/>
                </a:cubicBezTo>
                <a:cubicBezTo>
                  <a:pt x="123167" y="170747"/>
                  <a:pt x="121714" y="171235"/>
                  <a:pt x="120147" y="171368"/>
                </a:cubicBezTo>
                <a:cubicBezTo>
                  <a:pt x="118580" y="171502"/>
                  <a:pt x="116913" y="171303"/>
                  <a:pt x="115144" y="170773"/>
                </a:cubicBezTo>
                <a:cubicBezTo>
                  <a:pt x="113375" y="170243"/>
                  <a:pt x="111560" y="169361"/>
                  <a:pt x="109699" y="168128"/>
                </a:cubicBezTo>
                <a:cubicBezTo>
                  <a:pt x="106869" y="166253"/>
                  <a:pt x="104590" y="164283"/>
                  <a:pt x="102861" y="162218"/>
                </a:cubicBezTo>
                <a:cubicBezTo>
                  <a:pt x="101134" y="160153"/>
                  <a:pt x="99751" y="158218"/>
                  <a:pt x="98713" y="156415"/>
                </a:cubicBezTo>
                <a:cubicBezTo>
                  <a:pt x="97677" y="154613"/>
                  <a:pt x="96875" y="153064"/>
                  <a:pt x="96310" y="151769"/>
                </a:cubicBezTo>
                <a:cubicBezTo>
                  <a:pt x="95745" y="150474"/>
                  <a:pt x="95192" y="149647"/>
                  <a:pt x="94649" y="149288"/>
                </a:cubicBezTo>
                <a:cubicBezTo>
                  <a:pt x="94261" y="149031"/>
                  <a:pt x="93851" y="148913"/>
                  <a:pt x="93419" y="148933"/>
                </a:cubicBezTo>
                <a:cubicBezTo>
                  <a:pt x="92987" y="148954"/>
                  <a:pt x="92517" y="149158"/>
                  <a:pt x="92009" y="149547"/>
                </a:cubicBezTo>
                <a:cubicBezTo>
                  <a:pt x="91500" y="149935"/>
                  <a:pt x="90937" y="150511"/>
                  <a:pt x="90321" y="151274"/>
                </a:cubicBezTo>
                <a:cubicBezTo>
                  <a:pt x="89704" y="152037"/>
                  <a:pt x="88997" y="153019"/>
                  <a:pt x="88201" y="154221"/>
                </a:cubicBezTo>
                <a:cubicBezTo>
                  <a:pt x="87019" y="156005"/>
                  <a:pt x="86220" y="157442"/>
                  <a:pt x="85805" y="158533"/>
                </a:cubicBezTo>
                <a:cubicBezTo>
                  <a:pt x="85388" y="159624"/>
                  <a:pt x="85266" y="160589"/>
                  <a:pt x="85436" y="161427"/>
                </a:cubicBezTo>
                <a:cubicBezTo>
                  <a:pt x="85606" y="162265"/>
                  <a:pt x="86044" y="163392"/>
                  <a:pt x="86752" y="164809"/>
                </a:cubicBezTo>
                <a:cubicBezTo>
                  <a:pt x="87459" y="166226"/>
                  <a:pt x="88466" y="167800"/>
                  <a:pt x="89774" y="169531"/>
                </a:cubicBezTo>
                <a:cubicBezTo>
                  <a:pt x="91082" y="171262"/>
                  <a:pt x="92709" y="173079"/>
                  <a:pt x="94656" y="174983"/>
                </a:cubicBezTo>
                <a:cubicBezTo>
                  <a:pt x="96603" y="176886"/>
                  <a:pt x="98875" y="178699"/>
                  <a:pt x="101473" y="180420"/>
                </a:cubicBezTo>
                <a:cubicBezTo>
                  <a:pt x="105312" y="182963"/>
                  <a:pt x="109251" y="184847"/>
                  <a:pt x="113292" y="186074"/>
                </a:cubicBezTo>
                <a:cubicBezTo>
                  <a:pt x="117333" y="187300"/>
                  <a:pt x="121275" y="187750"/>
                  <a:pt x="125118" y="187423"/>
                </a:cubicBezTo>
                <a:cubicBezTo>
                  <a:pt x="128961" y="187096"/>
                  <a:pt x="132608" y="185927"/>
                  <a:pt x="136060" y="183918"/>
                </a:cubicBezTo>
                <a:cubicBezTo>
                  <a:pt x="139511" y="181909"/>
                  <a:pt x="142546" y="178927"/>
                  <a:pt x="145166" y="174972"/>
                </a:cubicBezTo>
                <a:cubicBezTo>
                  <a:pt x="147170" y="171948"/>
                  <a:pt x="148445" y="169013"/>
                  <a:pt x="148991" y="166167"/>
                </a:cubicBezTo>
                <a:cubicBezTo>
                  <a:pt x="149537" y="163321"/>
                  <a:pt x="149601" y="160573"/>
                  <a:pt x="149180" y="157923"/>
                </a:cubicBezTo>
                <a:cubicBezTo>
                  <a:pt x="148759" y="155274"/>
                  <a:pt x="147972" y="152716"/>
                  <a:pt x="146816" y="150249"/>
                </a:cubicBezTo>
                <a:cubicBezTo>
                  <a:pt x="145661" y="147782"/>
                  <a:pt x="144384" y="145415"/>
                  <a:pt x="142984" y="143149"/>
                </a:cubicBezTo>
                <a:cubicBezTo>
                  <a:pt x="141584" y="140883"/>
                  <a:pt x="140191" y="138691"/>
                  <a:pt x="138805" y="136573"/>
                </a:cubicBezTo>
                <a:cubicBezTo>
                  <a:pt x="137419" y="134455"/>
                  <a:pt x="136275" y="132414"/>
                  <a:pt x="135372" y="130449"/>
                </a:cubicBezTo>
                <a:cubicBezTo>
                  <a:pt x="134470" y="128485"/>
                  <a:pt x="133968" y="126590"/>
                  <a:pt x="133866" y="124765"/>
                </a:cubicBezTo>
                <a:cubicBezTo>
                  <a:pt x="133764" y="122940"/>
                  <a:pt x="134265" y="121194"/>
                  <a:pt x="135369" y="119527"/>
                </a:cubicBezTo>
                <a:cubicBezTo>
                  <a:pt x="136114" y="118402"/>
                  <a:pt x="137024" y="117471"/>
                  <a:pt x="138099" y="116733"/>
                </a:cubicBezTo>
                <a:cubicBezTo>
                  <a:pt x="139174" y="115994"/>
                  <a:pt x="140366" y="115543"/>
                  <a:pt x="141675" y="115378"/>
                </a:cubicBezTo>
                <a:cubicBezTo>
                  <a:pt x="142984" y="115212"/>
                  <a:pt x="144393" y="115337"/>
                  <a:pt x="145904" y="115752"/>
                </a:cubicBezTo>
                <a:cubicBezTo>
                  <a:pt x="147414" y="116167"/>
                  <a:pt x="149003" y="116927"/>
                  <a:pt x="150670" y="118031"/>
                </a:cubicBezTo>
                <a:cubicBezTo>
                  <a:pt x="152803" y="119444"/>
                  <a:pt x="154587" y="121003"/>
                  <a:pt x="156024" y="122708"/>
                </a:cubicBezTo>
                <a:cubicBezTo>
                  <a:pt x="157461" y="124413"/>
                  <a:pt x="158646" y="126035"/>
                  <a:pt x="159579" y="127573"/>
                </a:cubicBezTo>
                <a:cubicBezTo>
                  <a:pt x="160512" y="129112"/>
                  <a:pt x="161264" y="130461"/>
                  <a:pt x="161835" y="131620"/>
                </a:cubicBezTo>
                <a:cubicBezTo>
                  <a:pt x="162406" y="132780"/>
                  <a:pt x="162905" y="133501"/>
                  <a:pt x="163331" y="133783"/>
                </a:cubicBezTo>
                <a:cubicBezTo>
                  <a:pt x="163758" y="134066"/>
                  <a:pt x="164174" y="134174"/>
                  <a:pt x="164580" y="134109"/>
                </a:cubicBezTo>
                <a:cubicBezTo>
                  <a:pt x="164987" y="134043"/>
                  <a:pt x="165424" y="133803"/>
                  <a:pt x="165894" y="133389"/>
                </a:cubicBezTo>
                <a:cubicBezTo>
                  <a:pt x="166364" y="132975"/>
                  <a:pt x="166884" y="132399"/>
                  <a:pt x="167456" y="131662"/>
                </a:cubicBezTo>
                <a:cubicBezTo>
                  <a:pt x="168028" y="130925"/>
                  <a:pt x="168686" y="129994"/>
                  <a:pt x="169431" y="128870"/>
                </a:cubicBezTo>
                <a:cubicBezTo>
                  <a:pt x="170099" y="127862"/>
                  <a:pt x="170638" y="127006"/>
                  <a:pt x="171049" y="126302"/>
                </a:cubicBezTo>
                <a:cubicBezTo>
                  <a:pt x="171460" y="125598"/>
                  <a:pt x="171764" y="124990"/>
                  <a:pt x="171963" y="124480"/>
                </a:cubicBezTo>
                <a:cubicBezTo>
                  <a:pt x="172161" y="123970"/>
                  <a:pt x="172283" y="123535"/>
                  <a:pt x="172327" y="123173"/>
                </a:cubicBezTo>
                <a:cubicBezTo>
                  <a:pt x="172371" y="122812"/>
                  <a:pt x="172327" y="122309"/>
                  <a:pt x="172197" y="121665"/>
                </a:cubicBezTo>
                <a:cubicBezTo>
                  <a:pt x="172066" y="121020"/>
                  <a:pt x="171592" y="120009"/>
                  <a:pt x="170775" y="118631"/>
                </a:cubicBezTo>
                <a:cubicBezTo>
                  <a:pt x="169959" y="117253"/>
                  <a:pt x="168929" y="115818"/>
                  <a:pt x="167686" y="114325"/>
                </a:cubicBezTo>
                <a:cubicBezTo>
                  <a:pt x="166444" y="112832"/>
                  <a:pt x="165020" y="111359"/>
                  <a:pt x="163417" y="109907"/>
                </a:cubicBezTo>
                <a:cubicBezTo>
                  <a:pt x="161813" y="108454"/>
                  <a:pt x="160119" y="107136"/>
                  <a:pt x="158336" y="105955"/>
                </a:cubicBezTo>
                <a:close/>
                <a:moveTo>
                  <a:pt x="341279" y="36593"/>
                </a:moveTo>
                <a:cubicBezTo>
                  <a:pt x="442498" y="103648"/>
                  <a:pt x="470192" y="240061"/>
                  <a:pt x="403137" y="341280"/>
                </a:cubicBezTo>
                <a:cubicBezTo>
                  <a:pt x="394755" y="353932"/>
                  <a:pt x="385290" y="365436"/>
                  <a:pt x="374945" y="375749"/>
                </a:cubicBezTo>
                <a:lnTo>
                  <a:pt x="367420" y="382537"/>
                </a:lnTo>
                <a:lnTo>
                  <a:pt x="348634" y="383170"/>
                </a:lnTo>
                <a:cubicBezTo>
                  <a:pt x="284124" y="385584"/>
                  <a:pt x="219614" y="387998"/>
                  <a:pt x="160037" y="378684"/>
                </a:cubicBezTo>
                <a:cubicBezTo>
                  <a:pt x="136518" y="375007"/>
                  <a:pt x="113734" y="381212"/>
                  <a:pt x="95911" y="394215"/>
                </a:cubicBezTo>
                <a:lnTo>
                  <a:pt x="91574" y="398065"/>
                </a:lnTo>
                <a:lnTo>
                  <a:pt x="80339" y="389778"/>
                </a:lnTo>
                <a:cubicBezTo>
                  <a:pt x="-5859" y="319168"/>
                  <a:pt x="-26272" y="193343"/>
                  <a:pt x="36593" y="98451"/>
                </a:cubicBezTo>
                <a:cubicBezTo>
                  <a:pt x="103648" y="-2768"/>
                  <a:pt x="240061" y="-30462"/>
                  <a:pt x="341279" y="36593"/>
                </a:cubicBezTo>
                <a:close/>
              </a:path>
            </a:pathLst>
          </a:custGeom>
          <a:solidFill>
            <a:srgbClr val="255F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458C30-3733-4983-FC22-3F8573E1D56E}"/>
              </a:ext>
            </a:extLst>
          </p:cNvPr>
          <p:cNvGrpSpPr/>
          <p:nvPr/>
        </p:nvGrpSpPr>
        <p:grpSpPr>
          <a:xfrm>
            <a:off x="2768972" y="1711612"/>
            <a:ext cx="640154" cy="812732"/>
            <a:chOff x="1224581" y="2015160"/>
            <a:chExt cx="692208" cy="878824"/>
          </a:xfrm>
          <a:solidFill>
            <a:srgbClr val="0D5190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6F7A83-FC61-F314-A9E2-6372213F2283}"/>
                </a:ext>
              </a:extLst>
            </p:cNvPr>
            <p:cNvGrpSpPr/>
            <p:nvPr/>
          </p:nvGrpSpPr>
          <p:grpSpPr>
            <a:xfrm>
              <a:off x="1315622" y="2504154"/>
              <a:ext cx="513527" cy="389830"/>
              <a:chOff x="1308509" y="2505468"/>
              <a:chExt cx="524354" cy="398048"/>
            </a:xfrm>
            <a:grpFill/>
          </p:grpSpPr>
          <p:sp>
            <p:nvSpPr>
              <p:cNvPr id="40" name="Freeform 90">
                <a:extLst>
                  <a:ext uri="{FF2B5EF4-FFF2-40B4-BE49-F238E27FC236}">
                    <a16:creationId xmlns:a16="http://schemas.microsoft.com/office/drawing/2014/main" id="{4B1B653A-95FF-18E0-18C8-688AC2583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509" y="2863966"/>
                <a:ext cx="524354" cy="39550"/>
              </a:xfrm>
              <a:custGeom>
                <a:avLst/>
                <a:gdLst>
                  <a:gd name="T0" fmla="*/ 411 w 411"/>
                  <a:gd name="T1" fmla="*/ 0 h 31"/>
                  <a:gd name="T2" fmla="*/ 411 w 411"/>
                  <a:gd name="T3" fmla="*/ 14 h 31"/>
                  <a:gd name="T4" fmla="*/ 385 w 411"/>
                  <a:gd name="T5" fmla="*/ 31 h 31"/>
                  <a:gd name="T6" fmla="*/ 27 w 411"/>
                  <a:gd name="T7" fmla="*/ 31 h 31"/>
                  <a:gd name="T8" fmla="*/ 0 w 411"/>
                  <a:gd name="T9" fmla="*/ 13 h 31"/>
                  <a:gd name="T10" fmla="*/ 0 w 411"/>
                  <a:gd name="T11" fmla="*/ 0 h 31"/>
                  <a:gd name="T12" fmla="*/ 411 w 411"/>
                  <a:gd name="T13" fmla="*/ 0 h 31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72"/>
                  <a:gd name="connsiteX1" fmla="*/ 10000 w 10000"/>
                  <a:gd name="connsiteY1" fmla="*/ 4516 h 10072"/>
                  <a:gd name="connsiteX2" fmla="*/ 9367 w 10000"/>
                  <a:gd name="connsiteY2" fmla="*/ 10000 h 10072"/>
                  <a:gd name="connsiteX3" fmla="*/ 657 w 10000"/>
                  <a:gd name="connsiteY3" fmla="*/ 10000 h 10072"/>
                  <a:gd name="connsiteX4" fmla="*/ 0 w 10000"/>
                  <a:gd name="connsiteY4" fmla="*/ 4194 h 10072"/>
                  <a:gd name="connsiteX5" fmla="*/ 0 w 10000"/>
                  <a:gd name="connsiteY5" fmla="*/ 0 h 10072"/>
                  <a:gd name="connsiteX6" fmla="*/ 10000 w 10000"/>
                  <a:gd name="connsiteY6" fmla="*/ 0 h 10072"/>
                  <a:gd name="connsiteX0" fmla="*/ 10000 w 10000"/>
                  <a:gd name="connsiteY0" fmla="*/ 0 h 10072"/>
                  <a:gd name="connsiteX1" fmla="*/ 10000 w 10000"/>
                  <a:gd name="connsiteY1" fmla="*/ 4516 h 10072"/>
                  <a:gd name="connsiteX2" fmla="*/ 9367 w 10000"/>
                  <a:gd name="connsiteY2" fmla="*/ 10000 h 10072"/>
                  <a:gd name="connsiteX3" fmla="*/ 657 w 10000"/>
                  <a:gd name="connsiteY3" fmla="*/ 10000 h 10072"/>
                  <a:gd name="connsiteX4" fmla="*/ 0 w 10000"/>
                  <a:gd name="connsiteY4" fmla="*/ 4194 h 10072"/>
                  <a:gd name="connsiteX5" fmla="*/ 0 w 10000"/>
                  <a:gd name="connsiteY5" fmla="*/ 0 h 10072"/>
                  <a:gd name="connsiteX6" fmla="*/ 10000 w 10000"/>
                  <a:gd name="connsiteY6" fmla="*/ 0 h 10072"/>
                  <a:gd name="connsiteX0" fmla="*/ 10000 w 10000"/>
                  <a:gd name="connsiteY0" fmla="*/ 0 h 10003"/>
                  <a:gd name="connsiteX1" fmla="*/ 10000 w 10000"/>
                  <a:gd name="connsiteY1" fmla="*/ 4516 h 10003"/>
                  <a:gd name="connsiteX2" fmla="*/ 9367 w 10000"/>
                  <a:gd name="connsiteY2" fmla="*/ 10000 h 10003"/>
                  <a:gd name="connsiteX3" fmla="*/ 657 w 10000"/>
                  <a:gd name="connsiteY3" fmla="*/ 10000 h 10003"/>
                  <a:gd name="connsiteX4" fmla="*/ 0 w 10000"/>
                  <a:gd name="connsiteY4" fmla="*/ 4194 h 10003"/>
                  <a:gd name="connsiteX5" fmla="*/ 0 w 10000"/>
                  <a:gd name="connsiteY5" fmla="*/ 0 h 10003"/>
                  <a:gd name="connsiteX6" fmla="*/ 10000 w 10000"/>
                  <a:gd name="connsiteY6" fmla="*/ 0 h 10003"/>
                  <a:gd name="connsiteX0" fmla="*/ 10000 w 10000"/>
                  <a:gd name="connsiteY0" fmla="*/ 0 h 10003"/>
                  <a:gd name="connsiteX1" fmla="*/ 10000 w 10000"/>
                  <a:gd name="connsiteY1" fmla="*/ 4516 h 10003"/>
                  <a:gd name="connsiteX2" fmla="*/ 9367 w 10000"/>
                  <a:gd name="connsiteY2" fmla="*/ 10000 h 10003"/>
                  <a:gd name="connsiteX3" fmla="*/ 657 w 10000"/>
                  <a:gd name="connsiteY3" fmla="*/ 10000 h 10003"/>
                  <a:gd name="connsiteX4" fmla="*/ 0 w 10000"/>
                  <a:gd name="connsiteY4" fmla="*/ 4194 h 10003"/>
                  <a:gd name="connsiteX5" fmla="*/ 0 w 10000"/>
                  <a:gd name="connsiteY5" fmla="*/ 0 h 10003"/>
                  <a:gd name="connsiteX6" fmla="*/ 10000 w 10000"/>
                  <a:gd name="connsiteY6" fmla="*/ 0 h 10003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  <a:gd name="connsiteX0" fmla="*/ 10000 w 10000"/>
                  <a:gd name="connsiteY0" fmla="*/ 0 h 10000"/>
                  <a:gd name="connsiteX1" fmla="*/ 10000 w 10000"/>
                  <a:gd name="connsiteY1" fmla="*/ 4516 h 10000"/>
                  <a:gd name="connsiteX2" fmla="*/ 9367 w 10000"/>
                  <a:gd name="connsiteY2" fmla="*/ 10000 h 10000"/>
                  <a:gd name="connsiteX3" fmla="*/ 657 w 10000"/>
                  <a:gd name="connsiteY3" fmla="*/ 10000 h 10000"/>
                  <a:gd name="connsiteX4" fmla="*/ 0 w 10000"/>
                  <a:gd name="connsiteY4" fmla="*/ 4194 h 10000"/>
                  <a:gd name="connsiteX5" fmla="*/ 0 w 10000"/>
                  <a:gd name="connsiteY5" fmla="*/ 0 h 10000"/>
                  <a:gd name="connsiteX6" fmla="*/ 10000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0000" y="0"/>
                    </a:moveTo>
                    <a:lnTo>
                      <a:pt x="10000" y="4516"/>
                    </a:lnTo>
                    <a:cubicBezTo>
                      <a:pt x="9967" y="8160"/>
                      <a:pt x="9747" y="9988"/>
                      <a:pt x="9367" y="10000"/>
                    </a:cubicBezTo>
                    <a:lnTo>
                      <a:pt x="657" y="10000"/>
                    </a:lnTo>
                    <a:cubicBezTo>
                      <a:pt x="414" y="9774"/>
                      <a:pt x="42" y="8586"/>
                      <a:pt x="0" y="4194"/>
                    </a:cubicBezTo>
                    <a:lnTo>
                      <a:pt x="0" y="0"/>
                    </a:lnTo>
                    <a:lnTo>
                      <a:pt x="100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91">
                <a:extLst>
                  <a:ext uri="{FF2B5EF4-FFF2-40B4-BE49-F238E27FC236}">
                    <a16:creationId xmlns:a16="http://schemas.microsoft.com/office/drawing/2014/main" id="{77712DE0-ACFF-E105-817A-4A3E2CA9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509" y="2505468"/>
                <a:ext cx="524354" cy="344465"/>
              </a:xfrm>
              <a:custGeom>
                <a:avLst/>
                <a:gdLst>
                  <a:gd name="T0" fmla="*/ 324 w 411"/>
                  <a:gd name="T1" fmla="*/ 0 h 270"/>
                  <a:gd name="T2" fmla="*/ 411 w 411"/>
                  <a:gd name="T3" fmla="*/ 270 h 270"/>
                  <a:gd name="T4" fmla="*/ 0 w 411"/>
                  <a:gd name="T5" fmla="*/ 270 h 270"/>
                  <a:gd name="T6" fmla="*/ 87 w 411"/>
                  <a:gd name="T7" fmla="*/ 0 h 270"/>
                  <a:gd name="T8" fmla="*/ 324 w 411"/>
                  <a:gd name="T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1" h="270">
                    <a:moveTo>
                      <a:pt x="324" y="0"/>
                    </a:moveTo>
                    <a:lnTo>
                      <a:pt x="411" y="270"/>
                    </a:lnTo>
                    <a:lnTo>
                      <a:pt x="0" y="270"/>
                    </a:lnTo>
                    <a:lnTo>
                      <a:pt x="87" y="0"/>
                    </a:lnTo>
                    <a:lnTo>
                      <a:pt x="3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7FEC1E4-D36E-8F59-DFA1-A7A95AFF1E33}"/>
                </a:ext>
              </a:extLst>
            </p:cNvPr>
            <p:cNvGrpSpPr/>
            <p:nvPr/>
          </p:nvGrpSpPr>
          <p:grpSpPr>
            <a:xfrm>
              <a:off x="1224581" y="2015160"/>
              <a:ext cx="692208" cy="664910"/>
              <a:chOff x="1224581" y="2015160"/>
              <a:chExt cx="692208" cy="664910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D4E349F-F633-2B95-BCA4-80F0F77D2953}"/>
                  </a:ext>
                </a:extLst>
              </p:cNvPr>
              <p:cNvGrpSpPr/>
              <p:nvPr/>
            </p:nvGrpSpPr>
            <p:grpSpPr>
              <a:xfrm>
                <a:off x="1732976" y="2357366"/>
                <a:ext cx="183813" cy="322704"/>
                <a:chOff x="5823822" y="2769728"/>
                <a:chExt cx="1289361" cy="2263613"/>
              </a:xfrm>
              <a:grpFill/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43A671F-01D1-62DA-C884-B1FF935E5885}"/>
                    </a:ext>
                  </a:extLst>
                </p:cNvPr>
                <p:cNvSpPr/>
                <p:nvPr/>
              </p:nvSpPr>
              <p:spPr>
                <a:xfrm>
                  <a:off x="5823822" y="2769728"/>
                  <a:ext cx="737315" cy="9929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 321">
                  <a:extLst>
                    <a:ext uri="{FF2B5EF4-FFF2-40B4-BE49-F238E27FC236}">
                      <a16:creationId xmlns:a16="http://schemas.microsoft.com/office/drawing/2014/main" id="{6405E212-83E6-1D89-7643-BA6A7C010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1655" y="3786707"/>
                  <a:ext cx="1271528" cy="1246634"/>
                </a:xfrm>
                <a:custGeom>
                  <a:avLst/>
                  <a:gdLst>
                    <a:gd name="connsiteX0" fmla="*/ 1152573 w 1271528"/>
                    <a:gd name="connsiteY0" fmla="*/ 0 h 1246634"/>
                    <a:gd name="connsiteX1" fmla="*/ 910518 w 1271528"/>
                    <a:gd name="connsiteY1" fmla="*/ 385270 h 1246634"/>
                    <a:gd name="connsiteX2" fmla="*/ 635214 w 1271528"/>
                    <a:gd name="connsiteY2" fmla="*/ 16625 h 1246634"/>
                    <a:gd name="connsiteX3" fmla="*/ 0 w 1271528"/>
                    <a:gd name="connsiteY3" fmla="*/ 462751 h 1246634"/>
                    <a:gd name="connsiteX4" fmla="*/ 33467 w 1271528"/>
                    <a:gd name="connsiteY4" fmla="*/ 1141538 h 1246634"/>
                    <a:gd name="connsiteX5" fmla="*/ 38305 w 1271528"/>
                    <a:gd name="connsiteY5" fmla="*/ 1246634 h 1246634"/>
                    <a:gd name="connsiteX6" fmla="*/ 858994 w 1271528"/>
                    <a:gd name="connsiteY6" fmla="*/ 1246634 h 1246634"/>
                    <a:gd name="connsiteX7" fmla="*/ 1271528 w 1271528"/>
                    <a:gd name="connsiteY7" fmla="*/ 9736 h 124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71528" h="1246634">
                      <a:moveTo>
                        <a:pt x="1152573" y="0"/>
                      </a:moveTo>
                      <a:lnTo>
                        <a:pt x="910518" y="385270"/>
                      </a:lnTo>
                      <a:lnTo>
                        <a:pt x="635214" y="16625"/>
                      </a:lnTo>
                      <a:cubicBezTo>
                        <a:pt x="302309" y="26342"/>
                        <a:pt x="6875" y="183158"/>
                        <a:pt x="0" y="462751"/>
                      </a:cubicBezTo>
                      <a:cubicBezTo>
                        <a:pt x="12121" y="667498"/>
                        <a:pt x="22794" y="904450"/>
                        <a:pt x="33467" y="1141538"/>
                      </a:cubicBezTo>
                      <a:lnTo>
                        <a:pt x="38305" y="1246634"/>
                      </a:lnTo>
                      <a:lnTo>
                        <a:pt x="858994" y="1246634"/>
                      </a:lnTo>
                      <a:lnTo>
                        <a:pt x="1271528" y="973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EA187B-AAD2-2B9F-B616-E693D24FEA12}"/>
                  </a:ext>
                </a:extLst>
              </p:cNvPr>
              <p:cNvGrpSpPr/>
              <p:nvPr/>
            </p:nvGrpSpPr>
            <p:grpSpPr>
              <a:xfrm flipH="1">
                <a:off x="1224581" y="2357366"/>
                <a:ext cx="183813" cy="322704"/>
                <a:chOff x="5823822" y="2769728"/>
                <a:chExt cx="1289361" cy="2263613"/>
              </a:xfrm>
              <a:grpFill/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8E0EFF8-37A6-2CB5-F810-CAFE1BE98C4A}"/>
                    </a:ext>
                  </a:extLst>
                </p:cNvPr>
                <p:cNvSpPr/>
                <p:nvPr/>
              </p:nvSpPr>
              <p:spPr>
                <a:xfrm>
                  <a:off x="5823822" y="2769728"/>
                  <a:ext cx="737315" cy="99291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319">
                  <a:extLst>
                    <a:ext uri="{FF2B5EF4-FFF2-40B4-BE49-F238E27FC236}">
                      <a16:creationId xmlns:a16="http://schemas.microsoft.com/office/drawing/2014/main" id="{D3ABBF53-E641-B632-9A12-614F4DA96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1655" y="3786707"/>
                  <a:ext cx="1271528" cy="1246634"/>
                </a:xfrm>
                <a:custGeom>
                  <a:avLst/>
                  <a:gdLst>
                    <a:gd name="connsiteX0" fmla="*/ 1152573 w 1271528"/>
                    <a:gd name="connsiteY0" fmla="*/ 0 h 1246634"/>
                    <a:gd name="connsiteX1" fmla="*/ 910518 w 1271528"/>
                    <a:gd name="connsiteY1" fmla="*/ 385270 h 1246634"/>
                    <a:gd name="connsiteX2" fmla="*/ 635214 w 1271528"/>
                    <a:gd name="connsiteY2" fmla="*/ 16625 h 1246634"/>
                    <a:gd name="connsiteX3" fmla="*/ 0 w 1271528"/>
                    <a:gd name="connsiteY3" fmla="*/ 462751 h 1246634"/>
                    <a:gd name="connsiteX4" fmla="*/ 33467 w 1271528"/>
                    <a:gd name="connsiteY4" fmla="*/ 1141538 h 1246634"/>
                    <a:gd name="connsiteX5" fmla="*/ 38305 w 1271528"/>
                    <a:gd name="connsiteY5" fmla="*/ 1246634 h 1246634"/>
                    <a:gd name="connsiteX6" fmla="*/ 858994 w 1271528"/>
                    <a:gd name="connsiteY6" fmla="*/ 1246634 h 1246634"/>
                    <a:gd name="connsiteX7" fmla="*/ 1271528 w 1271528"/>
                    <a:gd name="connsiteY7" fmla="*/ 9736 h 124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71528" h="1246634">
                      <a:moveTo>
                        <a:pt x="1152573" y="0"/>
                      </a:moveTo>
                      <a:lnTo>
                        <a:pt x="910518" y="385270"/>
                      </a:lnTo>
                      <a:lnTo>
                        <a:pt x="635214" y="16625"/>
                      </a:lnTo>
                      <a:cubicBezTo>
                        <a:pt x="302309" y="26342"/>
                        <a:pt x="6875" y="183158"/>
                        <a:pt x="0" y="462751"/>
                      </a:cubicBezTo>
                      <a:cubicBezTo>
                        <a:pt x="12121" y="667498"/>
                        <a:pt x="22794" y="904450"/>
                        <a:pt x="33467" y="1141538"/>
                      </a:cubicBezTo>
                      <a:lnTo>
                        <a:pt x="38305" y="1246634"/>
                      </a:lnTo>
                      <a:lnTo>
                        <a:pt x="858994" y="1246634"/>
                      </a:lnTo>
                      <a:lnTo>
                        <a:pt x="1271528" y="973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8745A63-08B2-5367-16EA-8F7589F5E7AD}"/>
                  </a:ext>
                </a:extLst>
              </p:cNvPr>
              <p:cNvGrpSpPr/>
              <p:nvPr/>
            </p:nvGrpSpPr>
            <p:grpSpPr>
              <a:xfrm>
                <a:off x="1427841" y="2015160"/>
                <a:ext cx="281366" cy="476875"/>
                <a:chOff x="1427841" y="2015160"/>
                <a:chExt cx="281366" cy="476875"/>
              </a:xfrm>
              <a:grpFill/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E8AE5DB-DE53-8AED-6A27-3F48C47C1719}"/>
                    </a:ext>
                  </a:extLst>
                </p:cNvPr>
                <p:cNvGrpSpPr/>
                <p:nvPr/>
              </p:nvGrpSpPr>
              <p:grpSpPr>
                <a:xfrm>
                  <a:off x="1427841" y="2015160"/>
                  <a:ext cx="281366" cy="476875"/>
                  <a:chOff x="1427841" y="2015160"/>
                  <a:chExt cx="281366" cy="476875"/>
                </a:xfrm>
                <a:grpFill/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8B7227C-3E3B-F919-B7D1-18BEEC6BA7CA}"/>
                      </a:ext>
                    </a:extLst>
                  </p:cNvPr>
                  <p:cNvSpPr/>
                  <p:nvPr/>
                </p:nvSpPr>
                <p:spPr>
                  <a:xfrm>
                    <a:off x="1522572" y="2015160"/>
                    <a:ext cx="93189" cy="124251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Freeform 317">
                    <a:extLst>
                      <a:ext uri="{FF2B5EF4-FFF2-40B4-BE49-F238E27FC236}">
                        <a16:creationId xmlns:a16="http://schemas.microsoft.com/office/drawing/2014/main" id="{FF19FEA4-0835-944E-547B-A21212D38B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1427841" y="2140111"/>
                    <a:ext cx="281366" cy="351924"/>
                  </a:xfrm>
                  <a:custGeom>
                    <a:avLst/>
                    <a:gdLst>
                      <a:gd name="connsiteX0" fmla="*/ 1382521 w 1973650"/>
                      <a:gd name="connsiteY0" fmla="*/ 0 h 2468580"/>
                      <a:gd name="connsiteX1" fmla="*/ 986825 w 1973650"/>
                      <a:gd name="connsiteY1" fmla="*/ 847464 h 2468580"/>
                      <a:gd name="connsiteX2" fmla="*/ 591129 w 1973650"/>
                      <a:gd name="connsiteY2" fmla="*/ 0 h 2468580"/>
                      <a:gd name="connsiteX3" fmla="*/ 0 w 1973650"/>
                      <a:gd name="connsiteY3" fmla="*/ 480271 h 2468580"/>
                      <a:gd name="connsiteX4" fmla="*/ 73891 w 1973650"/>
                      <a:gd name="connsiteY4" fmla="*/ 1979876 h 2468580"/>
                      <a:gd name="connsiteX5" fmla="*/ 381638 w 1973650"/>
                      <a:gd name="connsiteY5" fmla="*/ 1973917 h 2468580"/>
                      <a:gd name="connsiteX6" fmla="*/ 345989 w 1973650"/>
                      <a:gd name="connsiteY6" fmla="*/ 713942 h 2468580"/>
                      <a:gd name="connsiteX7" fmla="*/ 405203 w 1973650"/>
                      <a:gd name="connsiteY7" fmla="*/ 707350 h 2468580"/>
                      <a:gd name="connsiteX8" fmla="*/ 473703 w 1973650"/>
                      <a:gd name="connsiteY8" fmla="*/ 2068462 h 2468580"/>
                      <a:gd name="connsiteX9" fmla="*/ 478192 w 1973650"/>
                      <a:gd name="connsiteY9" fmla="*/ 2468580 h 2468580"/>
                      <a:gd name="connsiteX10" fmla="*/ 915088 w 1973650"/>
                      <a:gd name="connsiteY10" fmla="*/ 2468580 h 2468580"/>
                      <a:gd name="connsiteX11" fmla="*/ 949801 w 1973650"/>
                      <a:gd name="connsiteY11" fmla="*/ 1955644 h 2468580"/>
                      <a:gd name="connsiteX12" fmla="*/ 1023849 w 1973650"/>
                      <a:gd name="connsiteY12" fmla="*/ 1955644 h 2468580"/>
                      <a:gd name="connsiteX13" fmla="*/ 1059888 w 1973650"/>
                      <a:gd name="connsiteY13" fmla="*/ 2468580 h 2468580"/>
                      <a:gd name="connsiteX14" fmla="*/ 1496838 w 1973650"/>
                      <a:gd name="connsiteY14" fmla="*/ 2468580 h 2468580"/>
                      <a:gd name="connsiteX15" fmla="*/ 1499948 w 1973650"/>
                      <a:gd name="connsiteY15" fmla="*/ 2068462 h 2468580"/>
                      <a:gd name="connsiteX16" fmla="*/ 1572742 w 1973650"/>
                      <a:gd name="connsiteY16" fmla="*/ 698761 h 2468580"/>
                      <a:gd name="connsiteX17" fmla="*/ 1629809 w 1973650"/>
                      <a:gd name="connsiteY17" fmla="*/ 705351 h 2468580"/>
                      <a:gd name="connsiteX18" fmla="*/ 1592012 w 1973650"/>
                      <a:gd name="connsiteY18" fmla="*/ 1973917 h 2468580"/>
                      <a:gd name="connsiteX19" fmla="*/ 1899759 w 1973650"/>
                      <a:gd name="connsiteY19" fmla="*/ 1979876 h 2468580"/>
                      <a:gd name="connsiteX20" fmla="*/ 1973650 w 1973650"/>
                      <a:gd name="connsiteY20" fmla="*/ 480271 h 2468580"/>
                      <a:gd name="connsiteX21" fmla="*/ 1382521 w 1973650"/>
                      <a:gd name="connsiteY21" fmla="*/ 0 h 2468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973650" h="2468580">
                        <a:moveTo>
                          <a:pt x="1382521" y="0"/>
                        </a:moveTo>
                        <a:lnTo>
                          <a:pt x="986825" y="847464"/>
                        </a:lnTo>
                        <a:lnTo>
                          <a:pt x="591129" y="0"/>
                        </a:lnTo>
                        <a:cubicBezTo>
                          <a:pt x="168552" y="10726"/>
                          <a:pt x="7589" y="171611"/>
                          <a:pt x="0" y="480271"/>
                        </a:cubicBezTo>
                        <a:cubicBezTo>
                          <a:pt x="26761" y="932337"/>
                          <a:pt x="47131" y="1526618"/>
                          <a:pt x="73891" y="1979876"/>
                        </a:cubicBezTo>
                        <a:cubicBezTo>
                          <a:pt x="106044" y="2114145"/>
                          <a:pt x="364663" y="2074420"/>
                          <a:pt x="381638" y="1973917"/>
                        </a:cubicBezTo>
                        <a:cubicBezTo>
                          <a:pt x="368258" y="1571506"/>
                          <a:pt x="359369" y="1115955"/>
                          <a:pt x="345989" y="713942"/>
                        </a:cubicBezTo>
                        <a:cubicBezTo>
                          <a:pt x="349685" y="649402"/>
                          <a:pt x="408552" y="659669"/>
                          <a:pt x="405203" y="707350"/>
                        </a:cubicBezTo>
                        <a:cubicBezTo>
                          <a:pt x="427970" y="1141142"/>
                          <a:pt x="450936" y="1634668"/>
                          <a:pt x="473703" y="2068462"/>
                        </a:cubicBezTo>
                        <a:lnTo>
                          <a:pt x="478192" y="2468580"/>
                        </a:lnTo>
                        <a:lnTo>
                          <a:pt x="915088" y="2468580"/>
                        </a:lnTo>
                        <a:lnTo>
                          <a:pt x="949801" y="1955644"/>
                        </a:lnTo>
                        <a:cubicBezTo>
                          <a:pt x="961341" y="1902543"/>
                          <a:pt x="1023082" y="1920495"/>
                          <a:pt x="1023849" y="1955644"/>
                        </a:cubicBezTo>
                        <a:lnTo>
                          <a:pt x="1059888" y="2468580"/>
                        </a:lnTo>
                        <a:lnTo>
                          <a:pt x="1496838" y="2468580"/>
                        </a:lnTo>
                        <a:lnTo>
                          <a:pt x="1499948" y="2068462"/>
                        </a:lnTo>
                        <a:cubicBezTo>
                          <a:pt x="1522714" y="1634668"/>
                          <a:pt x="1549975" y="1132553"/>
                          <a:pt x="1572742" y="698761"/>
                        </a:cubicBezTo>
                        <a:cubicBezTo>
                          <a:pt x="1584426" y="657522"/>
                          <a:pt x="1634371" y="662287"/>
                          <a:pt x="1629809" y="705351"/>
                        </a:cubicBezTo>
                        <a:cubicBezTo>
                          <a:pt x="1616429" y="1107365"/>
                          <a:pt x="1605393" y="1571506"/>
                          <a:pt x="1592012" y="1973917"/>
                        </a:cubicBezTo>
                        <a:cubicBezTo>
                          <a:pt x="1608987" y="2074420"/>
                          <a:pt x="1867607" y="2114145"/>
                          <a:pt x="1899759" y="1979876"/>
                        </a:cubicBezTo>
                        <a:cubicBezTo>
                          <a:pt x="1926520" y="1526618"/>
                          <a:pt x="1946890" y="932337"/>
                          <a:pt x="1973650" y="480271"/>
                        </a:cubicBezTo>
                        <a:cubicBezTo>
                          <a:pt x="1966062" y="171611"/>
                          <a:pt x="1805098" y="10726"/>
                          <a:pt x="1382521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234932F-BC2D-332C-A9FF-440C3EF602B6}"/>
                    </a:ext>
                  </a:extLst>
                </p:cNvPr>
                <p:cNvGrpSpPr/>
                <p:nvPr/>
              </p:nvGrpSpPr>
              <p:grpSpPr>
                <a:xfrm>
                  <a:off x="1546584" y="2145019"/>
                  <a:ext cx="44375" cy="95758"/>
                  <a:chOff x="1544531" y="2140590"/>
                  <a:chExt cx="48480" cy="104616"/>
                </a:xfrm>
                <a:grpFill/>
              </p:grpSpPr>
              <p:sp>
                <p:nvSpPr>
                  <p:cNvPr id="29" name="Freeform 94">
                    <a:extLst>
                      <a:ext uri="{FF2B5EF4-FFF2-40B4-BE49-F238E27FC236}">
                        <a16:creationId xmlns:a16="http://schemas.microsoft.com/office/drawing/2014/main" id="{23A3D68C-7C03-2ADC-FAF4-825907D7AB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0910" y="2192898"/>
                    <a:ext cx="42101" cy="25516"/>
                  </a:xfrm>
                  <a:custGeom>
                    <a:avLst/>
                    <a:gdLst>
                      <a:gd name="T0" fmla="*/ 33 w 33"/>
                      <a:gd name="T1" fmla="*/ 0 h 20"/>
                      <a:gd name="T2" fmla="*/ 28 w 33"/>
                      <a:gd name="T3" fmla="*/ 12 h 20"/>
                      <a:gd name="T4" fmla="*/ 5 w 33"/>
                      <a:gd name="T5" fmla="*/ 20 h 20"/>
                      <a:gd name="T6" fmla="*/ 0 w 33"/>
                      <a:gd name="T7" fmla="*/ 12 h 20"/>
                      <a:gd name="T8" fmla="*/ 33 w 33"/>
                      <a:gd name="T9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0">
                        <a:moveTo>
                          <a:pt x="33" y="0"/>
                        </a:moveTo>
                        <a:lnTo>
                          <a:pt x="28" y="12"/>
                        </a:lnTo>
                        <a:lnTo>
                          <a:pt x="5" y="20"/>
                        </a:lnTo>
                        <a:lnTo>
                          <a:pt x="0" y="12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Freeform 95">
                    <a:extLst>
                      <a:ext uri="{FF2B5EF4-FFF2-40B4-BE49-F238E27FC236}">
                        <a16:creationId xmlns:a16="http://schemas.microsoft.com/office/drawing/2014/main" id="{CFB3B4B7-39C9-1DE5-6480-945C88E895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44531" y="2175037"/>
                    <a:ext cx="47205" cy="28067"/>
                  </a:xfrm>
                  <a:custGeom>
                    <a:avLst/>
                    <a:gdLst>
                      <a:gd name="T0" fmla="*/ 33 w 37"/>
                      <a:gd name="T1" fmla="*/ 0 h 22"/>
                      <a:gd name="T2" fmla="*/ 37 w 37"/>
                      <a:gd name="T3" fmla="*/ 10 h 22"/>
                      <a:gd name="T4" fmla="*/ 4 w 37"/>
                      <a:gd name="T5" fmla="*/ 22 h 22"/>
                      <a:gd name="T6" fmla="*/ 0 w 37"/>
                      <a:gd name="T7" fmla="*/ 14 h 22"/>
                      <a:gd name="T8" fmla="*/ 1 w 37"/>
                      <a:gd name="T9" fmla="*/ 12 h 22"/>
                      <a:gd name="T10" fmla="*/ 33 w 37"/>
                      <a:gd name="T11" fmla="*/ 0 h 22"/>
                      <a:gd name="connsiteX0" fmla="*/ 8919 w 10000"/>
                      <a:gd name="connsiteY0" fmla="*/ 0 h 10000"/>
                      <a:gd name="connsiteX1" fmla="*/ 10000 w 10000"/>
                      <a:gd name="connsiteY1" fmla="*/ 4545 h 10000"/>
                      <a:gd name="connsiteX2" fmla="*/ 1081 w 10000"/>
                      <a:gd name="connsiteY2" fmla="*/ 10000 h 10000"/>
                      <a:gd name="connsiteX3" fmla="*/ 0 w 10000"/>
                      <a:gd name="connsiteY3" fmla="*/ 6364 h 10000"/>
                      <a:gd name="connsiteX4" fmla="*/ 8919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8919" y="0"/>
                        </a:moveTo>
                        <a:lnTo>
                          <a:pt x="10000" y="4545"/>
                        </a:lnTo>
                        <a:lnTo>
                          <a:pt x="1081" y="10000"/>
                        </a:lnTo>
                        <a:lnTo>
                          <a:pt x="0" y="6364"/>
                        </a:lnTo>
                        <a:lnTo>
                          <a:pt x="891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" name="Freeform 96">
                    <a:extLst>
                      <a:ext uri="{FF2B5EF4-FFF2-40B4-BE49-F238E27FC236}">
                        <a16:creationId xmlns:a16="http://schemas.microsoft.com/office/drawing/2014/main" id="{9E415D6C-DB0C-4589-7985-D5D85A389B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49634" y="2158451"/>
                    <a:ext cx="34446" cy="24240"/>
                  </a:xfrm>
                  <a:custGeom>
                    <a:avLst/>
                    <a:gdLst>
                      <a:gd name="T0" fmla="*/ 24 w 27"/>
                      <a:gd name="T1" fmla="*/ 0 h 19"/>
                      <a:gd name="T2" fmla="*/ 27 w 27"/>
                      <a:gd name="T3" fmla="*/ 9 h 19"/>
                      <a:gd name="T4" fmla="*/ 0 w 27"/>
                      <a:gd name="T5" fmla="*/ 19 h 19"/>
                      <a:gd name="T6" fmla="*/ 3 w 27"/>
                      <a:gd name="T7" fmla="*/ 7 h 19"/>
                      <a:gd name="T8" fmla="*/ 24 w 27"/>
                      <a:gd name="T9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19">
                        <a:moveTo>
                          <a:pt x="24" y="0"/>
                        </a:moveTo>
                        <a:lnTo>
                          <a:pt x="27" y="9"/>
                        </a:lnTo>
                        <a:lnTo>
                          <a:pt x="0" y="19"/>
                        </a:lnTo>
                        <a:lnTo>
                          <a:pt x="3" y="7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Freeform 97">
                    <a:extLst>
                      <a:ext uri="{FF2B5EF4-FFF2-40B4-BE49-F238E27FC236}">
                        <a16:creationId xmlns:a16="http://schemas.microsoft.com/office/drawing/2014/main" id="{823F16CE-FE3E-BEBC-8F94-FAEA5F5940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8565" y="2215862"/>
                    <a:ext cx="24240" cy="29344"/>
                  </a:xfrm>
                  <a:custGeom>
                    <a:avLst/>
                    <a:gdLst>
                      <a:gd name="T0" fmla="*/ 19 w 19"/>
                      <a:gd name="T1" fmla="*/ 0 h 23"/>
                      <a:gd name="T2" fmla="*/ 7 w 19"/>
                      <a:gd name="T3" fmla="*/ 23 h 23"/>
                      <a:gd name="T4" fmla="*/ 0 w 19"/>
                      <a:gd name="T5" fmla="*/ 7 h 23"/>
                      <a:gd name="T6" fmla="*/ 19 w 19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19" y="0"/>
                        </a:moveTo>
                        <a:lnTo>
                          <a:pt x="7" y="23"/>
                        </a:lnTo>
                        <a:lnTo>
                          <a:pt x="0" y="7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Freeform 98">
                    <a:extLst>
                      <a:ext uri="{FF2B5EF4-FFF2-40B4-BE49-F238E27FC236}">
                        <a16:creationId xmlns:a16="http://schemas.microsoft.com/office/drawing/2014/main" id="{D7C8BF5F-D7A8-F10C-31FA-B7A4C915C9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7289" y="2140590"/>
                    <a:ext cx="21688" cy="20412"/>
                  </a:xfrm>
                  <a:custGeom>
                    <a:avLst/>
                    <a:gdLst>
                      <a:gd name="T0" fmla="*/ 13 w 17"/>
                      <a:gd name="T1" fmla="*/ 0 h 16"/>
                      <a:gd name="T2" fmla="*/ 17 w 17"/>
                      <a:gd name="T3" fmla="*/ 10 h 16"/>
                      <a:gd name="T4" fmla="*/ 0 w 17"/>
                      <a:gd name="T5" fmla="*/ 16 h 16"/>
                      <a:gd name="T6" fmla="*/ 5 w 17"/>
                      <a:gd name="T7" fmla="*/ 0 h 16"/>
                      <a:gd name="T8" fmla="*/ 13 w 17"/>
                      <a:gd name="T9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13" y="0"/>
                        </a:moveTo>
                        <a:lnTo>
                          <a:pt x="17" y="10"/>
                        </a:lnTo>
                        <a:lnTo>
                          <a:pt x="0" y="16"/>
                        </a:lnTo>
                        <a:lnTo>
                          <a:pt x="5" y="0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42" name="Freeform 269">
            <a:extLst>
              <a:ext uri="{FF2B5EF4-FFF2-40B4-BE49-F238E27FC236}">
                <a16:creationId xmlns:a16="http://schemas.microsoft.com/office/drawing/2014/main" id="{15373CC2-16B0-F4A8-2798-4CA64813A3DA}"/>
              </a:ext>
            </a:extLst>
          </p:cNvPr>
          <p:cNvSpPr/>
          <p:nvPr/>
        </p:nvSpPr>
        <p:spPr>
          <a:xfrm>
            <a:off x="2493334" y="6050198"/>
            <a:ext cx="387000" cy="494067"/>
          </a:xfrm>
          <a:custGeom>
            <a:avLst/>
            <a:gdLst>
              <a:gd name="connsiteX0" fmla="*/ 0 w 2857501"/>
              <a:gd name="connsiteY0" fmla="*/ 0 h 3648075"/>
              <a:gd name="connsiteX1" fmla="*/ 2166840 w 2857501"/>
              <a:gd name="connsiteY1" fmla="*/ 1 h 3648075"/>
              <a:gd name="connsiteX2" fmla="*/ 2358317 w 2857501"/>
              <a:gd name="connsiteY2" fmla="*/ 214315 h 3648075"/>
              <a:gd name="connsiteX3" fmla="*/ 2362832 w 2857501"/>
              <a:gd name="connsiteY3" fmla="*/ 214315 h 3648075"/>
              <a:gd name="connsiteX4" fmla="*/ 2657474 w 2857501"/>
              <a:gd name="connsiteY4" fmla="*/ 547967 h 3648075"/>
              <a:gd name="connsiteX5" fmla="*/ 2657474 w 2857501"/>
              <a:gd name="connsiteY5" fmla="*/ 549152 h 3648075"/>
              <a:gd name="connsiteX6" fmla="*/ 2857500 w 2857501"/>
              <a:gd name="connsiteY6" fmla="*/ 773035 h 3648075"/>
              <a:gd name="connsiteX7" fmla="*/ 2857501 w 2857501"/>
              <a:gd name="connsiteY7" fmla="*/ 3648075 h 3648075"/>
              <a:gd name="connsiteX8" fmla="*/ 0 w 2857501"/>
              <a:gd name="connsiteY8" fmla="*/ 3648075 h 3648075"/>
              <a:gd name="connsiteX9" fmla="*/ 0 w 2857501"/>
              <a:gd name="connsiteY9" fmla="*/ 3113919 h 3648075"/>
              <a:gd name="connsiteX10" fmla="*/ 32106 w 2857501"/>
              <a:gd name="connsiteY10" fmla="*/ 3149245 h 3648075"/>
              <a:gd name="connsiteX11" fmla="*/ 228333 w 2857501"/>
              <a:gd name="connsiteY11" fmla="*/ 3311146 h 3648075"/>
              <a:gd name="connsiteX12" fmla="*/ 268604 w 2857501"/>
              <a:gd name="connsiteY12" fmla="*/ 3335612 h 3648075"/>
              <a:gd name="connsiteX13" fmla="*/ 268604 w 2857501"/>
              <a:gd name="connsiteY13" fmla="*/ 3371851 h 3648075"/>
              <a:gd name="connsiteX14" fmla="*/ 328256 w 2857501"/>
              <a:gd name="connsiteY14" fmla="*/ 3371851 h 3648075"/>
              <a:gd name="connsiteX15" fmla="*/ 337652 w 2857501"/>
              <a:gd name="connsiteY15" fmla="*/ 3377559 h 3648075"/>
              <a:gd name="connsiteX16" fmla="*/ 969645 w 2857501"/>
              <a:gd name="connsiteY16" fmla="*/ 3537586 h 3648075"/>
              <a:gd name="connsiteX17" fmla="*/ 1601638 w 2857501"/>
              <a:gd name="connsiteY17" fmla="*/ 3377559 h 3648075"/>
              <a:gd name="connsiteX18" fmla="*/ 1611034 w 2857501"/>
              <a:gd name="connsiteY18" fmla="*/ 3371851 h 3648075"/>
              <a:gd name="connsiteX19" fmla="*/ 2613025 w 2857501"/>
              <a:gd name="connsiteY19" fmla="*/ 3371851 h 3648075"/>
              <a:gd name="connsiteX20" fmla="*/ 2613025 w 2857501"/>
              <a:gd name="connsiteY20" fmla="*/ 1019176 h 3648075"/>
              <a:gd name="connsiteX21" fmla="*/ 1936750 w 2857501"/>
              <a:gd name="connsiteY21" fmla="*/ 1019176 h 3648075"/>
              <a:gd name="connsiteX22" fmla="*/ 1936750 w 2857501"/>
              <a:gd name="connsiteY22" fmla="*/ 266701 h 3648075"/>
              <a:gd name="connsiteX23" fmla="*/ 268604 w 2857501"/>
              <a:gd name="connsiteY23" fmla="*/ 266701 h 3648075"/>
              <a:gd name="connsiteX24" fmla="*/ 268604 w 2857501"/>
              <a:gd name="connsiteY24" fmla="*/ 929133 h 3648075"/>
              <a:gd name="connsiteX25" fmla="*/ 205473 w 2857501"/>
              <a:gd name="connsiteY25" fmla="*/ 967486 h 3648075"/>
              <a:gd name="connsiteX26" fmla="*/ 9246 w 2857501"/>
              <a:gd name="connsiteY26" fmla="*/ 1129387 h 3648075"/>
              <a:gd name="connsiteX27" fmla="*/ 0 w 2857501"/>
              <a:gd name="connsiteY27" fmla="*/ 1139560 h 3648075"/>
              <a:gd name="connsiteX28" fmla="*/ 0 w 2857501"/>
              <a:gd name="connsiteY28" fmla="*/ 0 h 3648075"/>
              <a:gd name="connsiteX0" fmla="*/ 0 w 2857501"/>
              <a:gd name="connsiteY0" fmla="*/ 0 h 3648075"/>
              <a:gd name="connsiteX1" fmla="*/ 2166840 w 2857501"/>
              <a:gd name="connsiteY1" fmla="*/ 1 h 3648075"/>
              <a:gd name="connsiteX2" fmla="*/ 2358317 w 2857501"/>
              <a:gd name="connsiteY2" fmla="*/ 214315 h 3648075"/>
              <a:gd name="connsiteX3" fmla="*/ 2362832 w 2857501"/>
              <a:gd name="connsiteY3" fmla="*/ 214315 h 3648075"/>
              <a:gd name="connsiteX4" fmla="*/ 2657474 w 2857501"/>
              <a:gd name="connsiteY4" fmla="*/ 547967 h 3648075"/>
              <a:gd name="connsiteX5" fmla="*/ 2657474 w 2857501"/>
              <a:gd name="connsiteY5" fmla="*/ 549152 h 3648075"/>
              <a:gd name="connsiteX6" fmla="*/ 2857500 w 2857501"/>
              <a:gd name="connsiteY6" fmla="*/ 773035 h 3648075"/>
              <a:gd name="connsiteX7" fmla="*/ 2857501 w 2857501"/>
              <a:gd name="connsiteY7" fmla="*/ 3648075 h 3648075"/>
              <a:gd name="connsiteX8" fmla="*/ 0 w 2857501"/>
              <a:gd name="connsiteY8" fmla="*/ 3648075 h 3648075"/>
              <a:gd name="connsiteX9" fmla="*/ 0 w 2857501"/>
              <a:gd name="connsiteY9" fmla="*/ 3113919 h 3648075"/>
              <a:gd name="connsiteX10" fmla="*/ 32106 w 2857501"/>
              <a:gd name="connsiteY10" fmla="*/ 3149245 h 3648075"/>
              <a:gd name="connsiteX11" fmla="*/ 228333 w 2857501"/>
              <a:gd name="connsiteY11" fmla="*/ 3311146 h 3648075"/>
              <a:gd name="connsiteX12" fmla="*/ 268604 w 2857501"/>
              <a:gd name="connsiteY12" fmla="*/ 3335612 h 3648075"/>
              <a:gd name="connsiteX13" fmla="*/ 328256 w 2857501"/>
              <a:gd name="connsiteY13" fmla="*/ 3371851 h 3648075"/>
              <a:gd name="connsiteX14" fmla="*/ 337652 w 2857501"/>
              <a:gd name="connsiteY14" fmla="*/ 3377559 h 3648075"/>
              <a:gd name="connsiteX15" fmla="*/ 969645 w 2857501"/>
              <a:gd name="connsiteY15" fmla="*/ 3537586 h 3648075"/>
              <a:gd name="connsiteX16" fmla="*/ 1601638 w 2857501"/>
              <a:gd name="connsiteY16" fmla="*/ 3377559 h 3648075"/>
              <a:gd name="connsiteX17" fmla="*/ 1611034 w 2857501"/>
              <a:gd name="connsiteY17" fmla="*/ 3371851 h 3648075"/>
              <a:gd name="connsiteX18" fmla="*/ 2613025 w 2857501"/>
              <a:gd name="connsiteY18" fmla="*/ 3371851 h 3648075"/>
              <a:gd name="connsiteX19" fmla="*/ 2613025 w 2857501"/>
              <a:gd name="connsiteY19" fmla="*/ 1019176 h 3648075"/>
              <a:gd name="connsiteX20" fmla="*/ 1936750 w 2857501"/>
              <a:gd name="connsiteY20" fmla="*/ 1019176 h 3648075"/>
              <a:gd name="connsiteX21" fmla="*/ 1936750 w 2857501"/>
              <a:gd name="connsiteY21" fmla="*/ 266701 h 3648075"/>
              <a:gd name="connsiteX22" fmla="*/ 268604 w 2857501"/>
              <a:gd name="connsiteY22" fmla="*/ 266701 h 3648075"/>
              <a:gd name="connsiteX23" fmla="*/ 268604 w 2857501"/>
              <a:gd name="connsiteY23" fmla="*/ 929133 h 3648075"/>
              <a:gd name="connsiteX24" fmla="*/ 205473 w 2857501"/>
              <a:gd name="connsiteY24" fmla="*/ 967486 h 3648075"/>
              <a:gd name="connsiteX25" fmla="*/ 9246 w 2857501"/>
              <a:gd name="connsiteY25" fmla="*/ 1129387 h 3648075"/>
              <a:gd name="connsiteX26" fmla="*/ 0 w 2857501"/>
              <a:gd name="connsiteY26" fmla="*/ 1139560 h 3648075"/>
              <a:gd name="connsiteX27" fmla="*/ 0 w 2857501"/>
              <a:gd name="connsiteY27" fmla="*/ 0 h 3648075"/>
              <a:gd name="connsiteX0" fmla="*/ 0 w 2857501"/>
              <a:gd name="connsiteY0" fmla="*/ 0 h 3648075"/>
              <a:gd name="connsiteX1" fmla="*/ 2166840 w 2857501"/>
              <a:gd name="connsiteY1" fmla="*/ 1 h 3648075"/>
              <a:gd name="connsiteX2" fmla="*/ 2358317 w 2857501"/>
              <a:gd name="connsiteY2" fmla="*/ 214315 h 3648075"/>
              <a:gd name="connsiteX3" fmla="*/ 2362832 w 2857501"/>
              <a:gd name="connsiteY3" fmla="*/ 214315 h 3648075"/>
              <a:gd name="connsiteX4" fmla="*/ 2657474 w 2857501"/>
              <a:gd name="connsiteY4" fmla="*/ 547967 h 3648075"/>
              <a:gd name="connsiteX5" fmla="*/ 2657474 w 2857501"/>
              <a:gd name="connsiteY5" fmla="*/ 549152 h 3648075"/>
              <a:gd name="connsiteX6" fmla="*/ 2857500 w 2857501"/>
              <a:gd name="connsiteY6" fmla="*/ 773035 h 3648075"/>
              <a:gd name="connsiteX7" fmla="*/ 2857501 w 2857501"/>
              <a:gd name="connsiteY7" fmla="*/ 3648075 h 3648075"/>
              <a:gd name="connsiteX8" fmla="*/ 0 w 2857501"/>
              <a:gd name="connsiteY8" fmla="*/ 3648075 h 3648075"/>
              <a:gd name="connsiteX9" fmla="*/ 0 w 2857501"/>
              <a:gd name="connsiteY9" fmla="*/ 3113919 h 3648075"/>
              <a:gd name="connsiteX10" fmla="*/ 32106 w 2857501"/>
              <a:gd name="connsiteY10" fmla="*/ 3149245 h 3648075"/>
              <a:gd name="connsiteX11" fmla="*/ 228333 w 2857501"/>
              <a:gd name="connsiteY11" fmla="*/ 3311146 h 3648075"/>
              <a:gd name="connsiteX12" fmla="*/ 328256 w 2857501"/>
              <a:gd name="connsiteY12" fmla="*/ 3371851 h 3648075"/>
              <a:gd name="connsiteX13" fmla="*/ 337652 w 2857501"/>
              <a:gd name="connsiteY13" fmla="*/ 3377559 h 3648075"/>
              <a:gd name="connsiteX14" fmla="*/ 969645 w 2857501"/>
              <a:gd name="connsiteY14" fmla="*/ 3537586 h 3648075"/>
              <a:gd name="connsiteX15" fmla="*/ 1601638 w 2857501"/>
              <a:gd name="connsiteY15" fmla="*/ 3377559 h 3648075"/>
              <a:gd name="connsiteX16" fmla="*/ 1611034 w 2857501"/>
              <a:gd name="connsiteY16" fmla="*/ 3371851 h 3648075"/>
              <a:gd name="connsiteX17" fmla="*/ 2613025 w 2857501"/>
              <a:gd name="connsiteY17" fmla="*/ 3371851 h 3648075"/>
              <a:gd name="connsiteX18" fmla="*/ 2613025 w 2857501"/>
              <a:gd name="connsiteY18" fmla="*/ 1019176 h 3648075"/>
              <a:gd name="connsiteX19" fmla="*/ 1936750 w 2857501"/>
              <a:gd name="connsiteY19" fmla="*/ 1019176 h 3648075"/>
              <a:gd name="connsiteX20" fmla="*/ 1936750 w 2857501"/>
              <a:gd name="connsiteY20" fmla="*/ 266701 h 3648075"/>
              <a:gd name="connsiteX21" fmla="*/ 268604 w 2857501"/>
              <a:gd name="connsiteY21" fmla="*/ 266701 h 3648075"/>
              <a:gd name="connsiteX22" fmla="*/ 268604 w 2857501"/>
              <a:gd name="connsiteY22" fmla="*/ 929133 h 3648075"/>
              <a:gd name="connsiteX23" fmla="*/ 205473 w 2857501"/>
              <a:gd name="connsiteY23" fmla="*/ 967486 h 3648075"/>
              <a:gd name="connsiteX24" fmla="*/ 9246 w 2857501"/>
              <a:gd name="connsiteY24" fmla="*/ 1129387 h 3648075"/>
              <a:gd name="connsiteX25" fmla="*/ 0 w 2857501"/>
              <a:gd name="connsiteY25" fmla="*/ 1139560 h 3648075"/>
              <a:gd name="connsiteX26" fmla="*/ 0 w 2857501"/>
              <a:gd name="connsiteY26" fmla="*/ 0 h 364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57501" h="3648075">
                <a:moveTo>
                  <a:pt x="0" y="0"/>
                </a:moveTo>
                <a:lnTo>
                  <a:pt x="2166840" y="1"/>
                </a:lnTo>
                <a:lnTo>
                  <a:pt x="2358317" y="214315"/>
                </a:lnTo>
                <a:lnTo>
                  <a:pt x="2362832" y="214315"/>
                </a:lnTo>
                <a:lnTo>
                  <a:pt x="2657474" y="547967"/>
                </a:lnTo>
                <a:lnTo>
                  <a:pt x="2657474" y="549152"/>
                </a:lnTo>
                <a:lnTo>
                  <a:pt x="2857500" y="773035"/>
                </a:lnTo>
                <a:cubicBezTo>
                  <a:pt x="2857500" y="1731382"/>
                  <a:pt x="2857501" y="2689728"/>
                  <a:pt x="2857501" y="3648075"/>
                </a:cubicBezTo>
                <a:lnTo>
                  <a:pt x="0" y="3648075"/>
                </a:lnTo>
                <a:lnTo>
                  <a:pt x="0" y="3113919"/>
                </a:lnTo>
                <a:lnTo>
                  <a:pt x="32106" y="3149245"/>
                </a:lnTo>
                <a:cubicBezTo>
                  <a:pt x="92091" y="3209229"/>
                  <a:pt x="157796" y="3263493"/>
                  <a:pt x="228333" y="3311146"/>
                </a:cubicBezTo>
                <a:lnTo>
                  <a:pt x="328256" y="3371851"/>
                </a:lnTo>
                <a:lnTo>
                  <a:pt x="337652" y="3377559"/>
                </a:lnTo>
                <a:cubicBezTo>
                  <a:pt x="525520" y="3479616"/>
                  <a:pt x="740813" y="3537586"/>
                  <a:pt x="969645" y="3537586"/>
                </a:cubicBezTo>
                <a:cubicBezTo>
                  <a:pt x="1198477" y="3537586"/>
                  <a:pt x="1413770" y="3479616"/>
                  <a:pt x="1601638" y="3377559"/>
                </a:cubicBezTo>
                <a:lnTo>
                  <a:pt x="1611034" y="3371851"/>
                </a:lnTo>
                <a:lnTo>
                  <a:pt x="2613025" y="3371851"/>
                </a:lnTo>
                <a:lnTo>
                  <a:pt x="2613025" y="1019176"/>
                </a:lnTo>
                <a:lnTo>
                  <a:pt x="1936750" y="1019176"/>
                </a:lnTo>
                <a:lnTo>
                  <a:pt x="1936750" y="266701"/>
                </a:lnTo>
                <a:lnTo>
                  <a:pt x="268604" y="266701"/>
                </a:lnTo>
                <a:lnTo>
                  <a:pt x="268604" y="929133"/>
                </a:lnTo>
                <a:lnTo>
                  <a:pt x="205473" y="967486"/>
                </a:lnTo>
                <a:cubicBezTo>
                  <a:pt x="134936" y="1015140"/>
                  <a:pt x="69231" y="1069403"/>
                  <a:pt x="9246" y="1129387"/>
                </a:cubicBezTo>
                <a:lnTo>
                  <a:pt x="0" y="1139560"/>
                </a:lnTo>
                <a:lnTo>
                  <a:pt x="0" y="0"/>
                </a:lnTo>
                <a:close/>
              </a:path>
            </a:pathLst>
          </a:custGeom>
          <a:solidFill>
            <a:srgbClr val="255F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4FAF46-53AE-895C-E917-ADAB666D9565}"/>
              </a:ext>
            </a:extLst>
          </p:cNvPr>
          <p:cNvSpPr/>
          <p:nvPr/>
        </p:nvSpPr>
        <p:spPr>
          <a:xfrm>
            <a:off x="2447761" y="6155638"/>
            <a:ext cx="364236" cy="364236"/>
          </a:xfrm>
          <a:prstGeom prst="ellipse">
            <a:avLst/>
          </a:prstGeom>
          <a:solidFill>
            <a:srgbClr val="255F37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290">
            <a:extLst>
              <a:ext uri="{FF2B5EF4-FFF2-40B4-BE49-F238E27FC236}">
                <a16:creationId xmlns:a16="http://schemas.microsoft.com/office/drawing/2014/main" id="{D64F3C15-0215-4DEE-73AA-8390B903F34C}"/>
              </a:ext>
            </a:extLst>
          </p:cNvPr>
          <p:cNvSpPr/>
          <p:nvPr/>
        </p:nvSpPr>
        <p:spPr>
          <a:xfrm rot="2896524">
            <a:off x="2342361" y="6405443"/>
            <a:ext cx="76710" cy="273757"/>
          </a:xfrm>
          <a:custGeom>
            <a:avLst/>
            <a:gdLst>
              <a:gd name="connsiteX0" fmla="*/ 200629 w 609826"/>
              <a:gd name="connsiteY0" fmla="*/ 0 h 2271640"/>
              <a:gd name="connsiteX1" fmla="*/ 402220 w 609826"/>
              <a:gd name="connsiteY1" fmla="*/ 0 h 2271640"/>
              <a:gd name="connsiteX2" fmla="*/ 402220 w 609826"/>
              <a:gd name="connsiteY2" fmla="*/ 556256 h 2271640"/>
              <a:gd name="connsiteX3" fmla="*/ 609826 w 609826"/>
              <a:gd name="connsiteY3" fmla="*/ 556256 h 2271640"/>
              <a:gd name="connsiteX4" fmla="*/ 609826 w 609826"/>
              <a:gd name="connsiteY4" fmla="*/ 2271640 h 2271640"/>
              <a:gd name="connsiteX5" fmla="*/ 0 w 609826"/>
              <a:gd name="connsiteY5" fmla="*/ 2271640 h 2271640"/>
              <a:gd name="connsiteX6" fmla="*/ 0 w 609826"/>
              <a:gd name="connsiteY6" fmla="*/ 556256 h 2271640"/>
              <a:gd name="connsiteX7" fmla="*/ 200629 w 609826"/>
              <a:gd name="connsiteY7" fmla="*/ 556256 h 227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" h="2271640">
                <a:moveTo>
                  <a:pt x="200629" y="0"/>
                </a:moveTo>
                <a:lnTo>
                  <a:pt x="402220" y="0"/>
                </a:lnTo>
                <a:lnTo>
                  <a:pt x="402220" y="556256"/>
                </a:lnTo>
                <a:lnTo>
                  <a:pt x="609826" y="556256"/>
                </a:lnTo>
                <a:lnTo>
                  <a:pt x="609826" y="2271640"/>
                </a:lnTo>
                <a:lnTo>
                  <a:pt x="0" y="2271640"/>
                </a:lnTo>
                <a:lnTo>
                  <a:pt x="0" y="556256"/>
                </a:lnTo>
                <a:lnTo>
                  <a:pt x="200629" y="556256"/>
                </a:lnTo>
                <a:close/>
              </a:path>
            </a:pathLst>
          </a:custGeom>
          <a:solidFill>
            <a:srgbClr val="255F3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375">
            <a:extLst>
              <a:ext uri="{FF2B5EF4-FFF2-40B4-BE49-F238E27FC236}">
                <a16:creationId xmlns:a16="http://schemas.microsoft.com/office/drawing/2014/main" id="{F9CF9DA5-722F-E731-FA54-752E24FF24AC}"/>
              </a:ext>
            </a:extLst>
          </p:cNvPr>
          <p:cNvSpPr/>
          <p:nvPr/>
        </p:nvSpPr>
        <p:spPr>
          <a:xfrm>
            <a:off x="8209415" y="4783401"/>
            <a:ext cx="299152" cy="376262"/>
          </a:xfrm>
          <a:custGeom>
            <a:avLst/>
            <a:gdLst>
              <a:gd name="connsiteX0" fmla="*/ 1749152 w 2754884"/>
              <a:gd name="connsiteY0" fmla="*/ 0 h 3485604"/>
              <a:gd name="connsiteX1" fmla="*/ 2727120 w 2754884"/>
              <a:gd name="connsiteY1" fmla="*/ 297643 h 3485604"/>
              <a:gd name="connsiteX2" fmla="*/ 2754884 w 2754884"/>
              <a:gd name="connsiteY2" fmla="*/ 318329 h 3485604"/>
              <a:gd name="connsiteX3" fmla="*/ 2717953 w 2754884"/>
              <a:gd name="connsiteY3" fmla="*/ 352196 h 3485604"/>
              <a:gd name="connsiteX4" fmla="*/ 2439975 w 2754884"/>
              <a:gd name="connsiteY4" fmla="*/ 692133 h 3485604"/>
              <a:gd name="connsiteX5" fmla="*/ 2415426 w 2754884"/>
              <a:gd name="connsiteY5" fmla="*/ 732906 h 3485604"/>
              <a:gd name="connsiteX6" fmla="*/ 2334302 w 2754884"/>
              <a:gd name="connsiteY6" fmla="*/ 684329 h 3485604"/>
              <a:gd name="connsiteX7" fmla="*/ 1753915 w 2754884"/>
              <a:gd name="connsiteY7" fmla="*/ 539477 h 3485604"/>
              <a:gd name="connsiteX8" fmla="*/ 561040 w 2754884"/>
              <a:gd name="connsiteY8" fmla="*/ 1497755 h 3485604"/>
              <a:gd name="connsiteX9" fmla="*/ 560739 w 2754884"/>
              <a:gd name="connsiteY9" fmla="*/ 1499702 h 3485604"/>
              <a:gd name="connsiteX10" fmla="*/ 560289 w 2754884"/>
              <a:gd name="connsiteY10" fmla="*/ 1501410 h 3485604"/>
              <a:gd name="connsiteX11" fmla="*/ 535635 w 2754884"/>
              <a:gd name="connsiteY11" fmla="*/ 1740366 h 3485604"/>
              <a:gd name="connsiteX12" fmla="*/ 560289 w 2754884"/>
              <a:gd name="connsiteY12" fmla="*/ 1979322 h 3485604"/>
              <a:gd name="connsiteX13" fmla="*/ 581224 w 2754884"/>
              <a:gd name="connsiteY13" fmla="*/ 2058873 h 3485604"/>
              <a:gd name="connsiteX14" fmla="*/ 591043 w 2754884"/>
              <a:gd name="connsiteY14" fmla="*/ 2096515 h 3485604"/>
              <a:gd name="connsiteX15" fmla="*/ 1753915 w 2754884"/>
              <a:gd name="connsiteY15" fmla="*/ 2939777 h 3485604"/>
              <a:gd name="connsiteX16" fmla="*/ 2115996 w 2754884"/>
              <a:gd name="connsiteY16" fmla="*/ 2885821 h 3485604"/>
              <a:gd name="connsiteX17" fmla="*/ 2221822 w 2754884"/>
              <a:gd name="connsiteY17" fmla="*/ 2847643 h 3485604"/>
              <a:gd name="connsiteX18" fmla="*/ 2230086 w 2754884"/>
              <a:gd name="connsiteY18" fmla="*/ 2870424 h 3485604"/>
              <a:gd name="connsiteX19" fmla="*/ 2439975 w 2754884"/>
              <a:gd name="connsiteY19" fmla="*/ 3260589 h 3485604"/>
              <a:gd name="connsiteX20" fmla="*/ 2485496 w 2754884"/>
              <a:gd name="connsiteY20" fmla="*/ 3322010 h 3485604"/>
              <a:gd name="connsiteX21" fmla="*/ 2430001 w 2754884"/>
              <a:gd name="connsiteY21" fmla="*/ 3348646 h 3485604"/>
              <a:gd name="connsiteX22" fmla="*/ 1749152 w 2754884"/>
              <a:gd name="connsiteY22" fmla="*/ 3485604 h 3485604"/>
              <a:gd name="connsiteX23" fmla="*/ 0 w 2754884"/>
              <a:gd name="connsiteY23" fmla="*/ 1742802 h 3485604"/>
              <a:gd name="connsiteX24" fmla="*/ 1749152 w 2754884"/>
              <a:gd name="connsiteY24" fmla="*/ 0 h 348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54884" h="3485604">
                <a:moveTo>
                  <a:pt x="1749152" y="0"/>
                </a:moveTo>
                <a:cubicBezTo>
                  <a:pt x="2111413" y="0"/>
                  <a:pt x="2447953" y="109727"/>
                  <a:pt x="2727120" y="297643"/>
                </a:cubicBezTo>
                <a:lnTo>
                  <a:pt x="2754884" y="318329"/>
                </a:lnTo>
                <a:lnTo>
                  <a:pt x="2717953" y="352196"/>
                </a:lnTo>
                <a:cubicBezTo>
                  <a:pt x="2614963" y="456111"/>
                  <a:pt x="2521795" y="569937"/>
                  <a:pt x="2439975" y="692133"/>
                </a:cubicBezTo>
                <a:lnTo>
                  <a:pt x="2415426" y="732906"/>
                </a:lnTo>
                <a:lnTo>
                  <a:pt x="2334302" y="684329"/>
                </a:lnTo>
                <a:cubicBezTo>
                  <a:pt x="2161774" y="591950"/>
                  <a:pt x="1964062" y="539477"/>
                  <a:pt x="1753915" y="539477"/>
                </a:cubicBezTo>
                <a:cubicBezTo>
                  <a:pt x="1165505" y="539477"/>
                  <a:pt x="674578" y="950867"/>
                  <a:pt x="561040" y="1497755"/>
                </a:cubicBezTo>
                <a:lnTo>
                  <a:pt x="560739" y="1499702"/>
                </a:lnTo>
                <a:lnTo>
                  <a:pt x="560289" y="1501410"/>
                </a:lnTo>
                <a:cubicBezTo>
                  <a:pt x="544124" y="1578595"/>
                  <a:pt x="535635" y="1658512"/>
                  <a:pt x="535635" y="1740366"/>
                </a:cubicBezTo>
                <a:cubicBezTo>
                  <a:pt x="535635" y="1822220"/>
                  <a:pt x="544124" y="1902137"/>
                  <a:pt x="560289" y="1979322"/>
                </a:cubicBezTo>
                <a:lnTo>
                  <a:pt x="581224" y="2058873"/>
                </a:lnTo>
                <a:lnTo>
                  <a:pt x="591043" y="2096515"/>
                </a:lnTo>
                <a:cubicBezTo>
                  <a:pt x="745207" y="2585059"/>
                  <a:pt x="1207534" y="2939777"/>
                  <a:pt x="1753915" y="2939777"/>
                </a:cubicBezTo>
                <a:cubicBezTo>
                  <a:pt x="1880003" y="2939777"/>
                  <a:pt x="2001615" y="2920887"/>
                  <a:pt x="2115996" y="2885821"/>
                </a:cubicBezTo>
                <a:lnTo>
                  <a:pt x="2221822" y="2847643"/>
                </a:lnTo>
                <a:lnTo>
                  <a:pt x="2230086" y="2870424"/>
                </a:lnTo>
                <a:cubicBezTo>
                  <a:pt x="2287684" y="3007824"/>
                  <a:pt x="2358156" y="3138392"/>
                  <a:pt x="2439975" y="3260589"/>
                </a:cubicBezTo>
                <a:lnTo>
                  <a:pt x="2485496" y="3322010"/>
                </a:lnTo>
                <a:lnTo>
                  <a:pt x="2430001" y="3348646"/>
                </a:lnTo>
                <a:cubicBezTo>
                  <a:pt x="2220735" y="3436837"/>
                  <a:pt x="1990660" y="3485604"/>
                  <a:pt x="1749152" y="3485604"/>
                </a:cubicBezTo>
                <a:cubicBezTo>
                  <a:pt x="783122" y="3485604"/>
                  <a:pt x="0" y="2705325"/>
                  <a:pt x="0" y="1742802"/>
                </a:cubicBezTo>
                <a:cubicBezTo>
                  <a:pt x="0" y="780279"/>
                  <a:pt x="783122" y="0"/>
                  <a:pt x="1749152" y="0"/>
                </a:cubicBezTo>
                <a:close/>
              </a:path>
            </a:pathLst>
          </a:cu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376">
            <a:extLst>
              <a:ext uri="{FF2B5EF4-FFF2-40B4-BE49-F238E27FC236}">
                <a16:creationId xmlns:a16="http://schemas.microsoft.com/office/drawing/2014/main" id="{0248AABA-186D-0CC4-A862-B7C86287E790}"/>
              </a:ext>
            </a:extLst>
          </p:cNvPr>
          <p:cNvSpPr/>
          <p:nvPr/>
        </p:nvSpPr>
        <p:spPr>
          <a:xfrm>
            <a:off x="8328293" y="4900155"/>
            <a:ext cx="117888" cy="140872"/>
          </a:xfrm>
          <a:custGeom>
            <a:avLst/>
            <a:gdLst>
              <a:gd name="connsiteX0" fmla="*/ 651454 w 1065402"/>
              <a:gd name="connsiteY0" fmla="*/ 0 h 1267982"/>
              <a:gd name="connsiteX1" fmla="*/ 1015688 w 1065402"/>
              <a:gd name="connsiteY1" fmla="*/ 108276 h 1267982"/>
              <a:gd name="connsiteX2" fmla="*/ 1065402 w 1065402"/>
              <a:gd name="connsiteY2" fmla="*/ 148194 h 1267982"/>
              <a:gd name="connsiteX3" fmla="*/ 1051074 w 1065402"/>
              <a:gd name="connsiteY3" fmla="*/ 187692 h 1267982"/>
              <a:gd name="connsiteX4" fmla="*/ 948728 w 1065402"/>
              <a:gd name="connsiteY4" fmla="*/ 870725 h 1267982"/>
              <a:gd name="connsiteX5" fmla="*/ 960481 w 1065402"/>
              <a:gd name="connsiteY5" fmla="*/ 1105571 h 1267982"/>
              <a:gd name="connsiteX6" fmla="*/ 972149 w 1065402"/>
              <a:gd name="connsiteY6" fmla="*/ 1182705 h 1267982"/>
              <a:gd name="connsiteX7" fmla="*/ 905029 w 1065402"/>
              <a:gd name="connsiteY7" fmla="*/ 1218160 h 1267982"/>
              <a:gd name="connsiteX8" fmla="*/ 651454 w 1065402"/>
              <a:gd name="connsiteY8" fmla="*/ 1267982 h 1267982"/>
              <a:gd name="connsiteX9" fmla="*/ 0 w 1065402"/>
              <a:gd name="connsiteY9" fmla="*/ 633991 h 1267982"/>
              <a:gd name="connsiteX10" fmla="*/ 651454 w 1065402"/>
              <a:gd name="connsiteY10" fmla="*/ 0 h 126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5402" h="1267982">
                <a:moveTo>
                  <a:pt x="651454" y="0"/>
                </a:moveTo>
                <a:cubicBezTo>
                  <a:pt x="786375" y="0"/>
                  <a:pt x="911715" y="39916"/>
                  <a:pt x="1015688" y="108276"/>
                </a:cubicBezTo>
                <a:lnTo>
                  <a:pt x="1065402" y="148194"/>
                </a:lnTo>
                <a:lnTo>
                  <a:pt x="1051074" y="187692"/>
                </a:lnTo>
                <a:cubicBezTo>
                  <a:pt x="984560" y="403462"/>
                  <a:pt x="948728" y="632872"/>
                  <a:pt x="948728" y="870725"/>
                </a:cubicBezTo>
                <a:cubicBezTo>
                  <a:pt x="948728" y="950010"/>
                  <a:pt x="952709" y="1028356"/>
                  <a:pt x="960481" y="1105571"/>
                </a:cubicBezTo>
                <a:lnTo>
                  <a:pt x="972149" y="1182705"/>
                </a:lnTo>
                <a:lnTo>
                  <a:pt x="905029" y="1218160"/>
                </a:lnTo>
                <a:cubicBezTo>
                  <a:pt x="827091" y="1250242"/>
                  <a:pt x="741401" y="1267982"/>
                  <a:pt x="651454" y="1267982"/>
                </a:cubicBezTo>
                <a:cubicBezTo>
                  <a:pt x="291666" y="1267982"/>
                  <a:pt x="0" y="984135"/>
                  <a:pt x="0" y="633991"/>
                </a:cubicBezTo>
                <a:cubicBezTo>
                  <a:pt x="0" y="283847"/>
                  <a:pt x="291666" y="0"/>
                  <a:pt x="651454" y="0"/>
                </a:cubicBezTo>
                <a:close/>
              </a:path>
            </a:pathLst>
          </a:cu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377">
            <a:extLst>
              <a:ext uri="{FF2B5EF4-FFF2-40B4-BE49-F238E27FC236}">
                <a16:creationId xmlns:a16="http://schemas.microsoft.com/office/drawing/2014/main" id="{81A0334A-7331-F177-5C55-AC4CE394BD38}"/>
              </a:ext>
            </a:extLst>
          </p:cNvPr>
          <p:cNvSpPr/>
          <p:nvPr/>
        </p:nvSpPr>
        <p:spPr>
          <a:xfrm>
            <a:off x="8095980" y="4668015"/>
            <a:ext cx="524134" cy="609291"/>
          </a:xfrm>
          <a:custGeom>
            <a:avLst/>
            <a:gdLst>
              <a:gd name="connsiteX0" fmla="*/ 2876550 w 4931908"/>
              <a:gd name="connsiteY0" fmla="*/ 0 h 5733184"/>
              <a:gd name="connsiteX1" fmla="*/ 4910578 w 4931908"/>
              <a:gd name="connsiteY1" fmla="*/ 839605 h 5733184"/>
              <a:gd name="connsiteX2" fmla="*/ 4931908 w 4931908"/>
              <a:gd name="connsiteY2" fmla="*/ 862992 h 5733184"/>
              <a:gd name="connsiteX3" fmla="*/ 4778108 w 4931908"/>
              <a:gd name="connsiteY3" fmla="*/ 902893 h 5733184"/>
              <a:gd name="connsiteX4" fmla="*/ 4369959 w 4931908"/>
              <a:gd name="connsiteY4" fmla="*/ 1076853 h 5733184"/>
              <a:gd name="connsiteX5" fmla="*/ 4354070 w 4931908"/>
              <a:gd name="connsiteY5" fmla="*/ 1086593 h 5733184"/>
              <a:gd name="connsiteX6" fmla="*/ 4348834 w 4931908"/>
              <a:gd name="connsiteY6" fmla="*/ 1081847 h 5733184"/>
              <a:gd name="connsiteX7" fmla="*/ 2876550 w 4931908"/>
              <a:gd name="connsiteY7" fmla="*/ 554760 h 5733184"/>
              <a:gd name="connsiteX8" fmla="*/ 561975 w 4931908"/>
              <a:gd name="connsiteY8" fmla="*/ 2862985 h 5733184"/>
              <a:gd name="connsiteX9" fmla="*/ 2876550 w 4931908"/>
              <a:gd name="connsiteY9" fmla="*/ 5171210 h 5733184"/>
              <a:gd name="connsiteX10" fmla="*/ 3979814 w 4931908"/>
              <a:gd name="connsiteY10" fmla="*/ 4892620 h 5733184"/>
              <a:gd name="connsiteX11" fmla="*/ 4012295 w 4931908"/>
              <a:gd name="connsiteY11" fmla="*/ 4872942 h 5733184"/>
              <a:gd name="connsiteX12" fmla="*/ 4182263 w 4931908"/>
              <a:gd name="connsiteY12" fmla="*/ 5001183 h 5733184"/>
              <a:gd name="connsiteX13" fmla="*/ 4369959 w 4931908"/>
              <a:gd name="connsiteY13" fmla="*/ 5116235 h 5733184"/>
              <a:gd name="connsiteX14" fmla="*/ 4542956 w 4931908"/>
              <a:gd name="connsiteY14" fmla="*/ 5200320 h 5733184"/>
              <a:gd name="connsiteX15" fmla="*/ 4484857 w 4931908"/>
              <a:gd name="connsiteY15" fmla="*/ 5243615 h 5733184"/>
              <a:gd name="connsiteX16" fmla="*/ 2876550 w 4931908"/>
              <a:gd name="connsiteY16" fmla="*/ 5733184 h 5733184"/>
              <a:gd name="connsiteX17" fmla="*/ 0 w 4931908"/>
              <a:gd name="connsiteY17" fmla="*/ 2866592 h 5733184"/>
              <a:gd name="connsiteX18" fmla="*/ 2876550 w 4931908"/>
              <a:gd name="connsiteY18" fmla="*/ 0 h 573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31908" h="5733184">
                <a:moveTo>
                  <a:pt x="2876550" y="0"/>
                </a:moveTo>
                <a:cubicBezTo>
                  <a:pt x="3670888" y="0"/>
                  <a:pt x="4390025" y="320854"/>
                  <a:pt x="4910578" y="839605"/>
                </a:cubicBezTo>
                <a:lnTo>
                  <a:pt x="4931908" y="862992"/>
                </a:lnTo>
                <a:lnTo>
                  <a:pt x="4778108" y="902893"/>
                </a:lnTo>
                <a:cubicBezTo>
                  <a:pt x="4635542" y="947634"/>
                  <a:pt x="4498984" y="1006134"/>
                  <a:pt x="4369959" y="1076853"/>
                </a:cubicBezTo>
                <a:lnTo>
                  <a:pt x="4354070" y="1086593"/>
                </a:lnTo>
                <a:lnTo>
                  <a:pt x="4348834" y="1081847"/>
                </a:lnTo>
                <a:cubicBezTo>
                  <a:pt x="3948740" y="752565"/>
                  <a:pt x="3435808" y="554760"/>
                  <a:pt x="2876550" y="554760"/>
                </a:cubicBezTo>
                <a:cubicBezTo>
                  <a:pt x="1598246" y="554760"/>
                  <a:pt x="561975" y="1588188"/>
                  <a:pt x="561975" y="2862985"/>
                </a:cubicBezTo>
                <a:cubicBezTo>
                  <a:pt x="561975" y="4137782"/>
                  <a:pt x="1598246" y="5171210"/>
                  <a:pt x="2876550" y="5171210"/>
                </a:cubicBezTo>
                <a:cubicBezTo>
                  <a:pt x="3276020" y="5171210"/>
                  <a:pt x="3651854" y="5070290"/>
                  <a:pt x="3979814" y="4892620"/>
                </a:cubicBezTo>
                <a:lnTo>
                  <a:pt x="4012295" y="4872942"/>
                </a:lnTo>
                <a:lnTo>
                  <a:pt x="4182263" y="5001183"/>
                </a:lnTo>
                <a:cubicBezTo>
                  <a:pt x="4242818" y="5042460"/>
                  <a:pt x="4305447" y="5080875"/>
                  <a:pt x="4369959" y="5116235"/>
                </a:cubicBezTo>
                <a:lnTo>
                  <a:pt x="4542956" y="5200320"/>
                </a:lnTo>
                <a:lnTo>
                  <a:pt x="4484857" y="5243615"/>
                </a:lnTo>
                <a:cubicBezTo>
                  <a:pt x="4025756" y="5552704"/>
                  <a:pt x="3472303" y="5733184"/>
                  <a:pt x="2876550" y="5733184"/>
                </a:cubicBezTo>
                <a:cubicBezTo>
                  <a:pt x="1287875" y="5733184"/>
                  <a:pt x="0" y="4449767"/>
                  <a:pt x="0" y="2866592"/>
                </a:cubicBezTo>
                <a:cubicBezTo>
                  <a:pt x="0" y="1283417"/>
                  <a:pt x="1287875" y="0"/>
                  <a:pt x="2876550" y="0"/>
                </a:cubicBezTo>
                <a:close/>
              </a:path>
            </a:pathLst>
          </a:cu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378">
            <a:extLst>
              <a:ext uri="{FF2B5EF4-FFF2-40B4-BE49-F238E27FC236}">
                <a16:creationId xmlns:a16="http://schemas.microsoft.com/office/drawing/2014/main" id="{4A80787B-0210-F8AC-9BE5-9D8693F49A24}"/>
              </a:ext>
            </a:extLst>
          </p:cNvPr>
          <p:cNvSpPr/>
          <p:nvPr/>
        </p:nvSpPr>
        <p:spPr>
          <a:xfrm>
            <a:off x="8445929" y="4761414"/>
            <a:ext cx="454382" cy="461830"/>
          </a:xfrm>
          <a:custGeom>
            <a:avLst/>
            <a:gdLst/>
            <a:ahLst/>
            <a:cxnLst/>
            <a:rect l="l" t="t" r="r" b="b"/>
            <a:pathLst>
              <a:path w="3099162" h="3143008">
                <a:moveTo>
                  <a:pt x="1999064" y="1245778"/>
                </a:moveTo>
                <a:lnTo>
                  <a:pt x="2001216" y="1245778"/>
                </a:lnTo>
                <a:cubicBezTo>
                  <a:pt x="2006731" y="1272090"/>
                  <a:pt x="2012649" y="1301297"/>
                  <a:pt x="2018972" y="1333398"/>
                </a:cubicBezTo>
                <a:cubicBezTo>
                  <a:pt x="2025294" y="1365498"/>
                  <a:pt x="2031212" y="1394436"/>
                  <a:pt x="2036727" y="1420211"/>
                </a:cubicBezTo>
                <a:lnTo>
                  <a:pt x="2073315" y="1587107"/>
                </a:lnTo>
                <a:lnTo>
                  <a:pt x="1926964" y="1587107"/>
                </a:lnTo>
                <a:lnTo>
                  <a:pt x="1964628" y="1420277"/>
                </a:lnTo>
                <a:cubicBezTo>
                  <a:pt x="1969627" y="1395412"/>
                  <a:pt x="1975232" y="1366725"/>
                  <a:pt x="1981442" y="1334213"/>
                </a:cubicBezTo>
                <a:cubicBezTo>
                  <a:pt x="1987652" y="1301702"/>
                  <a:pt x="1993526" y="1272223"/>
                  <a:pt x="1999064" y="1245778"/>
                </a:cubicBezTo>
                <a:close/>
                <a:moveTo>
                  <a:pt x="1275811" y="1236091"/>
                </a:moveTo>
                <a:cubicBezTo>
                  <a:pt x="1308115" y="1236695"/>
                  <a:pt x="1335035" y="1249003"/>
                  <a:pt x="1356572" y="1273014"/>
                </a:cubicBezTo>
                <a:cubicBezTo>
                  <a:pt x="1378108" y="1297025"/>
                  <a:pt x="1394260" y="1329110"/>
                  <a:pt x="1405029" y="1369270"/>
                </a:cubicBezTo>
                <a:cubicBezTo>
                  <a:pt x="1415797" y="1409430"/>
                  <a:pt x="1421181" y="1454035"/>
                  <a:pt x="1421181" y="1503086"/>
                </a:cubicBezTo>
                <a:cubicBezTo>
                  <a:pt x="1421114" y="1585737"/>
                  <a:pt x="1408865" y="1652171"/>
                  <a:pt x="1384434" y="1702390"/>
                </a:cubicBezTo>
                <a:cubicBezTo>
                  <a:pt x="1360004" y="1752608"/>
                  <a:pt x="1323796" y="1778401"/>
                  <a:pt x="1275811" y="1779769"/>
                </a:cubicBezTo>
                <a:cubicBezTo>
                  <a:pt x="1227623" y="1778334"/>
                  <a:pt x="1190742" y="1752675"/>
                  <a:pt x="1165168" y="1702793"/>
                </a:cubicBezTo>
                <a:cubicBezTo>
                  <a:pt x="1139594" y="1652911"/>
                  <a:pt x="1126941" y="1587419"/>
                  <a:pt x="1127210" y="1506316"/>
                </a:cubicBezTo>
                <a:cubicBezTo>
                  <a:pt x="1127170" y="1457903"/>
                  <a:pt x="1132514" y="1413337"/>
                  <a:pt x="1143242" y="1372619"/>
                </a:cubicBezTo>
                <a:cubicBezTo>
                  <a:pt x="1153971" y="1331901"/>
                  <a:pt x="1170322" y="1299138"/>
                  <a:pt x="1192297" y="1274330"/>
                </a:cubicBezTo>
                <a:cubicBezTo>
                  <a:pt x="1214272" y="1249522"/>
                  <a:pt x="1242110" y="1236775"/>
                  <a:pt x="1275811" y="1236091"/>
                </a:cubicBezTo>
                <a:close/>
                <a:moveTo>
                  <a:pt x="2444423" y="1091998"/>
                </a:moveTo>
                <a:lnTo>
                  <a:pt x="2444423" y="1923862"/>
                </a:lnTo>
                <a:lnTo>
                  <a:pt x="2909261" y="1923862"/>
                </a:lnTo>
                <a:lnTo>
                  <a:pt x="2909261" y="1763625"/>
                </a:lnTo>
                <a:lnTo>
                  <a:pt x="2633722" y="1763625"/>
                </a:lnTo>
                <a:lnTo>
                  <a:pt x="2633722" y="1091998"/>
                </a:lnTo>
                <a:close/>
                <a:moveTo>
                  <a:pt x="1887148" y="1091998"/>
                </a:moveTo>
                <a:lnTo>
                  <a:pt x="1667621" y="1923862"/>
                </a:lnTo>
                <a:lnTo>
                  <a:pt x="1859169" y="1923862"/>
                </a:lnTo>
                <a:lnTo>
                  <a:pt x="1904366" y="1730124"/>
                </a:lnTo>
                <a:lnTo>
                  <a:pt x="2095914" y="1730124"/>
                </a:lnTo>
                <a:lnTo>
                  <a:pt x="2144338" y="1923862"/>
                </a:lnTo>
                <a:lnTo>
                  <a:pt x="2340190" y="1923862"/>
                </a:lnTo>
                <a:lnTo>
                  <a:pt x="2127121" y="1091998"/>
                </a:lnTo>
                <a:close/>
                <a:moveTo>
                  <a:pt x="623157" y="1084463"/>
                </a:moveTo>
                <a:cubicBezTo>
                  <a:pt x="544305" y="1084455"/>
                  <a:pt x="472668" y="1100364"/>
                  <a:pt x="408246" y="1132192"/>
                </a:cubicBezTo>
                <a:cubicBezTo>
                  <a:pt x="343825" y="1164019"/>
                  <a:pt x="292385" y="1211815"/>
                  <a:pt x="253927" y="1275579"/>
                </a:cubicBezTo>
                <a:cubicBezTo>
                  <a:pt x="215469" y="1339344"/>
                  <a:pt x="195760" y="1419128"/>
                  <a:pt x="194799" y="1514931"/>
                </a:cubicBezTo>
                <a:cubicBezTo>
                  <a:pt x="194844" y="1580620"/>
                  <a:pt x="204435" y="1640807"/>
                  <a:pt x="223571" y="1695493"/>
                </a:cubicBezTo>
                <a:cubicBezTo>
                  <a:pt x="242708" y="1750178"/>
                  <a:pt x="271122" y="1795834"/>
                  <a:pt x="308813" y="1832461"/>
                </a:cubicBezTo>
                <a:cubicBezTo>
                  <a:pt x="341978" y="1864812"/>
                  <a:pt x="382693" y="1889367"/>
                  <a:pt x="430957" y="1906125"/>
                </a:cubicBezTo>
                <a:cubicBezTo>
                  <a:pt x="479222" y="1922883"/>
                  <a:pt x="536110" y="1931307"/>
                  <a:pt x="601620" y="1931397"/>
                </a:cubicBezTo>
                <a:cubicBezTo>
                  <a:pt x="647432" y="1930881"/>
                  <a:pt x="691684" y="1926535"/>
                  <a:pt x="734376" y="1918358"/>
                </a:cubicBezTo>
                <a:cubicBezTo>
                  <a:pt x="777068" y="1910180"/>
                  <a:pt x="811353" y="1901263"/>
                  <a:pt x="837231" y="1891607"/>
                </a:cubicBezTo>
                <a:lnTo>
                  <a:pt x="837231" y="1445032"/>
                </a:lnTo>
                <a:lnTo>
                  <a:pt x="559622" y="1445032"/>
                </a:lnTo>
                <a:lnTo>
                  <a:pt x="559622" y="1594507"/>
                </a:lnTo>
                <a:lnTo>
                  <a:pt x="658695" y="1594507"/>
                </a:lnTo>
                <a:lnTo>
                  <a:pt x="658695" y="1769001"/>
                </a:lnTo>
                <a:cubicBezTo>
                  <a:pt x="653198" y="1771671"/>
                  <a:pt x="645345" y="1773601"/>
                  <a:pt x="635138" y="1774790"/>
                </a:cubicBezTo>
                <a:cubicBezTo>
                  <a:pt x="624930" y="1775979"/>
                  <a:pt x="613039" y="1776563"/>
                  <a:pt x="599466" y="1776540"/>
                </a:cubicBezTo>
                <a:cubicBezTo>
                  <a:pt x="540956" y="1776672"/>
                  <a:pt x="492408" y="1755135"/>
                  <a:pt x="453820" y="1711930"/>
                </a:cubicBezTo>
                <a:cubicBezTo>
                  <a:pt x="415232" y="1668724"/>
                  <a:pt x="395220" y="1603058"/>
                  <a:pt x="393785" y="1514931"/>
                </a:cubicBezTo>
                <a:cubicBezTo>
                  <a:pt x="395220" y="1420875"/>
                  <a:pt x="417655" y="1352514"/>
                  <a:pt x="461089" y="1309848"/>
                </a:cubicBezTo>
                <a:cubicBezTo>
                  <a:pt x="504522" y="1267181"/>
                  <a:pt x="560340" y="1246183"/>
                  <a:pt x="628542" y="1246854"/>
                </a:cubicBezTo>
                <a:cubicBezTo>
                  <a:pt x="663179" y="1247011"/>
                  <a:pt x="692632" y="1249659"/>
                  <a:pt x="716903" y="1254797"/>
                </a:cubicBezTo>
                <a:cubicBezTo>
                  <a:pt x="741173" y="1259935"/>
                  <a:pt x="762282" y="1266621"/>
                  <a:pt x="780229" y="1274856"/>
                </a:cubicBezTo>
                <a:lnTo>
                  <a:pt x="815721" y="1117801"/>
                </a:lnTo>
                <a:cubicBezTo>
                  <a:pt x="797147" y="1108884"/>
                  <a:pt x="771377" y="1101177"/>
                  <a:pt x="738412" y="1094680"/>
                </a:cubicBezTo>
                <a:cubicBezTo>
                  <a:pt x="705447" y="1088183"/>
                  <a:pt x="667029" y="1084777"/>
                  <a:pt x="623157" y="1084463"/>
                </a:cubicBezTo>
                <a:close/>
                <a:moveTo>
                  <a:pt x="1281195" y="1080158"/>
                </a:moveTo>
                <a:cubicBezTo>
                  <a:pt x="1206350" y="1081113"/>
                  <a:pt x="1142677" y="1100836"/>
                  <a:pt x="1090173" y="1139326"/>
                </a:cubicBezTo>
                <a:cubicBezTo>
                  <a:pt x="1037670" y="1177817"/>
                  <a:pt x="997606" y="1229346"/>
                  <a:pt x="969980" y="1293914"/>
                </a:cubicBezTo>
                <a:cubicBezTo>
                  <a:pt x="942354" y="1358482"/>
                  <a:pt x="928435" y="1430359"/>
                  <a:pt x="928224" y="1509546"/>
                </a:cubicBezTo>
                <a:cubicBezTo>
                  <a:pt x="928190" y="1586659"/>
                  <a:pt x="940687" y="1657300"/>
                  <a:pt x="965717" y="1721469"/>
                </a:cubicBezTo>
                <a:cubicBezTo>
                  <a:pt x="990746" y="1785638"/>
                  <a:pt x="1028512" y="1837127"/>
                  <a:pt x="1079015" y="1875936"/>
                </a:cubicBezTo>
                <a:cubicBezTo>
                  <a:pt x="1129518" y="1914745"/>
                  <a:pt x="1192963" y="1934667"/>
                  <a:pt x="1269350" y="1935702"/>
                </a:cubicBezTo>
                <a:cubicBezTo>
                  <a:pt x="1375804" y="1935507"/>
                  <a:pt x="1460513" y="1898527"/>
                  <a:pt x="1523476" y="1824762"/>
                </a:cubicBezTo>
                <a:cubicBezTo>
                  <a:pt x="1586438" y="1750997"/>
                  <a:pt x="1618669" y="1641619"/>
                  <a:pt x="1620166" y="1496627"/>
                </a:cubicBezTo>
                <a:cubicBezTo>
                  <a:pt x="1620466" y="1427767"/>
                  <a:pt x="1609111" y="1361791"/>
                  <a:pt x="1586100" y="1298699"/>
                </a:cubicBezTo>
                <a:cubicBezTo>
                  <a:pt x="1563089" y="1235606"/>
                  <a:pt x="1526625" y="1183758"/>
                  <a:pt x="1476706" y="1143154"/>
                </a:cubicBezTo>
                <a:cubicBezTo>
                  <a:pt x="1426788" y="1102550"/>
                  <a:pt x="1361618" y="1081552"/>
                  <a:pt x="1281195" y="1080158"/>
                </a:cubicBezTo>
                <a:close/>
                <a:moveTo>
                  <a:pt x="1549581" y="0"/>
                </a:moveTo>
                <a:cubicBezTo>
                  <a:pt x="2405391" y="0"/>
                  <a:pt x="3099162" y="703586"/>
                  <a:pt x="3099162" y="1571504"/>
                </a:cubicBezTo>
                <a:cubicBezTo>
                  <a:pt x="3099162" y="2439422"/>
                  <a:pt x="2405391" y="3143008"/>
                  <a:pt x="1549581" y="3143008"/>
                </a:cubicBezTo>
                <a:cubicBezTo>
                  <a:pt x="693771" y="3143008"/>
                  <a:pt x="0" y="2439422"/>
                  <a:pt x="0" y="1571504"/>
                </a:cubicBezTo>
                <a:cubicBezTo>
                  <a:pt x="0" y="703586"/>
                  <a:pt x="693771" y="0"/>
                  <a:pt x="1549581" y="0"/>
                </a:cubicBezTo>
                <a:close/>
              </a:path>
            </a:pathLst>
          </a:cu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24">
            <a:extLst>
              <a:ext uri="{FF2B5EF4-FFF2-40B4-BE49-F238E27FC236}">
                <a16:creationId xmlns:a16="http://schemas.microsoft.com/office/drawing/2014/main" id="{76ECCE65-DA99-AC04-AB4D-2C8068B8E9AB}"/>
              </a:ext>
            </a:extLst>
          </p:cNvPr>
          <p:cNvSpPr>
            <a:spLocks/>
          </p:cNvSpPr>
          <p:nvPr/>
        </p:nvSpPr>
        <p:spPr bwMode="auto">
          <a:xfrm>
            <a:off x="284524" y="3535928"/>
            <a:ext cx="611528" cy="600754"/>
          </a:xfrm>
          <a:custGeom>
            <a:avLst/>
            <a:gdLst>
              <a:gd name="connsiteX0" fmla="*/ 1084803 w 2169606"/>
              <a:gd name="connsiteY0" fmla="*/ 0 h 2131386"/>
              <a:gd name="connsiteX1" fmla="*/ 1851875 w 2169606"/>
              <a:gd name="connsiteY1" fmla="*/ 312134 h 2131386"/>
              <a:gd name="connsiteX2" fmla="*/ 1947352 w 2169606"/>
              <a:gd name="connsiteY2" fmla="*/ 425816 h 2131386"/>
              <a:gd name="connsiteX3" fmla="*/ 1816338 w 2169606"/>
              <a:gd name="connsiteY3" fmla="*/ 521003 h 2131386"/>
              <a:gd name="connsiteX4" fmla="*/ 1735462 w 2169606"/>
              <a:gd name="connsiteY4" fmla="*/ 424391 h 2131386"/>
              <a:gd name="connsiteX5" fmla="*/ 1084803 w 2169606"/>
              <a:gd name="connsiteY5" fmla="*/ 158754 h 2131386"/>
              <a:gd name="connsiteX6" fmla="*/ 164632 w 2169606"/>
              <a:gd name="connsiteY6" fmla="*/ 1065695 h 2131386"/>
              <a:gd name="connsiteX7" fmla="*/ 1084803 w 2169606"/>
              <a:gd name="connsiteY7" fmla="*/ 1972636 h 2131386"/>
              <a:gd name="connsiteX8" fmla="*/ 2004974 w 2169606"/>
              <a:gd name="connsiteY8" fmla="*/ 1065695 h 2131386"/>
              <a:gd name="connsiteX9" fmla="*/ 1932663 w 2169606"/>
              <a:gd name="connsiteY9" fmla="*/ 712673 h 2131386"/>
              <a:gd name="connsiteX10" fmla="*/ 1899396 w 2169606"/>
              <a:gd name="connsiteY10" fmla="*/ 652265 h 2131386"/>
              <a:gd name="connsiteX11" fmla="*/ 2031924 w 2169606"/>
              <a:gd name="connsiteY11" fmla="*/ 555978 h 2131386"/>
              <a:gd name="connsiteX12" fmla="*/ 2084357 w 2169606"/>
              <a:gd name="connsiteY12" fmla="*/ 650877 h 2131386"/>
              <a:gd name="connsiteX13" fmla="*/ 2169606 w 2169606"/>
              <a:gd name="connsiteY13" fmla="*/ 1065693 h 2131386"/>
              <a:gd name="connsiteX14" fmla="*/ 1084803 w 2169606"/>
              <a:gd name="connsiteY14" fmla="*/ 2131386 h 2131386"/>
              <a:gd name="connsiteX15" fmla="*/ 0 w 2169606"/>
              <a:gd name="connsiteY15" fmla="*/ 1065693 h 2131386"/>
              <a:gd name="connsiteX16" fmla="*/ 1084803 w 2169606"/>
              <a:gd name="connsiteY16" fmla="*/ 0 h 213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9606" h="2131386">
                <a:moveTo>
                  <a:pt x="1084803" y="0"/>
                </a:moveTo>
                <a:cubicBezTo>
                  <a:pt x="1384363" y="0"/>
                  <a:pt x="1655564" y="119282"/>
                  <a:pt x="1851875" y="312134"/>
                </a:cubicBezTo>
                <a:lnTo>
                  <a:pt x="1947352" y="425816"/>
                </a:lnTo>
                <a:lnTo>
                  <a:pt x="1816338" y="521003"/>
                </a:lnTo>
                <a:lnTo>
                  <a:pt x="1735462" y="424391"/>
                </a:lnTo>
                <a:cubicBezTo>
                  <a:pt x="1568944" y="260267"/>
                  <a:pt x="1338901" y="158754"/>
                  <a:pt x="1084803" y="158754"/>
                </a:cubicBezTo>
                <a:cubicBezTo>
                  <a:pt x="576607" y="158754"/>
                  <a:pt x="164632" y="564805"/>
                  <a:pt x="164632" y="1065695"/>
                </a:cubicBezTo>
                <a:cubicBezTo>
                  <a:pt x="164632" y="1566585"/>
                  <a:pt x="576607" y="1972636"/>
                  <a:pt x="1084803" y="1972636"/>
                </a:cubicBezTo>
                <a:cubicBezTo>
                  <a:pt x="1592999" y="1972636"/>
                  <a:pt x="2004974" y="1566585"/>
                  <a:pt x="2004974" y="1065695"/>
                </a:cubicBezTo>
                <a:cubicBezTo>
                  <a:pt x="2004974" y="940473"/>
                  <a:pt x="1979226" y="821178"/>
                  <a:pt x="1932663" y="712673"/>
                </a:cubicBezTo>
                <a:lnTo>
                  <a:pt x="1899396" y="652265"/>
                </a:lnTo>
                <a:lnTo>
                  <a:pt x="2031924" y="555978"/>
                </a:lnTo>
                <a:lnTo>
                  <a:pt x="2084357" y="650877"/>
                </a:lnTo>
                <a:cubicBezTo>
                  <a:pt x="2139251" y="778375"/>
                  <a:pt x="2169606" y="918552"/>
                  <a:pt x="2169606" y="1065693"/>
                </a:cubicBezTo>
                <a:cubicBezTo>
                  <a:pt x="2169606" y="1654259"/>
                  <a:pt x="1683923" y="2131386"/>
                  <a:pt x="1084803" y="2131386"/>
                </a:cubicBezTo>
                <a:cubicBezTo>
                  <a:pt x="485683" y="2131386"/>
                  <a:pt x="0" y="1654259"/>
                  <a:pt x="0" y="1065693"/>
                </a:cubicBezTo>
                <a:cubicBezTo>
                  <a:pt x="0" y="477127"/>
                  <a:pt x="485683" y="0"/>
                  <a:pt x="1084803" y="0"/>
                </a:cubicBezTo>
                <a:close/>
              </a:path>
            </a:pathLst>
          </a:custGeom>
          <a:solidFill>
            <a:srgbClr val="479BE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325">
            <a:extLst>
              <a:ext uri="{FF2B5EF4-FFF2-40B4-BE49-F238E27FC236}">
                <a16:creationId xmlns:a16="http://schemas.microsoft.com/office/drawing/2014/main" id="{261E88AB-C0AC-866F-B606-24F558D90315}"/>
              </a:ext>
            </a:extLst>
          </p:cNvPr>
          <p:cNvSpPr>
            <a:spLocks/>
          </p:cNvSpPr>
          <p:nvPr/>
        </p:nvSpPr>
        <p:spPr bwMode="auto">
          <a:xfrm>
            <a:off x="377331" y="3627076"/>
            <a:ext cx="425915" cy="418456"/>
          </a:xfrm>
          <a:custGeom>
            <a:avLst/>
            <a:gdLst>
              <a:gd name="connsiteX0" fmla="*/ 755539 w 1511078"/>
              <a:gd name="connsiteY0" fmla="*/ 0 h 1484618"/>
              <a:gd name="connsiteX1" fmla="*/ 1289786 w 1511078"/>
              <a:gd name="connsiteY1" fmla="*/ 217417 h 1484618"/>
              <a:gd name="connsiteX2" fmla="*/ 1354220 w 1511078"/>
              <a:gd name="connsiteY2" fmla="*/ 294144 h 1484618"/>
              <a:gd name="connsiteX3" fmla="*/ 1225262 w 1511078"/>
              <a:gd name="connsiteY3" fmla="*/ 387838 h 1484618"/>
              <a:gd name="connsiteX4" fmla="*/ 1175452 w 1511078"/>
              <a:gd name="connsiteY4" fmla="*/ 328813 h 1484618"/>
              <a:gd name="connsiteX5" fmla="*/ 755538 w 1511078"/>
              <a:gd name="connsiteY5" fmla="*/ 158753 h 1484618"/>
              <a:gd name="connsiteX6" fmla="*/ 161690 w 1511078"/>
              <a:gd name="connsiteY6" fmla="*/ 739373 h 1484618"/>
              <a:gd name="connsiteX7" fmla="*/ 755538 w 1511078"/>
              <a:gd name="connsiteY7" fmla="*/ 1319993 h 1484618"/>
              <a:gd name="connsiteX8" fmla="*/ 1349386 w 1511078"/>
              <a:gd name="connsiteY8" fmla="*/ 739373 h 1484618"/>
              <a:gd name="connsiteX9" fmla="*/ 1337321 w 1511078"/>
              <a:gd name="connsiteY9" fmla="*/ 622358 h 1484618"/>
              <a:gd name="connsiteX10" fmla="*/ 1305247 w 1511078"/>
              <a:gd name="connsiteY10" fmla="*/ 521332 h 1484618"/>
              <a:gd name="connsiteX11" fmla="*/ 1436549 w 1511078"/>
              <a:gd name="connsiteY11" fmla="*/ 425936 h 1484618"/>
              <a:gd name="connsiteX12" fmla="*/ 1451704 w 1511078"/>
              <a:gd name="connsiteY12" fmla="*/ 453369 h 1484618"/>
              <a:gd name="connsiteX13" fmla="*/ 1511078 w 1511078"/>
              <a:gd name="connsiteY13" fmla="*/ 742309 h 1484618"/>
              <a:gd name="connsiteX14" fmla="*/ 755539 w 1511078"/>
              <a:gd name="connsiteY14" fmla="*/ 1484618 h 1484618"/>
              <a:gd name="connsiteX15" fmla="*/ 0 w 1511078"/>
              <a:gd name="connsiteY15" fmla="*/ 742309 h 1484618"/>
              <a:gd name="connsiteX16" fmla="*/ 755539 w 1511078"/>
              <a:gd name="connsiteY16" fmla="*/ 0 h 14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078" h="1484618">
                <a:moveTo>
                  <a:pt x="755539" y="0"/>
                </a:moveTo>
                <a:cubicBezTo>
                  <a:pt x="964176" y="0"/>
                  <a:pt x="1153061" y="83086"/>
                  <a:pt x="1289786" y="217417"/>
                </a:cubicBezTo>
                <a:lnTo>
                  <a:pt x="1354220" y="294144"/>
                </a:lnTo>
                <a:lnTo>
                  <a:pt x="1225262" y="387838"/>
                </a:lnTo>
                <a:lnTo>
                  <a:pt x="1175452" y="328813"/>
                </a:lnTo>
                <a:cubicBezTo>
                  <a:pt x="1067987" y="223741"/>
                  <a:pt x="919525" y="158753"/>
                  <a:pt x="755538" y="158753"/>
                </a:cubicBezTo>
                <a:cubicBezTo>
                  <a:pt x="427565" y="158753"/>
                  <a:pt x="161690" y="418705"/>
                  <a:pt x="161690" y="739373"/>
                </a:cubicBezTo>
                <a:cubicBezTo>
                  <a:pt x="161690" y="1060041"/>
                  <a:pt x="427565" y="1319993"/>
                  <a:pt x="755538" y="1319993"/>
                </a:cubicBezTo>
                <a:cubicBezTo>
                  <a:pt x="1083511" y="1319993"/>
                  <a:pt x="1349386" y="1060041"/>
                  <a:pt x="1349386" y="739373"/>
                </a:cubicBezTo>
                <a:cubicBezTo>
                  <a:pt x="1349386" y="699290"/>
                  <a:pt x="1345232" y="660155"/>
                  <a:pt x="1337321" y="622358"/>
                </a:cubicBezTo>
                <a:lnTo>
                  <a:pt x="1305247" y="521332"/>
                </a:lnTo>
                <a:lnTo>
                  <a:pt x="1436549" y="425936"/>
                </a:lnTo>
                <a:lnTo>
                  <a:pt x="1451704" y="453369"/>
                </a:lnTo>
                <a:cubicBezTo>
                  <a:pt x="1489937" y="542178"/>
                  <a:pt x="1511078" y="639818"/>
                  <a:pt x="1511078" y="742309"/>
                </a:cubicBezTo>
                <a:cubicBezTo>
                  <a:pt x="1511078" y="1152275"/>
                  <a:pt x="1172812" y="1484618"/>
                  <a:pt x="755539" y="1484618"/>
                </a:cubicBezTo>
                <a:cubicBezTo>
                  <a:pt x="338266" y="1484618"/>
                  <a:pt x="0" y="1152275"/>
                  <a:pt x="0" y="742309"/>
                </a:cubicBezTo>
                <a:cubicBezTo>
                  <a:pt x="0" y="332343"/>
                  <a:pt x="338266" y="0"/>
                  <a:pt x="755539" y="0"/>
                </a:cubicBezTo>
                <a:close/>
              </a:path>
            </a:pathLst>
          </a:custGeom>
          <a:solidFill>
            <a:srgbClr val="479BE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326">
            <a:extLst>
              <a:ext uri="{FF2B5EF4-FFF2-40B4-BE49-F238E27FC236}">
                <a16:creationId xmlns:a16="http://schemas.microsoft.com/office/drawing/2014/main" id="{E2810268-9409-05EF-83D4-07681ECB3F29}"/>
              </a:ext>
            </a:extLst>
          </p:cNvPr>
          <p:cNvSpPr>
            <a:spLocks/>
          </p:cNvSpPr>
          <p:nvPr/>
        </p:nvSpPr>
        <p:spPr bwMode="auto">
          <a:xfrm>
            <a:off x="478423" y="3727339"/>
            <a:ext cx="222901" cy="218758"/>
          </a:xfrm>
          <a:custGeom>
            <a:avLst/>
            <a:gdLst>
              <a:gd name="connsiteX0" fmla="*/ 395409 w 790818"/>
              <a:gd name="connsiteY0" fmla="*/ 0 h 776120"/>
              <a:gd name="connsiteX1" fmla="*/ 675006 w 790818"/>
              <a:gd name="connsiteY1" fmla="*/ 113660 h 776120"/>
              <a:gd name="connsiteX2" fmla="*/ 705099 w 790818"/>
              <a:gd name="connsiteY2" fmla="*/ 149456 h 776120"/>
              <a:gd name="connsiteX3" fmla="*/ 565281 w 790818"/>
              <a:gd name="connsiteY3" fmla="*/ 251040 h 776120"/>
              <a:gd name="connsiteX4" fmla="*/ 535329 w 790818"/>
              <a:gd name="connsiteY4" fmla="*/ 331314 h 776120"/>
              <a:gd name="connsiteX5" fmla="*/ 548134 w 790818"/>
              <a:gd name="connsiteY5" fmla="*/ 359301 h 776120"/>
              <a:gd name="connsiteX6" fmla="*/ 548134 w 790818"/>
              <a:gd name="connsiteY6" fmla="*/ 359301 h 776120"/>
              <a:gd name="connsiteX7" fmla="*/ 548134 w 790818"/>
              <a:gd name="connsiteY7" fmla="*/ 359302 h 776120"/>
              <a:gd name="connsiteX8" fmla="*/ 548134 w 790818"/>
              <a:gd name="connsiteY8" fmla="*/ 359301 h 776120"/>
              <a:gd name="connsiteX9" fmla="*/ 570795 w 790818"/>
              <a:gd name="connsiteY9" fmla="*/ 380128 h 776120"/>
              <a:gd name="connsiteX10" fmla="*/ 656396 w 790818"/>
              <a:gd name="connsiteY10" fmla="*/ 376448 h 776120"/>
              <a:gd name="connsiteX11" fmla="*/ 776296 w 790818"/>
              <a:gd name="connsiteY11" fmla="*/ 289336 h 776120"/>
              <a:gd name="connsiteX12" fmla="*/ 782785 w 790818"/>
              <a:gd name="connsiteY12" fmla="*/ 309852 h 776120"/>
              <a:gd name="connsiteX13" fmla="*/ 790818 w 790818"/>
              <a:gd name="connsiteY13" fmla="*/ 388060 h 776120"/>
              <a:gd name="connsiteX14" fmla="*/ 395409 w 790818"/>
              <a:gd name="connsiteY14" fmla="*/ 776120 h 776120"/>
              <a:gd name="connsiteX15" fmla="*/ 0 w 790818"/>
              <a:gd name="connsiteY15" fmla="*/ 388060 h 776120"/>
              <a:gd name="connsiteX16" fmla="*/ 395409 w 790818"/>
              <a:gd name="connsiteY16" fmla="*/ 0 h 77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0818" h="776120">
                <a:moveTo>
                  <a:pt x="395409" y="0"/>
                </a:moveTo>
                <a:cubicBezTo>
                  <a:pt x="504598" y="0"/>
                  <a:pt x="603451" y="43435"/>
                  <a:pt x="675006" y="113660"/>
                </a:cubicBezTo>
                <a:lnTo>
                  <a:pt x="705099" y="149456"/>
                </a:lnTo>
                <a:lnTo>
                  <a:pt x="565281" y="251040"/>
                </a:lnTo>
                <a:cubicBezTo>
                  <a:pt x="539308" y="269910"/>
                  <a:pt x="528497" y="301893"/>
                  <a:pt x="535329" y="331314"/>
                </a:cubicBezTo>
                <a:lnTo>
                  <a:pt x="548134" y="359301"/>
                </a:lnTo>
                <a:lnTo>
                  <a:pt x="548134" y="359301"/>
                </a:lnTo>
                <a:lnTo>
                  <a:pt x="548134" y="359302"/>
                </a:lnTo>
                <a:lnTo>
                  <a:pt x="548134" y="359301"/>
                </a:lnTo>
                <a:lnTo>
                  <a:pt x="570795" y="380128"/>
                </a:lnTo>
                <a:cubicBezTo>
                  <a:pt x="596665" y="395718"/>
                  <a:pt x="630423" y="395318"/>
                  <a:pt x="656396" y="376448"/>
                </a:cubicBezTo>
                <a:lnTo>
                  <a:pt x="776296" y="289336"/>
                </a:lnTo>
                <a:lnTo>
                  <a:pt x="782785" y="309852"/>
                </a:lnTo>
                <a:cubicBezTo>
                  <a:pt x="788052" y="335114"/>
                  <a:pt x="790818" y="361270"/>
                  <a:pt x="790818" y="388060"/>
                </a:cubicBezTo>
                <a:cubicBezTo>
                  <a:pt x="790818" y="602380"/>
                  <a:pt x="613787" y="776120"/>
                  <a:pt x="395409" y="776120"/>
                </a:cubicBezTo>
                <a:cubicBezTo>
                  <a:pt x="177031" y="776120"/>
                  <a:pt x="0" y="602380"/>
                  <a:pt x="0" y="388060"/>
                </a:cubicBezTo>
                <a:cubicBezTo>
                  <a:pt x="0" y="173740"/>
                  <a:pt x="177031" y="0"/>
                  <a:pt x="395409" y="0"/>
                </a:cubicBezTo>
                <a:close/>
              </a:path>
            </a:pathLst>
          </a:custGeom>
          <a:solidFill>
            <a:srgbClr val="479BE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125">
            <a:extLst>
              <a:ext uri="{FF2B5EF4-FFF2-40B4-BE49-F238E27FC236}">
                <a16:creationId xmlns:a16="http://schemas.microsoft.com/office/drawing/2014/main" id="{613198A6-7387-36F3-7284-C3834A469290}"/>
              </a:ext>
            </a:extLst>
          </p:cNvPr>
          <p:cNvSpPr>
            <a:spLocks/>
          </p:cNvSpPr>
          <p:nvPr/>
        </p:nvSpPr>
        <p:spPr bwMode="auto">
          <a:xfrm>
            <a:off x="872846" y="3525988"/>
            <a:ext cx="264333" cy="168211"/>
          </a:xfrm>
          <a:custGeom>
            <a:avLst/>
            <a:gdLst>
              <a:gd name="T0" fmla="*/ 267 w 319"/>
              <a:gd name="T1" fmla="*/ 0 h 203"/>
              <a:gd name="T2" fmla="*/ 319 w 319"/>
              <a:gd name="T3" fmla="*/ 70 h 203"/>
              <a:gd name="T4" fmla="*/ 138 w 319"/>
              <a:gd name="T5" fmla="*/ 203 h 203"/>
              <a:gd name="T6" fmla="*/ 0 w 319"/>
              <a:gd name="T7" fmla="*/ 196 h 203"/>
              <a:gd name="T8" fmla="*/ 267 w 319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03">
                <a:moveTo>
                  <a:pt x="267" y="0"/>
                </a:moveTo>
                <a:lnTo>
                  <a:pt x="319" y="70"/>
                </a:lnTo>
                <a:lnTo>
                  <a:pt x="138" y="203"/>
                </a:lnTo>
                <a:lnTo>
                  <a:pt x="0" y="196"/>
                </a:lnTo>
                <a:lnTo>
                  <a:pt x="267" y="0"/>
                </a:lnTo>
                <a:close/>
              </a:path>
            </a:pathLst>
          </a:custGeom>
          <a:solidFill>
            <a:srgbClr val="479BE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126">
            <a:extLst>
              <a:ext uri="{FF2B5EF4-FFF2-40B4-BE49-F238E27FC236}">
                <a16:creationId xmlns:a16="http://schemas.microsoft.com/office/drawing/2014/main" id="{A4FA9C3E-92C8-54B7-EB14-977E2ED89B82}"/>
              </a:ext>
            </a:extLst>
          </p:cNvPr>
          <p:cNvSpPr>
            <a:spLocks/>
          </p:cNvSpPr>
          <p:nvPr/>
        </p:nvSpPr>
        <p:spPr bwMode="auto">
          <a:xfrm>
            <a:off x="838457" y="3429035"/>
            <a:ext cx="221243" cy="219586"/>
          </a:xfrm>
          <a:custGeom>
            <a:avLst/>
            <a:gdLst>
              <a:gd name="T0" fmla="*/ 215 w 267"/>
              <a:gd name="T1" fmla="*/ 0 h 265"/>
              <a:gd name="T2" fmla="*/ 267 w 267"/>
              <a:gd name="T3" fmla="*/ 70 h 265"/>
              <a:gd name="T4" fmla="*/ 0 w 267"/>
              <a:gd name="T5" fmla="*/ 265 h 265"/>
              <a:gd name="T6" fmla="*/ 34 w 267"/>
              <a:gd name="T7" fmla="*/ 134 h 265"/>
              <a:gd name="T8" fmla="*/ 215 w 267"/>
              <a:gd name="T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265">
                <a:moveTo>
                  <a:pt x="215" y="0"/>
                </a:moveTo>
                <a:lnTo>
                  <a:pt x="267" y="70"/>
                </a:lnTo>
                <a:lnTo>
                  <a:pt x="0" y="265"/>
                </a:lnTo>
                <a:lnTo>
                  <a:pt x="34" y="134"/>
                </a:lnTo>
                <a:lnTo>
                  <a:pt x="215" y="0"/>
                </a:lnTo>
                <a:close/>
              </a:path>
            </a:pathLst>
          </a:custGeom>
          <a:solidFill>
            <a:srgbClr val="479BE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9">
            <a:extLst>
              <a:ext uri="{FF2B5EF4-FFF2-40B4-BE49-F238E27FC236}">
                <a16:creationId xmlns:a16="http://schemas.microsoft.com/office/drawing/2014/main" id="{72746B8C-2CB3-C2E5-83F1-46291CA03EEC}"/>
              </a:ext>
            </a:extLst>
          </p:cNvPr>
          <p:cNvSpPr/>
          <p:nvPr/>
        </p:nvSpPr>
        <p:spPr>
          <a:xfrm rot="19440000">
            <a:off x="588073" y="3640543"/>
            <a:ext cx="565168" cy="32740"/>
          </a:xfrm>
          <a:prstGeom prst="roundRect">
            <a:avLst>
              <a:gd name="adj" fmla="val 50000"/>
            </a:avLst>
          </a:prstGeom>
          <a:solidFill>
            <a:srgbClr val="479B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6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482B"/>
      </a:accent1>
      <a:accent2>
        <a:srgbClr val="2F78A3"/>
      </a:accent2>
      <a:accent3>
        <a:srgbClr val="E0AA2E"/>
      </a:accent3>
      <a:accent4>
        <a:srgbClr val="A42921"/>
      </a:accent4>
      <a:accent5>
        <a:srgbClr val="849918"/>
      </a:accent5>
      <a:accent6>
        <a:srgbClr val="2C2C2C"/>
      </a:accent6>
      <a:hlink>
        <a:srgbClr val="000000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69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Franklin Gothic Demi Cond</vt:lpstr>
      <vt:lpstr>Office Theme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(Layout-2)</dc:title>
  <dc:creator>node1</dc:creator>
  <cp:lastModifiedBy>Julio Cruz</cp:lastModifiedBy>
  <cp:revision>4</cp:revision>
  <dcterms:created xsi:type="dcterms:W3CDTF">2018-05-28T09:01:45Z</dcterms:created>
  <dcterms:modified xsi:type="dcterms:W3CDTF">2022-10-28T04:56:13Z</dcterms:modified>
</cp:coreProperties>
</file>