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77BA-A12F-4EDB-94B8-D644195B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C2D37-54A5-4CB5-8C6D-EC1544EB2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693E-1A88-4B78-B7CD-6A42C63D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FC51-5760-4E3B-AE1E-8486186008C1}" type="datetimeFigureOut">
              <a:rPr lang="en-DE" smtClean="0"/>
              <a:t>03/08/2021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95B7-B041-4041-8F72-3750CBFA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A2A6-8BA6-42B5-BA9C-923E1AE5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1EE-8E92-4F48-8CE2-A5B698F63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190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7708-2F7E-40F0-B197-A8146D66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6DBD8-F91D-46E7-82C0-73B6E5D4A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2F40-9108-4643-8A81-1BC0CAC8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FC51-5760-4E3B-AE1E-8486186008C1}" type="datetimeFigureOut">
              <a:rPr lang="en-DE" smtClean="0"/>
              <a:t>03/08/2021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73F87-0214-4006-9910-E0EBDD12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96DA5-0D70-40F2-8AC9-4062D240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1EE-8E92-4F48-8CE2-A5B698F63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927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4483E-19C4-4309-B257-97C2239C5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472D9-E16D-4B97-95A7-9E97EC52E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2FA1-5961-4EF6-B322-7C20333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FC51-5760-4E3B-AE1E-8486186008C1}" type="datetimeFigureOut">
              <a:rPr lang="en-DE" smtClean="0"/>
              <a:t>03/08/2021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8894-0A33-4FC5-9A93-566938BF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F9D2-FAEE-46BE-AC25-8A10DAF0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1EE-8E92-4F48-8CE2-A5B698F63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65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E0A3-49C5-4F16-9AB6-1E09D6A4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65E4B-68C4-42E7-8389-49F79A84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A9926-3CD4-4866-93EF-C9BF3D2D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FC51-5760-4E3B-AE1E-8486186008C1}" type="datetimeFigureOut">
              <a:rPr lang="en-DE" smtClean="0"/>
              <a:t>03/08/2021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DD78-652C-4B63-9364-17AF15C5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276DF-AF84-470F-B3C5-C41FC1B2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1EE-8E92-4F48-8CE2-A5B698F63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46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E510-0AA7-419C-B78C-E9053D3E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80344-ADDB-469A-AF20-72433AFA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6F79-B8F0-4B15-885C-AF409584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FC51-5760-4E3B-AE1E-8486186008C1}" type="datetimeFigureOut">
              <a:rPr lang="en-DE" smtClean="0"/>
              <a:t>03/08/2021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D2849-67AC-441A-B60E-E0B4161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3C14-3E2D-4F8A-B78A-DB1C0456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1EE-8E92-4F48-8CE2-A5B698F63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845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7136-ED1A-4C7E-A129-E318F2E3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B146-B932-4B21-A85E-E68C474A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88193-0F3D-4475-8E0A-E0D7FC40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BAD84-ED01-4262-88F8-BB89AB1C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FC51-5760-4E3B-AE1E-8486186008C1}" type="datetimeFigureOut">
              <a:rPr lang="en-DE" smtClean="0"/>
              <a:t>03/08/2021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01D74-7221-4741-9B62-409F27CE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B8E4E-73A2-47A3-9A42-BCAF3725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1EE-8E92-4F48-8CE2-A5B698F63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24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17E-279F-4291-B085-FDBF8A8F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7FE2-E877-4FCA-B723-43713571D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3457-1724-4E41-918F-F53C67C4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D7CEE-121C-44B5-8361-3B6DFA8E5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6B17D-E44A-4306-B1E9-3B1FA81D5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B65FA-6274-4440-812B-E6032DFF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FC51-5760-4E3B-AE1E-8486186008C1}" type="datetimeFigureOut">
              <a:rPr lang="en-DE" smtClean="0"/>
              <a:t>03/08/2021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7D858-A4F4-4A49-9B53-07425C55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384E6-756D-45FB-A7C6-C1ADC8BB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1EE-8E92-4F48-8CE2-A5B698F63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239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FA0D-E07B-421F-BBC9-11C07ADE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F968F-52ED-4B46-94BB-8B822BA6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FC51-5760-4E3B-AE1E-8486186008C1}" type="datetimeFigureOut">
              <a:rPr lang="en-DE" smtClean="0"/>
              <a:t>03/08/2021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53A7E-0CBD-4617-BEF9-29C9CA5D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D3D53-6C61-4580-98C8-12943D59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1EE-8E92-4F48-8CE2-A5B698F63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843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5BA68-8F46-48BB-9F40-F4A20B7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FC51-5760-4E3B-AE1E-8486186008C1}" type="datetimeFigureOut">
              <a:rPr lang="en-DE" smtClean="0"/>
              <a:t>03/08/2021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E1498-B862-406E-9448-0070B41E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2F3A1-FE8F-4A98-A6F8-67F527E1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1EE-8E92-4F48-8CE2-A5B698F63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413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7A6-65DB-4C1C-A6AB-56414F21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66CA-B4F1-4A4A-8FFB-0FDED2A3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FA1D1-12F4-4C2A-868F-A1A75DDDD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ECD2-418F-4AA2-964B-246E2E44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FC51-5760-4E3B-AE1E-8486186008C1}" type="datetimeFigureOut">
              <a:rPr lang="en-DE" smtClean="0"/>
              <a:t>03/08/2021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24A6-DB65-46FB-AE99-90DAE074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E16DC-FA1B-44F2-9583-5EC4B700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1EE-8E92-4F48-8CE2-A5B698F63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592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CE3A-D9EB-4BF2-9DCE-09A34B2A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8D72F-BE36-42DB-AB64-A040B634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5BE27-610B-4DFB-8EFE-E899835C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1FC58-16EE-4674-BBDB-7B7014AF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FC51-5760-4E3B-AE1E-8486186008C1}" type="datetimeFigureOut">
              <a:rPr lang="en-DE" smtClean="0"/>
              <a:t>03/08/2021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86BE3-386A-4111-ACEF-A723FEBC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F53D7-74CC-4E38-A860-79F1212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61EE-8E92-4F48-8CE2-A5B698F63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918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48C43-05EF-4C38-8ADA-7E1B3AD3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7C664-F10C-4CFF-911C-854FB472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5DD2-3C40-4647-AB45-6B6CC56E3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FC51-5760-4E3B-AE1E-8486186008C1}" type="datetimeFigureOut">
              <a:rPr lang="en-DE" smtClean="0"/>
              <a:t>03/08/2021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24C5-0CFC-49ED-9B01-D615C9CEE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C2FB-708A-4C74-94C6-192CEA29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61EE-8E92-4F48-8CE2-A5B698F63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037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918AC2F-B704-4CE3-9EEE-C6EFD34F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73" y="0"/>
            <a:ext cx="6362653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836BB86-F481-43A3-A319-9A06E4DAD896}"/>
              </a:ext>
            </a:extLst>
          </p:cNvPr>
          <p:cNvSpPr/>
          <p:nvPr/>
        </p:nvSpPr>
        <p:spPr>
          <a:xfrm>
            <a:off x="5309118" y="961053"/>
            <a:ext cx="1123945" cy="2687216"/>
          </a:xfrm>
          <a:custGeom>
            <a:avLst/>
            <a:gdLst>
              <a:gd name="connsiteX0" fmla="*/ 0 w 1123945"/>
              <a:gd name="connsiteY0" fmla="*/ 0 h 2687216"/>
              <a:gd name="connsiteX1" fmla="*/ 1091682 w 1123945"/>
              <a:gd name="connsiteY1" fmla="*/ 1436914 h 2687216"/>
              <a:gd name="connsiteX2" fmla="*/ 727788 w 1123945"/>
              <a:gd name="connsiteY2" fmla="*/ 2687216 h 268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45" h="2687216">
                <a:moveTo>
                  <a:pt x="0" y="0"/>
                </a:moveTo>
                <a:cubicBezTo>
                  <a:pt x="485192" y="494522"/>
                  <a:pt x="970384" y="989045"/>
                  <a:pt x="1091682" y="1436914"/>
                </a:cubicBezTo>
                <a:cubicBezTo>
                  <a:pt x="1212980" y="1884783"/>
                  <a:pt x="970384" y="2285999"/>
                  <a:pt x="727788" y="2687216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727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58A364-BEF1-4C6D-B948-849F3B51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0"/>
            <a:ext cx="6330461" cy="68580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672EB8-0D11-46D0-BD96-9F6651B8731A}"/>
              </a:ext>
            </a:extLst>
          </p:cNvPr>
          <p:cNvSpPr/>
          <p:nvPr/>
        </p:nvSpPr>
        <p:spPr>
          <a:xfrm>
            <a:off x="4898745" y="549992"/>
            <a:ext cx="3942138" cy="5531084"/>
          </a:xfrm>
          <a:custGeom>
            <a:avLst/>
            <a:gdLst>
              <a:gd name="connsiteX0" fmla="*/ 0 w 1123945"/>
              <a:gd name="connsiteY0" fmla="*/ 0 h 2687216"/>
              <a:gd name="connsiteX1" fmla="*/ 1091682 w 1123945"/>
              <a:gd name="connsiteY1" fmla="*/ 1436914 h 2687216"/>
              <a:gd name="connsiteX2" fmla="*/ 727788 w 1123945"/>
              <a:gd name="connsiteY2" fmla="*/ 2687216 h 2687216"/>
              <a:gd name="connsiteX0" fmla="*/ 2803977 w 2856384"/>
              <a:gd name="connsiteY0" fmla="*/ 0 h 3098277"/>
              <a:gd name="connsiteX1" fmla="*/ 363894 w 2856384"/>
              <a:gd name="connsiteY1" fmla="*/ 1847975 h 3098277"/>
              <a:gd name="connsiteX2" fmla="*/ 0 w 2856384"/>
              <a:gd name="connsiteY2" fmla="*/ 3098277 h 3098277"/>
              <a:gd name="connsiteX0" fmla="*/ 2803977 w 2803977"/>
              <a:gd name="connsiteY0" fmla="*/ 0 h 3098277"/>
              <a:gd name="connsiteX1" fmla="*/ 363894 w 2803977"/>
              <a:gd name="connsiteY1" fmla="*/ 1847975 h 3098277"/>
              <a:gd name="connsiteX2" fmla="*/ 0 w 2803977"/>
              <a:gd name="connsiteY2" fmla="*/ 3098277 h 3098277"/>
              <a:gd name="connsiteX0" fmla="*/ 3768711 w 3768711"/>
              <a:gd name="connsiteY0" fmla="*/ 0 h 5531084"/>
              <a:gd name="connsiteX1" fmla="*/ 1328628 w 3768711"/>
              <a:gd name="connsiteY1" fmla="*/ 1847975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808511 w 3768711"/>
              <a:gd name="connsiteY1" fmla="*/ 2552651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808511 w 3768711"/>
              <a:gd name="connsiteY1" fmla="*/ 2552651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808511 w 3768711"/>
              <a:gd name="connsiteY1" fmla="*/ 2552651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774955 w 3768711"/>
              <a:gd name="connsiteY1" fmla="*/ 1822808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774955 w 3768711"/>
              <a:gd name="connsiteY1" fmla="*/ 1822808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774955 w 3768711"/>
              <a:gd name="connsiteY1" fmla="*/ 1822808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774955 w 3768711"/>
              <a:gd name="connsiteY1" fmla="*/ 1822808 h 5531084"/>
              <a:gd name="connsiteX2" fmla="*/ 0 w 3768711"/>
              <a:gd name="connsiteY2" fmla="*/ 5531084 h 5531084"/>
              <a:gd name="connsiteX0" fmla="*/ 3902261 w 3902261"/>
              <a:gd name="connsiteY0" fmla="*/ 0 h 5531084"/>
              <a:gd name="connsiteX1" fmla="*/ 908505 w 3902261"/>
              <a:gd name="connsiteY1" fmla="*/ 1822808 h 5531084"/>
              <a:gd name="connsiteX2" fmla="*/ 133550 w 3902261"/>
              <a:gd name="connsiteY2" fmla="*/ 5531084 h 5531084"/>
              <a:gd name="connsiteX0" fmla="*/ 3927220 w 3927220"/>
              <a:gd name="connsiteY0" fmla="*/ 0 h 5531084"/>
              <a:gd name="connsiteX1" fmla="*/ 723739 w 3927220"/>
              <a:gd name="connsiteY1" fmla="*/ 1755696 h 5531084"/>
              <a:gd name="connsiteX2" fmla="*/ 158509 w 3927220"/>
              <a:gd name="connsiteY2" fmla="*/ 5531084 h 5531084"/>
              <a:gd name="connsiteX0" fmla="*/ 3942138 w 3942138"/>
              <a:gd name="connsiteY0" fmla="*/ 0 h 5531084"/>
              <a:gd name="connsiteX1" fmla="*/ 738657 w 3942138"/>
              <a:gd name="connsiteY1" fmla="*/ 1755696 h 5531084"/>
              <a:gd name="connsiteX2" fmla="*/ 173427 w 3942138"/>
              <a:gd name="connsiteY2" fmla="*/ 5531084 h 5531084"/>
              <a:gd name="connsiteX0" fmla="*/ 3942138 w 3942138"/>
              <a:gd name="connsiteY0" fmla="*/ 0 h 5531084"/>
              <a:gd name="connsiteX1" fmla="*/ 738657 w 3942138"/>
              <a:gd name="connsiteY1" fmla="*/ 1755696 h 5531084"/>
              <a:gd name="connsiteX2" fmla="*/ 173427 w 3942138"/>
              <a:gd name="connsiteY2" fmla="*/ 5531084 h 55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2138" h="5531084">
                <a:moveTo>
                  <a:pt x="3942138" y="0"/>
                </a:moveTo>
                <a:cubicBezTo>
                  <a:pt x="2967645" y="49905"/>
                  <a:pt x="1305256" y="1064546"/>
                  <a:pt x="738657" y="1755696"/>
                </a:cubicBezTo>
                <a:cubicBezTo>
                  <a:pt x="314671" y="2396512"/>
                  <a:pt x="-305430" y="4551026"/>
                  <a:pt x="173427" y="5531084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29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58A364-BEF1-4C6D-B948-849F3B51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0"/>
            <a:ext cx="6330461" cy="68580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672EB8-0D11-46D0-BD96-9F6651B8731A}"/>
              </a:ext>
            </a:extLst>
          </p:cNvPr>
          <p:cNvSpPr/>
          <p:nvPr/>
        </p:nvSpPr>
        <p:spPr>
          <a:xfrm>
            <a:off x="4898745" y="522514"/>
            <a:ext cx="3657426" cy="5558561"/>
          </a:xfrm>
          <a:custGeom>
            <a:avLst/>
            <a:gdLst>
              <a:gd name="connsiteX0" fmla="*/ 0 w 1123945"/>
              <a:gd name="connsiteY0" fmla="*/ 0 h 2687216"/>
              <a:gd name="connsiteX1" fmla="*/ 1091682 w 1123945"/>
              <a:gd name="connsiteY1" fmla="*/ 1436914 h 2687216"/>
              <a:gd name="connsiteX2" fmla="*/ 727788 w 1123945"/>
              <a:gd name="connsiteY2" fmla="*/ 2687216 h 2687216"/>
              <a:gd name="connsiteX0" fmla="*/ 2803977 w 2856384"/>
              <a:gd name="connsiteY0" fmla="*/ 0 h 3098277"/>
              <a:gd name="connsiteX1" fmla="*/ 363894 w 2856384"/>
              <a:gd name="connsiteY1" fmla="*/ 1847975 h 3098277"/>
              <a:gd name="connsiteX2" fmla="*/ 0 w 2856384"/>
              <a:gd name="connsiteY2" fmla="*/ 3098277 h 3098277"/>
              <a:gd name="connsiteX0" fmla="*/ 2803977 w 2803977"/>
              <a:gd name="connsiteY0" fmla="*/ 0 h 3098277"/>
              <a:gd name="connsiteX1" fmla="*/ 363894 w 2803977"/>
              <a:gd name="connsiteY1" fmla="*/ 1847975 h 3098277"/>
              <a:gd name="connsiteX2" fmla="*/ 0 w 2803977"/>
              <a:gd name="connsiteY2" fmla="*/ 3098277 h 3098277"/>
              <a:gd name="connsiteX0" fmla="*/ 3768711 w 3768711"/>
              <a:gd name="connsiteY0" fmla="*/ 0 h 5531084"/>
              <a:gd name="connsiteX1" fmla="*/ 1328628 w 3768711"/>
              <a:gd name="connsiteY1" fmla="*/ 1847975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808511 w 3768711"/>
              <a:gd name="connsiteY1" fmla="*/ 2552651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808511 w 3768711"/>
              <a:gd name="connsiteY1" fmla="*/ 2552651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808511 w 3768711"/>
              <a:gd name="connsiteY1" fmla="*/ 2552651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774955 w 3768711"/>
              <a:gd name="connsiteY1" fmla="*/ 1822808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774955 w 3768711"/>
              <a:gd name="connsiteY1" fmla="*/ 1822808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774955 w 3768711"/>
              <a:gd name="connsiteY1" fmla="*/ 1822808 h 5531084"/>
              <a:gd name="connsiteX2" fmla="*/ 0 w 3768711"/>
              <a:gd name="connsiteY2" fmla="*/ 5531084 h 5531084"/>
              <a:gd name="connsiteX0" fmla="*/ 3768711 w 3768711"/>
              <a:gd name="connsiteY0" fmla="*/ 0 h 5531084"/>
              <a:gd name="connsiteX1" fmla="*/ 774955 w 3768711"/>
              <a:gd name="connsiteY1" fmla="*/ 1822808 h 5531084"/>
              <a:gd name="connsiteX2" fmla="*/ 0 w 3768711"/>
              <a:gd name="connsiteY2" fmla="*/ 5531084 h 5531084"/>
              <a:gd name="connsiteX0" fmla="*/ 3902261 w 3902261"/>
              <a:gd name="connsiteY0" fmla="*/ 0 h 5531084"/>
              <a:gd name="connsiteX1" fmla="*/ 908505 w 3902261"/>
              <a:gd name="connsiteY1" fmla="*/ 1822808 h 5531084"/>
              <a:gd name="connsiteX2" fmla="*/ 133550 w 3902261"/>
              <a:gd name="connsiteY2" fmla="*/ 5531084 h 5531084"/>
              <a:gd name="connsiteX0" fmla="*/ 3927220 w 3927220"/>
              <a:gd name="connsiteY0" fmla="*/ 0 h 5531084"/>
              <a:gd name="connsiteX1" fmla="*/ 723739 w 3927220"/>
              <a:gd name="connsiteY1" fmla="*/ 1755696 h 5531084"/>
              <a:gd name="connsiteX2" fmla="*/ 158509 w 3927220"/>
              <a:gd name="connsiteY2" fmla="*/ 5531084 h 5531084"/>
              <a:gd name="connsiteX0" fmla="*/ 3942138 w 3942138"/>
              <a:gd name="connsiteY0" fmla="*/ 0 h 5531084"/>
              <a:gd name="connsiteX1" fmla="*/ 738657 w 3942138"/>
              <a:gd name="connsiteY1" fmla="*/ 1755696 h 5531084"/>
              <a:gd name="connsiteX2" fmla="*/ 173427 w 3942138"/>
              <a:gd name="connsiteY2" fmla="*/ 5531084 h 5531084"/>
              <a:gd name="connsiteX0" fmla="*/ 3942138 w 3942138"/>
              <a:gd name="connsiteY0" fmla="*/ 0 h 5531084"/>
              <a:gd name="connsiteX1" fmla="*/ 738657 w 3942138"/>
              <a:gd name="connsiteY1" fmla="*/ 1755696 h 5531084"/>
              <a:gd name="connsiteX2" fmla="*/ 173427 w 3942138"/>
              <a:gd name="connsiteY2" fmla="*/ 5531084 h 55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2138" h="5531084">
                <a:moveTo>
                  <a:pt x="3942138" y="0"/>
                </a:moveTo>
                <a:cubicBezTo>
                  <a:pt x="2967645" y="49905"/>
                  <a:pt x="1305256" y="1064546"/>
                  <a:pt x="738657" y="1755696"/>
                </a:cubicBezTo>
                <a:cubicBezTo>
                  <a:pt x="314671" y="2396512"/>
                  <a:pt x="-305430" y="4551026"/>
                  <a:pt x="173427" y="5531084"/>
                </a:cubicBezTo>
              </a:path>
            </a:pathLst>
          </a:custGeom>
          <a:ln w="762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981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269E3EEB-8F83-42A3-9F9E-BD40D3BF0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333" y="0"/>
            <a:ext cx="6067333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836BB86-F481-43A3-A319-9A06E4DAD896}"/>
              </a:ext>
            </a:extLst>
          </p:cNvPr>
          <p:cNvSpPr/>
          <p:nvPr/>
        </p:nvSpPr>
        <p:spPr>
          <a:xfrm rot="15987298">
            <a:off x="4616668" y="3622149"/>
            <a:ext cx="197413" cy="533776"/>
          </a:xfrm>
          <a:custGeom>
            <a:avLst/>
            <a:gdLst>
              <a:gd name="connsiteX0" fmla="*/ 0 w 1123945"/>
              <a:gd name="connsiteY0" fmla="*/ 0 h 2687216"/>
              <a:gd name="connsiteX1" fmla="*/ 1091682 w 1123945"/>
              <a:gd name="connsiteY1" fmla="*/ 1436914 h 2687216"/>
              <a:gd name="connsiteX2" fmla="*/ 727788 w 1123945"/>
              <a:gd name="connsiteY2" fmla="*/ 2687216 h 268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45" h="2687216">
                <a:moveTo>
                  <a:pt x="0" y="0"/>
                </a:moveTo>
                <a:cubicBezTo>
                  <a:pt x="485192" y="494522"/>
                  <a:pt x="970384" y="989045"/>
                  <a:pt x="1091682" y="1436914"/>
                </a:cubicBezTo>
                <a:cubicBezTo>
                  <a:pt x="1212980" y="1884783"/>
                  <a:pt x="970384" y="2285999"/>
                  <a:pt x="727788" y="2687216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748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</dc:creator>
  <cp:lastModifiedBy>Alexander</cp:lastModifiedBy>
  <cp:revision>1</cp:revision>
  <dcterms:created xsi:type="dcterms:W3CDTF">2021-08-03T14:35:48Z</dcterms:created>
  <dcterms:modified xsi:type="dcterms:W3CDTF">2021-08-03T15:11:47Z</dcterms:modified>
</cp:coreProperties>
</file>