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64" r:id="rId3"/>
    <p:sldId id="277" r:id="rId4"/>
    <p:sldId id="267" r:id="rId5"/>
    <p:sldId id="268" r:id="rId6"/>
    <p:sldId id="269" r:id="rId7"/>
    <p:sldId id="285" r:id="rId8"/>
    <p:sldId id="266" r:id="rId9"/>
    <p:sldId id="274" r:id="rId10"/>
    <p:sldId id="265" r:id="rId11"/>
    <p:sldId id="287" r:id="rId12"/>
    <p:sldId id="289" r:id="rId13"/>
    <p:sldId id="272" r:id="rId14"/>
    <p:sldId id="263" r:id="rId15"/>
    <p:sldId id="283" r:id="rId16"/>
    <p:sldId id="284" r:id="rId17"/>
    <p:sldId id="286" r:id="rId18"/>
    <p:sldId id="288" r:id="rId19"/>
  </p:sldIdLst>
  <p:sldSz cx="10693400" cy="7561263"/>
  <p:notesSz cx="6858000" cy="9144000"/>
  <p:defaultTextStyle>
    <a:defPPr>
      <a:defRPr lang="ru-RU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70" autoAdjust="0"/>
  </p:normalViewPr>
  <p:slideViewPr>
    <p:cSldViewPr snapToGrid="0">
      <p:cViewPr varScale="1">
        <p:scale>
          <a:sx n="65" d="100"/>
          <a:sy n="65" d="100"/>
        </p:scale>
        <p:origin x="1622" y="58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D237-52E8-4D53-B2C0-3CE06DB00FFF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FF044-2632-4A57-94AD-BD677B550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34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80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2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68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405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312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092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467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34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700"/>
            </a:lvl1pPr>
            <a:lvl2pPr marL="521528" indent="0" algn="ctr">
              <a:buNone/>
              <a:defRPr sz="2300"/>
            </a:lvl2pPr>
            <a:lvl3pPr marL="1043056" indent="0" algn="ctr">
              <a:buNone/>
              <a:defRPr sz="2100"/>
            </a:lvl3pPr>
            <a:lvl4pPr marL="1564584" indent="0" algn="ctr">
              <a:buNone/>
              <a:defRPr sz="1800"/>
            </a:lvl4pPr>
            <a:lvl5pPr marL="2086112" indent="0" algn="ctr">
              <a:buNone/>
              <a:defRPr sz="1800"/>
            </a:lvl5pPr>
            <a:lvl6pPr marL="2607640" indent="0" algn="ctr">
              <a:buNone/>
              <a:defRPr sz="1800"/>
            </a:lvl6pPr>
            <a:lvl7pPr marL="3129168" indent="0" algn="ctr">
              <a:buNone/>
              <a:defRPr sz="1800"/>
            </a:lvl7pPr>
            <a:lvl8pPr marL="3650696" indent="0" algn="ctr">
              <a:buNone/>
              <a:defRPr sz="1800"/>
            </a:lvl8pPr>
            <a:lvl9pPr marL="4172224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67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23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2152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10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36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0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10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56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2313-9091-4C76-A5F9-A9D3259EC5F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95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764" indent="-260764" algn="l" defTabSz="1043056" rtl="0" eaLnBrk="1" latinLnBrk="0" hangingPunct="1">
        <a:lnSpc>
          <a:spcPct val="90000"/>
        </a:lnSpc>
        <a:spcBef>
          <a:spcPts val="1141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8229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809785" y="3153511"/>
            <a:ext cx="9459270" cy="1724682"/>
          </a:xfrm>
        </p:spPr>
        <p:txBody>
          <a:bodyPr>
            <a:noAutofit/>
          </a:bodyPr>
          <a:lstStyle/>
          <a:p>
            <a:pPr algn="l"/>
            <a:r>
              <a:rPr lang="ru-RU" sz="3800" dirty="0">
                <a:latin typeface="Fira Sans ExtraLight" panose="020B0403050000020004" pitchFamily="34" charset="0"/>
              </a:rPr>
              <a:t>Разработка интеллектуальной системы моделирования структур технологических объектов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0935" y="5605446"/>
            <a:ext cx="9459271" cy="863562"/>
          </a:xfrm>
        </p:spPr>
        <p:txBody>
          <a:bodyPr>
            <a:noAutofit/>
          </a:bodyPr>
          <a:lstStyle/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аспирант 1 курса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Колбеко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Борисович</a:t>
            </a:r>
          </a:p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д.т.н.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Глухих Игорь Николаевич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52" y="490502"/>
            <a:ext cx="3064449" cy="1848838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108452" y="5044440"/>
            <a:ext cx="558952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84" y="490502"/>
            <a:ext cx="3337322" cy="6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8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29258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33527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40386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04325" y="52011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/>
              <a:t>Архитектура генерирующей программы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CDDEF-F662-C2F3-75CE-D97574428A29}"/>
              </a:ext>
            </a:extLst>
          </p:cNvPr>
          <p:cNvSpPr txBox="1"/>
          <p:nvPr/>
        </p:nvSpPr>
        <p:spPr>
          <a:xfrm>
            <a:off x="404325" y="1094919"/>
            <a:ext cx="101112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/>
              <a:t>В качестве дискриминатора </a:t>
            </a:r>
            <a:r>
              <a:rPr lang="en-US" dirty="0"/>
              <a:t>B</a:t>
            </a:r>
            <a:r>
              <a:rPr lang="en-US" baseline="-25000" dirty="0"/>
              <a:t>i</a:t>
            </a:r>
            <a:r>
              <a:rPr lang="ru-RU" dirty="0"/>
              <a:t> могут быть использованы</a:t>
            </a:r>
            <a:r>
              <a:rPr lang="en-US" dirty="0"/>
              <a:t> :</a:t>
            </a:r>
          </a:p>
          <a:p>
            <a:pPr marL="342900" indent="-342900">
              <a:buFontTx/>
              <a:buChar char="-"/>
            </a:pPr>
            <a:r>
              <a:rPr lang="ru-RU" dirty="0"/>
              <a:t>Алгоритмы бинарной классификации (Алгоритм Бернулли, Логистическая регрессия, деревья решений)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r>
              <a:rPr lang="ru-RU" dirty="0"/>
              <a:t> (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)</a:t>
            </a:r>
          </a:p>
          <a:p>
            <a:pPr marL="342900" indent="-342900">
              <a:buFontTx/>
              <a:buChar char="-"/>
            </a:pPr>
            <a:r>
              <a:rPr lang="ru-RU" dirty="0"/>
              <a:t>Нейронные сети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 err="1"/>
              <a:t>TABnet</a:t>
            </a:r>
            <a:r>
              <a:rPr lang="en-US" dirty="0"/>
              <a:t>, </a:t>
            </a:r>
            <a:r>
              <a:rPr lang="en-US" dirty="0" err="1"/>
              <a:t>DATNets</a:t>
            </a:r>
            <a:r>
              <a:rPr lang="ru-RU" dirty="0"/>
              <a:t>)</a:t>
            </a:r>
            <a:endParaRPr lang="en-US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F14D9F53-7A29-14D6-BB33-F5E5C47FC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67670"/>
              </p:ext>
            </p:extLst>
          </p:nvPr>
        </p:nvGraphicFramePr>
        <p:xfrm>
          <a:off x="785766" y="5503863"/>
          <a:ext cx="20828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168963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1563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7898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3156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6985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240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229864-14A6-F247-44B2-8EAD89183869}"/>
              </a:ext>
            </a:extLst>
          </p:cNvPr>
          <p:cNvSpPr txBox="1"/>
          <p:nvPr/>
        </p:nvSpPr>
        <p:spPr>
          <a:xfrm>
            <a:off x="0" y="4668708"/>
            <a:ext cx="2312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Вектор состава сырья, требований к целевому продукту</a:t>
            </a:r>
          </a:p>
          <a:p>
            <a:endParaRPr lang="ru-RU" sz="1600" b="1" dirty="0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02E86A48-6BC5-FD68-ADD9-EFF53FC1F93A}"/>
              </a:ext>
            </a:extLst>
          </p:cNvPr>
          <p:cNvSpPr/>
          <p:nvPr/>
        </p:nvSpPr>
        <p:spPr>
          <a:xfrm>
            <a:off x="1137138" y="6396353"/>
            <a:ext cx="778304" cy="29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CF7D260-810E-E6FA-00E8-A7A81959C70F}"/>
              </a:ext>
            </a:extLst>
          </p:cNvPr>
          <p:cNvSpPr/>
          <p:nvPr/>
        </p:nvSpPr>
        <p:spPr>
          <a:xfrm>
            <a:off x="2017144" y="5933372"/>
            <a:ext cx="2542677" cy="1465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Генератор </a:t>
            </a:r>
            <a:r>
              <a:rPr lang="ru-RU" dirty="0" err="1">
                <a:solidFill>
                  <a:schemeClr val="tx1"/>
                </a:solidFill>
              </a:rPr>
              <a:t>графовых</a:t>
            </a:r>
            <a:r>
              <a:rPr lang="ru-RU" dirty="0">
                <a:solidFill>
                  <a:schemeClr val="tx1"/>
                </a:solidFill>
              </a:rPr>
              <a:t> представлений технологического объекта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F9CE0BA-92D4-7601-49B9-3E5EEB487AAD}"/>
              </a:ext>
            </a:extLst>
          </p:cNvPr>
          <p:cNvSpPr/>
          <p:nvPr/>
        </p:nvSpPr>
        <p:spPr>
          <a:xfrm>
            <a:off x="5643850" y="6180922"/>
            <a:ext cx="2438400" cy="10141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Сгенерированная структура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 &lt;V, E&gt;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904C78A1-E5BE-3A73-D7B1-B901297D578A}"/>
              </a:ext>
            </a:extLst>
          </p:cNvPr>
          <p:cNvSpPr/>
          <p:nvPr/>
        </p:nvSpPr>
        <p:spPr>
          <a:xfrm>
            <a:off x="4687816" y="6496787"/>
            <a:ext cx="811353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Данных, хранилища, базы данных, БД значок в Cagoicon">
            <a:extLst>
              <a:ext uri="{FF2B5EF4-FFF2-40B4-BE49-F238E27FC236}">
                <a16:creationId xmlns:a16="http://schemas.microsoft.com/office/drawing/2014/main" id="{DFF7EEAE-6801-8D63-E824-3672F2A55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61" y="42414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70C367-51E5-975A-FB1D-510244CDA3E5}"/>
              </a:ext>
            </a:extLst>
          </p:cNvPr>
          <p:cNvSpPr txBox="1"/>
          <p:nvPr/>
        </p:nvSpPr>
        <p:spPr>
          <a:xfrm>
            <a:off x="1945196" y="3620726"/>
            <a:ext cx="2892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Хранилище технологических объектов и признаков </a:t>
            </a: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D875EC52-7A16-E068-270C-D22471C7B0E4}"/>
              </a:ext>
            </a:extLst>
          </p:cNvPr>
          <p:cNvSpPr/>
          <p:nvPr/>
        </p:nvSpPr>
        <p:spPr>
          <a:xfrm>
            <a:off x="4460507" y="4512503"/>
            <a:ext cx="669173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A545ABD4-19D1-511D-8BD0-E4D0B4531791}"/>
              </a:ext>
            </a:extLst>
          </p:cNvPr>
          <p:cNvSpPr/>
          <p:nvPr/>
        </p:nvSpPr>
        <p:spPr>
          <a:xfrm rot="16200000">
            <a:off x="6254193" y="5635946"/>
            <a:ext cx="435718" cy="4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B200E9B8-89A3-4B8D-872B-5969B5C202F3}"/>
              </a:ext>
            </a:extLst>
          </p:cNvPr>
          <p:cNvSpPr/>
          <p:nvPr/>
        </p:nvSpPr>
        <p:spPr>
          <a:xfrm>
            <a:off x="7883872" y="4731761"/>
            <a:ext cx="568716" cy="326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B5931B38-47B0-3978-B6FD-8F7F7187A65F}"/>
              </a:ext>
            </a:extLst>
          </p:cNvPr>
          <p:cNvSpPr/>
          <p:nvPr/>
        </p:nvSpPr>
        <p:spPr>
          <a:xfrm>
            <a:off x="8452588" y="4332878"/>
            <a:ext cx="2148064" cy="1113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Применим</a:t>
            </a:r>
          </a:p>
          <a:p>
            <a:r>
              <a:rPr lang="ru-RU" dirty="0">
                <a:solidFill>
                  <a:schemeClr val="tx1"/>
                </a:solidFill>
              </a:rPr>
              <a:t>( да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ru-RU" dirty="0">
                <a:solidFill>
                  <a:schemeClr val="tx1"/>
                </a:solidFill>
              </a:rPr>
              <a:t>нет)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CDC4C8-F67F-EB92-042E-4228DBAC83B8}"/>
                  </a:ext>
                </a:extLst>
              </p:cNvPr>
              <p:cNvSpPr txBox="1"/>
              <p:nvPr/>
            </p:nvSpPr>
            <p:spPr>
              <a:xfrm>
                <a:off x="192628" y="5503863"/>
                <a:ext cx="296748" cy="362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CDC4C8-F67F-EB92-042E-4228DBAC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28" y="5503863"/>
                <a:ext cx="296748" cy="362343"/>
              </a:xfrm>
              <a:prstGeom prst="rect">
                <a:avLst/>
              </a:prstGeom>
              <a:blipFill>
                <a:blip r:embed="rId6"/>
                <a:stretch>
                  <a:fillRect l="-22917" r="-18750" b="-6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73218C2-DAFE-1D6F-22F3-2ABA8AFC2A37}"/>
              </a:ext>
            </a:extLst>
          </p:cNvPr>
          <p:cNvSpPr txBox="1"/>
          <p:nvPr/>
        </p:nvSpPr>
        <p:spPr>
          <a:xfrm>
            <a:off x="2424197" y="4197654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E758AC9A-7B10-50C1-0B4F-49D775BB9073}"/>
              </a:ext>
            </a:extLst>
          </p:cNvPr>
          <p:cNvGrpSpPr/>
          <p:nvPr/>
        </p:nvGrpSpPr>
        <p:grpSpPr>
          <a:xfrm>
            <a:off x="5240970" y="3897201"/>
            <a:ext cx="2573843" cy="1673173"/>
            <a:chOff x="5286350" y="3746632"/>
            <a:chExt cx="2573843" cy="1673173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E463BA1E-0A92-2E24-0FA5-C3894E3D7AD7}"/>
                </a:ext>
              </a:extLst>
            </p:cNvPr>
            <p:cNvGrpSpPr/>
            <p:nvPr/>
          </p:nvGrpSpPr>
          <p:grpSpPr>
            <a:xfrm>
              <a:off x="5286350" y="3746632"/>
              <a:ext cx="2573843" cy="1673173"/>
              <a:chOff x="4840520" y="3188357"/>
              <a:chExt cx="2573843" cy="1673173"/>
            </a:xfrm>
          </p:grpSpPr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FB417DCA-6A43-1599-8018-88C52A7D3448}"/>
                  </a:ext>
                </a:extLst>
              </p:cNvPr>
              <p:cNvSpPr/>
              <p:nvPr/>
            </p:nvSpPr>
            <p:spPr>
              <a:xfrm>
                <a:off x="4975963" y="3188357"/>
                <a:ext cx="2438400" cy="146538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B77AFB6F-5FB8-43A2-269D-F19642BD4D07}"/>
                  </a:ext>
                </a:extLst>
              </p:cNvPr>
              <p:cNvSpPr/>
              <p:nvPr/>
            </p:nvSpPr>
            <p:spPr>
              <a:xfrm>
                <a:off x="4912794" y="3288847"/>
                <a:ext cx="2438400" cy="146538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8E0DD679-9B4D-C804-BC6C-AC91D5C7197A}"/>
                  </a:ext>
                </a:extLst>
              </p:cNvPr>
              <p:cNvSpPr/>
              <p:nvPr/>
            </p:nvSpPr>
            <p:spPr>
              <a:xfrm>
                <a:off x="4840520" y="3396146"/>
                <a:ext cx="2438400" cy="146538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>
                    <a:solidFill>
                      <a:schemeClr val="tx1"/>
                    </a:solidFill>
                  </a:rPr>
                  <a:t>Коллекция дискриминаторов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294391-2A85-42D2-12F0-BD9FAB5DD191}"/>
                </a:ext>
              </a:extLst>
            </p:cNvPr>
            <p:cNvSpPr txBox="1"/>
            <p:nvPr/>
          </p:nvSpPr>
          <p:spPr>
            <a:xfrm>
              <a:off x="7236619" y="3922823"/>
              <a:ext cx="39466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ru-RU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CA776C4-073A-90F5-289C-0F6383D7DDF1}"/>
              </a:ext>
            </a:extLst>
          </p:cNvPr>
          <p:cNvSpPr txBox="1"/>
          <p:nvPr/>
        </p:nvSpPr>
        <p:spPr>
          <a:xfrm>
            <a:off x="5650758" y="2875341"/>
            <a:ext cx="486484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M, G, S </a:t>
            </a:r>
            <a:r>
              <a:rPr lang="ru-RU" dirty="0"/>
              <a:t>в дальнейшем позволят обучить </a:t>
            </a:r>
            <a:r>
              <a:rPr lang="ru-RU" dirty="0" err="1"/>
              <a:t>генеративно</a:t>
            </a:r>
            <a:r>
              <a:rPr lang="ru-RU" dirty="0"/>
              <a:t>-состязательную сеть </a:t>
            </a:r>
            <a:r>
              <a:rPr lang="en-US" dirty="0"/>
              <a:t>(GAN)</a:t>
            </a:r>
            <a:r>
              <a:rPr lang="ru-RU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CB9D22-4B52-B73B-3BEF-32D35C43A4AE}"/>
              </a:ext>
            </a:extLst>
          </p:cNvPr>
          <p:cNvSpPr txBox="1"/>
          <p:nvPr/>
        </p:nvSpPr>
        <p:spPr>
          <a:xfrm>
            <a:off x="10034453" y="4080190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1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29258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33527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40386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04325" y="52011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Редактора предметной области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0F0202-7402-EF15-9824-8D65DFC63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7" y="1843918"/>
            <a:ext cx="6729876" cy="4216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CE3D7B-B555-AA31-518F-E3173C44C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269" y="2617252"/>
            <a:ext cx="3014831" cy="3125745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5870EEF-A183-4969-586F-0E104D0EBC02}"/>
              </a:ext>
            </a:extLst>
          </p:cNvPr>
          <p:cNvSpPr/>
          <p:nvPr/>
        </p:nvSpPr>
        <p:spPr>
          <a:xfrm>
            <a:off x="7063043" y="3952374"/>
            <a:ext cx="484916" cy="455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upload.wikimedia.org/wikipedia/commons/thumb/e/...">
            <a:extLst>
              <a:ext uri="{FF2B5EF4-FFF2-40B4-BE49-F238E27FC236}">
                <a16:creationId xmlns:a16="http://schemas.microsoft.com/office/drawing/2014/main" id="{3D00CA46-1F75-E842-DE3F-61CD028F1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461" y="5929411"/>
            <a:ext cx="1000082" cy="156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y-lh.googleusercontent.com/98JfuGoUOxFK63NBn...">
            <a:extLst>
              <a:ext uri="{FF2B5EF4-FFF2-40B4-BE49-F238E27FC236}">
                <a16:creationId xmlns:a16="http://schemas.microsoft.com/office/drawing/2014/main" id="{26D974E6-8B48-06E9-27DA-D99F0F433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247" y="6187429"/>
            <a:ext cx="1419469" cy="141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38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29258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33527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40386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04325" y="52011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Заключение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C28EB57-F566-9476-9734-365281AB484E}"/>
              </a:ext>
            </a:extLst>
          </p:cNvPr>
          <p:cNvSpPr txBox="1">
            <a:spLocks/>
          </p:cNvSpPr>
          <p:nvPr/>
        </p:nvSpPr>
        <p:spPr>
          <a:xfrm>
            <a:off x="245635" y="2372047"/>
            <a:ext cx="10201688" cy="2358153"/>
          </a:xfrm>
          <a:prstGeom prst="rect">
            <a:avLst/>
          </a:prstGeom>
        </p:spPr>
        <p:txBody>
          <a:bodyPr vert="horz" lIns="104306" tIns="52153" rIns="104306" bIns="52153" rtlCol="0">
            <a:normAutofit fontScale="92500" lnSpcReduction="2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arenR"/>
            </a:pPr>
            <a:r>
              <a:rPr lang="ru-RU" dirty="0"/>
              <a:t>Рассмотрены наиболее распространенный подходы оценки</a:t>
            </a:r>
            <a:r>
              <a:rPr lang="ru-RU" sz="2800" dirty="0"/>
              <a:t> конфигурации, стоимости объектов подготовки углеводородов </a:t>
            </a:r>
          </a:p>
          <a:p>
            <a:pPr marL="514350" indent="-514350" algn="l">
              <a:buAutoNum type="arabicParenR"/>
            </a:pPr>
            <a:r>
              <a:rPr lang="ru-RU" dirty="0"/>
              <a:t>Определена математическая модель произвольного технологического объекта</a:t>
            </a:r>
          </a:p>
          <a:p>
            <a:pPr marL="514350" indent="-514350" algn="l">
              <a:buAutoNum type="arabicParenR"/>
            </a:pPr>
            <a:r>
              <a:rPr lang="ru-RU" dirty="0"/>
              <a:t>Предложена схема генерации </a:t>
            </a:r>
            <a:r>
              <a:rPr lang="ru-RU" dirty="0" err="1"/>
              <a:t>графовых</a:t>
            </a:r>
            <a:r>
              <a:rPr lang="ru-RU" dirty="0"/>
              <a:t> представлений технологических линий подготовки сырья и принятия решения о применимости</a:t>
            </a:r>
          </a:p>
          <a:p>
            <a:pPr marL="514350" indent="-514350" algn="l">
              <a:buAutoNum type="arabicParenR"/>
            </a:pP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8B42C1-5E6D-D8F8-AAEC-56E48A08E64A}"/>
              </a:ext>
            </a:extLst>
          </p:cNvPr>
          <p:cNvSpPr txBox="1">
            <a:spLocks/>
          </p:cNvSpPr>
          <p:nvPr/>
        </p:nvSpPr>
        <p:spPr>
          <a:xfrm>
            <a:off x="245635" y="5266733"/>
            <a:ext cx="10201688" cy="1774415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/>
              <a:t>Применимость</a:t>
            </a:r>
          </a:p>
          <a:p>
            <a:pPr marL="514350" indent="-514350" algn="l">
              <a:buAutoNum type="arabicParenR"/>
            </a:pPr>
            <a:r>
              <a:rPr lang="ru-RU" sz="2400" dirty="0"/>
              <a:t>Генерация новых концептов объектов подготовки</a:t>
            </a:r>
          </a:p>
          <a:p>
            <a:pPr marL="514350" indent="-514350" algn="l">
              <a:buAutoNum type="arabicParenR"/>
            </a:pPr>
            <a:r>
              <a:rPr lang="ru-RU" sz="2400" dirty="0"/>
              <a:t>Аудит существующих схем на оптимальность</a:t>
            </a:r>
          </a:p>
          <a:p>
            <a:pPr marL="514350" indent="-514350" algn="l">
              <a:buAutoNum type="arabicParenR"/>
            </a:pPr>
            <a:r>
              <a:rPr lang="ru-RU" sz="2400" dirty="0"/>
              <a:t>Реинжиниринг существующих объектов под новые параметры</a:t>
            </a:r>
          </a:p>
          <a:p>
            <a:pPr algn="l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0271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Ссылки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345298" y="1828800"/>
            <a:ext cx="9054176" cy="5003076"/>
          </a:xfrm>
          <a:prstGeom prst="rect">
            <a:avLst/>
          </a:prstGeom>
        </p:spPr>
        <p:txBody>
          <a:bodyPr vert="horz" lIns="104306" tIns="52153" rIns="104306" bIns="52153" rtlCol="0">
            <a:normAutofit fontScale="925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endParaRPr lang="ru-RU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E. </a:t>
            </a:r>
            <a:r>
              <a:rPr lang="en-US" sz="2000" dirty="0" err="1"/>
              <a:t>Alhajjar</a:t>
            </a:r>
            <a:r>
              <a:rPr lang="en-US" sz="2000" dirty="0"/>
              <a:t>, P. Maxwell and N. Bastian, "Adversarial machine learning in Network Intrusion Detection Systems", Expert Systems with Applications, vol. 186, pp. 115782, 12 2021.</a:t>
            </a:r>
            <a:endParaRPr lang="ru-RU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J. Zhang and X. Gan, "Meta-neighbor aggregated graph attention network for heterogeneous graph representation", Proc. IEEE/CIC Int. Conf. </a:t>
            </a:r>
            <a:r>
              <a:rPr lang="en-US" sz="2000" dirty="0" err="1"/>
              <a:t>Commun</a:t>
            </a:r>
            <a:r>
              <a:rPr lang="en-US" sz="2000" dirty="0"/>
              <a:t>. China (ICCC), pp. 248-253, Jul. 2021.</a:t>
            </a:r>
            <a:endParaRPr lang="ru-RU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Huiting</a:t>
            </a:r>
            <a:r>
              <a:rPr lang="en-US" sz="2000" dirty="0"/>
              <a:t> Hong, </a:t>
            </a:r>
            <a:r>
              <a:rPr lang="en-US" sz="2000" dirty="0" err="1"/>
              <a:t>Hantao</a:t>
            </a:r>
            <a:r>
              <a:rPr lang="en-US" sz="2000" dirty="0"/>
              <a:t> Guo, Yucheng Lin, Xiaoqing Yang, Zang Li and </a:t>
            </a:r>
            <a:r>
              <a:rPr lang="en-US" sz="2000" dirty="0" err="1"/>
              <a:t>Jieping</a:t>
            </a:r>
            <a:r>
              <a:rPr lang="en-US" sz="2000" dirty="0"/>
              <a:t> Ye, "An attention-based graph neural network for heterogeneous structural learning", the thirty-fourth AAAI </a:t>
            </a:r>
            <a:r>
              <a:rPr lang="en-US" sz="2000" dirty="0" err="1"/>
              <a:t>convference</a:t>
            </a:r>
            <a:r>
              <a:rPr lang="en-US" sz="2000" dirty="0"/>
              <a:t> on artificial </a:t>
            </a:r>
            <a:r>
              <a:rPr lang="en-US" sz="2000" dirty="0" err="1"/>
              <a:t>intellegence</a:t>
            </a:r>
            <a:r>
              <a:rPr lang="en-US" sz="2000" dirty="0"/>
              <a:t>, pp. 4132-4139, 2020.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A. Ba, K. Lynch, J. </a:t>
            </a:r>
            <a:r>
              <a:rPr lang="en-US" sz="2000" dirty="0" err="1"/>
              <a:t>Ploennigs</a:t>
            </a:r>
            <a:r>
              <a:rPr lang="en-US" sz="2000" dirty="0"/>
              <a:t>, B. Schaper, C. Lohse, F. </a:t>
            </a:r>
            <a:r>
              <a:rPr lang="en-US" sz="2000" dirty="0" err="1"/>
              <a:t>Lorenzi</a:t>
            </a:r>
            <a:r>
              <a:rPr lang="en-US" sz="2000" dirty="0"/>
              <a:t>, “Automated configuration of heterogeneous graph neural networks with a semantic math parser for </a:t>
            </a:r>
            <a:r>
              <a:rPr lang="en-US" sz="2000" dirty="0" err="1"/>
              <a:t>iot</a:t>
            </a:r>
            <a:r>
              <a:rPr lang="en-US" sz="2000" dirty="0"/>
              <a:t> systems”, IEEE Internet of Things Journal, 10 (2) (2022), pp. 1042-1052,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Le Yu, </a:t>
            </a:r>
            <a:r>
              <a:rPr lang="en-US" sz="2000" dirty="0" err="1"/>
              <a:t>Leilei</a:t>
            </a:r>
            <a:r>
              <a:rPr lang="en-US" sz="2000" dirty="0"/>
              <a:t> Sun, Bowen Du, "Heterogeneous Graph Representation Learning With Relation Awareness", IEEE Transactions on Knowledge and Data Engineering, 01 June 2023.</a:t>
            </a:r>
          </a:p>
        </p:txBody>
      </p:sp>
    </p:spTree>
    <p:extLst>
      <p:ext uri="{BB962C8B-B14F-4D97-AF65-F5344CB8AC3E}">
        <p14:creationId xmlns:p14="http://schemas.microsoft.com/office/powerpoint/2010/main" val="18012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59" y="683762"/>
            <a:ext cx="3008923" cy="1815333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148856" y="3829077"/>
            <a:ext cx="10388010" cy="1632267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СПАСИБО</a:t>
            </a:r>
            <a:r>
              <a:rPr lang="en-US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 </a:t>
            </a:r>
            <a:r>
              <a:rPr lang="ru-RU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ЗА ВНИМАНИЕ!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21" y="6154112"/>
            <a:ext cx="2626197" cy="4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10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16" y="6952096"/>
            <a:ext cx="842724" cy="372509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1314726"/>
            <a:ext cx="106934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104668" y="875409"/>
            <a:ext cx="10693400" cy="426272"/>
          </a:xfrm>
          <a:prstGeom prst="rect">
            <a:avLst/>
          </a:prstGeom>
        </p:spPr>
        <p:txBody>
          <a:bodyPr vert="horz" lIns="80201" tIns="40100" rIns="80201" bIns="4010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Обзор существующих решений по определению компонентов и стоимости УКПГ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EE4759C-98F9-48C7-97E0-3095DF11B647}"/>
              </a:ext>
            </a:extLst>
          </p:cNvPr>
          <p:cNvSpPr txBox="1"/>
          <p:nvPr/>
        </p:nvSpPr>
        <p:spPr>
          <a:xfrm>
            <a:off x="167825" y="2454334"/>
            <a:ext cx="4736776" cy="1520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439"/>
              </a:spcAft>
            </a:pPr>
            <a:r>
              <a:rPr lang="ru-RU" sz="14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аналогов</a:t>
            </a:r>
          </a:p>
          <a:p>
            <a:pPr algn="just"/>
            <a:r>
              <a:rPr lang="ru-RU" sz="1228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Предполагает использование ф</a:t>
            </a:r>
            <a:r>
              <a:rPr lang="ru-RU" sz="1228" dirty="0">
                <a:latin typeface="Arial" panose="020B0604020202020204" pitchFamily="34" charset="0"/>
                <a:cs typeface="Arial" panose="020B0604020202020204" pitchFamily="34" charset="0"/>
              </a:rPr>
              <a:t>ормулы Ленца для расчета капитальных вложений по объектам различной мощности (производительности) на базе одного или нескольких объектов-аналогов с известным объемом капитальных вложений</a:t>
            </a:r>
          </a:p>
          <a:p>
            <a:pPr algn="just"/>
            <a:endParaRPr lang="ru-RU" sz="1403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403431EE-6AC2-41D5-8CD8-AA10454172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33"/>
          <a:stretch/>
        </p:blipFill>
        <p:spPr>
          <a:xfrm>
            <a:off x="1304651" y="3843789"/>
            <a:ext cx="2589438" cy="821068"/>
          </a:xfrm>
          <a:prstGeom prst="rect">
            <a:avLst/>
          </a:prstGeom>
        </p:spPr>
      </p:pic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0AEB04E4-E46C-4582-9A65-2EF658920E87}"/>
              </a:ext>
            </a:extLst>
          </p:cNvPr>
          <p:cNvSpPr/>
          <p:nvPr/>
        </p:nvSpPr>
        <p:spPr>
          <a:xfrm>
            <a:off x="230982" y="4917458"/>
            <a:ext cx="3726265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26"/>
              </a:spcBef>
            </a:pPr>
            <a:r>
              <a:rPr lang="en-US" sz="1053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1053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п.о</a:t>
            </a:r>
            <a:r>
              <a:rPr lang="ru-RU" sz="1053" baseline="-25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053" dirty="0">
                <a:latin typeface="Arial" panose="020B0604020202020204" pitchFamily="34" charset="0"/>
                <a:cs typeface="Arial" panose="020B0604020202020204" pitchFamily="34" charset="0"/>
              </a:rPr>
              <a:t> – капитальные затраты на проектируемый объект;</a:t>
            </a:r>
          </a:p>
          <a:p>
            <a:pPr>
              <a:spcBef>
                <a:spcPts val="526"/>
              </a:spcBef>
            </a:pPr>
            <a:r>
              <a:rPr lang="en-US" sz="1053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1053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о.а</a:t>
            </a:r>
            <a:r>
              <a:rPr lang="ru-RU" sz="1053" baseline="-25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053" dirty="0">
                <a:latin typeface="Arial" panose="020B0604020202020204" pitchFamily="34" charset="0"/>
                <a:cs typeface="Arial" panose="020B0604020202020204" pitchFamily="34" charset="0"/>
              </a:rPr>
              <a:t> – капитальные затраты на объект-аналог;</a:t>
            </a:r>
          </a:p>
          <a:p>
            <a:pPr>
              <a:spcBef>
                <a:spcPts val="526"/>
              </a:spcBef>
            </a:pPr>
            <a:r>
              <a:rPr lang="en-US" sz="1053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ru-RU" sz="1053" baseline="-25000" dirty="0">
                <a:latin typeface="Arial" panose="020B0604020202020204" pitchFamily="34" charset="0"/>
                <a:cs typeface="Arial" panose="020B0604020202020204" pitchFamily="34" charset="0"/>
              </a:rPr>
              <a:t>н1.ж1.</a:t>
            </a:r>
            <a:r>
              <a:rPr lang="ru-RU" sz="1053" dirty="0">
                <a:latin typeface="Arial" panose="020B0604020202020204" pitchFamily="34" charset="0"/>
                <a:cs typeface="Arial" panose="020B0604020202020204" pitchFamily="34" charset="0"/>
              </a:rPr>
              <a:t> – производительность проектируемого объекта, например по нефти/жидкости в год и.т.д.;</a:t>
            </a:r>
          </a:p>
          <a:p>
            <a:pPr>
              <a:spcBef>
                <a:spcPts val="526"/>
              </a:spcBef>
            </a:pPr>
            <a:r>
              <a:rPr lang="en-US" sz="1053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ru-RU" sz="1053" baseline="-25000" dirty="0">
                <a:latin typeface="Arial" panose="020B0604020202020204" pitchFamily="34" charset="0"/>
                <a:cs typeface="Arial" panose="020B0604020202020204" pitchFamily="34" charset="0"/>
              </a:rPr>
              <a:t>н2.ж2.</a:t>
            </a:r>
            <a:r>
              <a:rPr lang="ru-RU" sz="1053" dirty="0">
                <a:latin typeface="Arial" panose="020B0604020202020204" pitchFamily="34" charset="0"/>
                <a:cs typeface="Arial" panose="020B0604020202020204" pitchFamily="34" charset="0"/>
              </a:rPr>
              <a:t> – производительность объекта-аналога, например по нефти/жидкости в год и.т.д.;</a:t>
            </a:r>
          </a:p>
          <a:p>
            <a:pPr>
              <a:spcBef>
                <a:spcPts val="526"/>
              </a:spcBef>
            </a:pPr>
            <a:r>
              <a:rPr lang="en-US" sz="1053" dirty="0">
                <a:latin typeface="Arial" panose="020B0604020202020204" pitchFamily="34" charset="0"/>
                <a:cs typeface="Arial" panose="020B0604020202020204" pitchFamily="34" charset="0"/>
              </a:rPr>
              <a:t>m – </a:t>
            </a:r>
            <a:r>
              <a:rPr lang="ru-RU" sz="1053" dirty="0">
                <a:latin typeface="Arial" panose="020B0604020202020204" pitchFamily="34" charset="0"/>
                <a:cs typeface="Arial" panose="020B0604020202020204" pitchFamily="34" charset="0"/>
              </a:rPr>
              <a:t>экспертный коэффициент (0,6-0,8)</a:t>
            </a:r>
            <a:endParaRPr lang="ru-RU" sz="965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33C85EF-43D9-4B3E-95DD-0EEC82A56BE2}"/>
              </a:ext>
            </a:extLst>
          </p:cNvPr>
          <p:cNvSpPr txBox="1"/>
          <p:nvPr/>
        </p:nvSpPr>
        <p:spPr>
          <a:xfrm>
            <a:off x="5662485" y="2328020"/>
            <a:ext cx="4610462" cy="3440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439"/>
              </a:spcAft>
            </a:pPr>
            <a:r>
              <a:rPr lang="en-US" sz="14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IT-CAPEX</a:t>
            </a:r>
            <a:endParaRPr lang="ru-RU" sz="140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526"/>
              </a:spcBef>
            </a:pPr>
            <a:r>
              <a:rPr lang="ru-RU" sz="1228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Заключается в  создании стоимостных моделей методом декомпозиции. Декомпозиция объектов представлена в виде функциональных узлов/сооружений, которые обеспечивают возможность собрать площадной объект любой конфигурации.</a:t>
            </a:r>
          </a:p>
          <a:p>
            <a:pPr algn="just">
              <a:spcBef>
                <a:spcPts val="526"/>
              </a:spcBef>
            </a:pPr>
            <a:r>
              <a:rPr lang="ru-RU" sz="1228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расчетов используются готовые составы сооружений (шаблоны). Пользователь вносит требуемую производительность объекта подготовки, на основании внесенного значения из базы типовых составов сооружений площадных объектов выдается подходящая стоимостная модель.</a:t>
            </a:r>
          </a:p>
          <a:p>
            <a:pPr algn="just">
              <a:spcBef>
                <a:spcPts val="526"/>
              </a:spcBef>
            </a:pPr>
            <a:r>
              <a:rPr lang="ru-RU" sz="1228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Стоимостная модель не учитывает параметры флюида, вследствие чего требует редактирования специалистом. </a:t>
            </a:r>
          </a:p>
          <a:p>
            <a:pPr algn="just"/>
            <a:endParaRPr lang="ru-RU" sz="1403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403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CBFBD50-4CEC-4D7B-AF54-EA25A8EEDE7E}"/>
              </a:ext>
            </a:extLst>
          </p:cNvPr>
          <p:cNvSpPr txBox="1"/>
          <p:nvPr/>
        </p:nvSpPr>
        <p:spPr>
          <a:xfrm>
            <a:off x="3325675" y="1380664"/>
            <a:ext cx="3410479" cy="33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579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Существующие решения</a:t>
            </a: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B78D761-099B-4265-BFF3-38D5C41BB8B3}"/>
              </a:ext>
            </a:extLst>
          </p:cNvPr>
          <p:cNvCxnSpPr>
            <a:cxnSpLocks/>
            <a:stCxn id="111" idx="2"/>
            <a:endCxn id="104" idx="0"/>
          </p:cNvCxnSpPr>
          <p:nvPr/>
        </p:nvCxnSpPr>
        <p:spPr>
          <a:xfrm rot="5400000">
            <a:off x="3414403" y="837822"/>
            <a:ext cx="738322" cy="2494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: уступ 79">
            <a:extLst>
              <a:ext uri="{FF2B5EF4-FFF2-40B4-BE49-F238E27FC236}">
                <a16:creationId xmlns:a16="http://schemas.microsoft.com/office/drawing/2014/main" id="{6965A900-372E-4099-9125-67DE066E1A87}"/>
              </a:ext>
            </a:extLst>
          </p:cNvPr>
          <p:cNvCxnSpPr>
            <a:cxnSpLocks/>
            <a:stCxn id="111" idx="2"/>
            <a:endCxn id="117" idx="1"/>
          </p:cNvCxnSpPr>
          <p:nvPr/>
        </p:nvCxnSpPr>
        <p:spPr>
          <a:xfrm rot="16200000" flipH="1">
            <a:off x="5384548" y="1362379"/>
            <a:ext cx="197707" cy="904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AC9EEDE-43CA-4AF1-BFC9-5AE704B6E1C5}"/>
              </a:ext>
            </a:extLst>
          </p:cNvPr>
          <p:cNvSpPr txBox="1"/>
          <p:nvPr/>
        </p:nvSpPr>
        <p:spPr>
          <a:xfrm>
            <a:off x="5935887" y="1759606"/>
            <a:ext cx="3284165" cy="308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капитальных вложений </a:t>
            </a:r>
          </a:p>
        </p:txBody>
      </p:sp>
      <p:cxnSp>
        <p:nvCxnSpPr>
          <p:cNvPr id="112" name="Соединитель: уступ 111">
            <a:extLst>
              <a:ext uri="{FF2B5EF4-FFF2-40B4-BE49-F238E27FC236}">
                <a16:creationId xmlns:a16="http://schemas.microsoft.com/office/drawing/2014/main" id="{83C53D34-C884-457E-84AE-5E480606F370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 rot="16200000" flipH="1">
            <a:off x="7642749" y="2003053"/>
            <a:ext cx="260188" cy="389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8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918" y="6222654"/>
            <a:ext cx="927566" cy="41001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1314726"/>
            <a:ext cx="106934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264111" y="888454"/>
            <a:ext cx="6432241" cy="426272"/>
          </a:xfrm>
          <a:prstGeom prst="rect">
            <a:avLst/>
          </a:prstGeom>
        </p:spPr>
        <p:txBody>
          <a:bodyPr vert="horz" lIns="80201" tIns="40100" rIns="80201" bIns="4010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56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Определение проблемы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2B2623B-D3B7-4C4B-9DF9-894A6A1930BF}"/>
              </a:ext>
            </a:extLst>
          </p:cNvPr>
          <p:cNvGrpSpPr/>
          <p:nvPr/>
        </p:nvGrpSpPr>
        <p:grpSpPr>
          <a:xfrm>
            <a:off x="1182752" y="1507022"/>
            <a:ext cx="2353357" cy="1057205"/>
            <a:chOff x="2785264" y="4219099"/>
            <a:chExt cx="2024108" cy="1127464"/>
          </a:xfrm>
        </p:grpSpPr>
        <p:sp>
          <p:nvSpPr>
            <p:cNvPr id="11" name="Google Shape;20260;p87">
              <a:extLst>
                <a:ext uri="{FF2B5EF4-FFF2-40B4-BE49-F238E27FC236}">
                  <a16:creationId xmlns:a16="http://schemas.microsoft.com/office/drawing/2014/main" id="{E336BC3A-9622-43E5-9765-35B5A65DB361}"/>
                </a:ext>
              </a:extLst>
            </p:cNvPr>
            <p:cNvSpPr/>
            <p:nvPr/>
          </p:nvSpPr>
          <p:spPr>
            <a:xfrm>
              <a:off x="3082666" y="4344251"/>
              <a:ext cx="1429305" cy="857623"/>
            </a:xfrm>
            <a:custGeom>
              <a:avLst/>
              <a:gdLst/>
              <a:ahLst/>
              <a:cxnLst/>
              <a:rect l="l" t="t" r="r" b="b"/>
              <a:pathLst>
                <a:path w="46542" h="37796" extrusionOk="0">
                  <a:moveTo>
                    <a:pt x="7544" y="0"/>
                  </a:moveTo>
                  <a:cubicBezTo>
                    <a:pt x="3384" y="0"/>
                    <a:pt x="0" y="3384"/>
                    <a:pt x="0" y="7569"/>
                  </a:cubicBezTo>
                  <a:lnTo>
                    <a:pt x="0" y="30226"/>
                  </a:lnTo>
                  <a:cubicBezTo>
                    <a:pt x="0" y="34412"/>
                    <a:pt x="3384" y="37795"/>
                    <a:pt x="7544" y="37795"/>
                  </a:cubicBezTo>
                  <a:lnTo>
                    <a:pt x="38998" y="37795"/>
                  </a:lnTo>
                  <a:cubicBezTo>
                    <a:pt x="43158" y="37795"/>
                    <a:pt x="46542" y="34412"/>
                    <a:pt x="46542" y="30226"/>
                  </a:cubicBezTo>
                  <a:lnTo>
                    <a:pt x="46542" y="7569"/>
                  </a:lnTo>
                  <a:cubicBezTo>
                    <a:pt x="46542" y="3384"/>
                    <a:pt x="43158" y="0"/>
                    <a:pt x="3899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pPr algn="ctr"/>
              <a:endParaRPr sz="1842" dirty="0">
                <a:latin typeface="+mj-lt"/>
              </a:endParaRPr>
            </a:p>
          </p:txBody>
        </p:sp>
        <p:sp>
          <p:nvSpPr>
            <p:cNvPr id="13" name="Google Shape;20289;p87">
              <a:extLst>
                <a:ext uri="{FF2B5EF4-FFF2-40B4-BE49-F238E27FC236}">
                  <a16:creationId xmlns:a16="http://schemas.microsoft.com/office/drawing/2014/main" id="{9C141C4E-F67A-4599-85CE-470A281127A6}"/>
                </a:ext>
              </a:extLst>
            </p:cNvPr>
            <p:cNvSpPr txBox="1">
              <a:spLocks/>
            </p:cNvSpPr>
            <p:nvPr/>
          </p:nvSpPr>
          <p:spPr>
            <a:xfrm>
              <a:off x="2785264" y="4219099"/>
              <a:ext cx="2024108" cy="1127464"/>
            </a:xfrm>
            <a:prstGeom prst="rect">
              <a:avLst/>
            </a:prstGeom>
          </p:spPr>
          <p:txBody>
            <a:bodyPr spcFirstLastPara="1" vert="horz" wrap="square" lIns="80187" tIns="80187" rIns="80187" bIns="80187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579" b="1" dirty="0">
                  <a:ea typeface="Arial"/>
                  <a:cs typeface="DIN Pro Black" panose="020B0A04020101010102" pitchFamily="34" charset="0"/>
                  <a:sym typeface="Arial"/>
                </a:rPr>
                <a:t>УКПГ </a:t>
              </a:r>
            </a:p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579" b="1" dirty="0">
                  <a:ea typeface="Arial"/>
                  <a:cs typeface="DIN Pro Black" panose="020B0A04020101010102" pitchFamily="34" charset="0"/>
                  <a:sym typeface="Arial"/>
                </a:rPr>
                <a:t>Месторождений-аналогов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70C6BFA-0FD9-491F-822B-629A76D9167E}"/>
              </a:ext>
            </a:extLst>
          </p:cNvPr>
          <p:cNvGrpSpPr/>
          <p:nvPr/>
        </p:nvGrpSpPr>
        <p:grpSpPr>
          <a:xfrm>
            <a:off x="3976711" y="1507022"/>
            <a:ext cx="2353357" cy="1057205"/>
            <a:chOff x="2785264" y="4219099"/>
            <a:chExt cx="2024108" cy="1127464"/>
          </a:xfrm>
        </p:grpSpPr>
        <p:sp>
          <p:nvSpPr>
            <p:cNvPr id="15" name="Google Shape;20260;p87">
              <a:extLst>
                <a:ext uri="{FF2B5EF4-FFF2-40B4-BE49-F238E27FC236}">
                  <a16:creationId xmlns:a16="http://schemas.microsoft.com/office/drawing/2014/main" id="{CE595926-D221-4A9D-8135-B4795FDD82BB}"/>
                </a:ext>
              </a:extLst>
            </p:cNvPr>
            <p:cNvSpPr/>
            <p:nvPr/>
          </p:nvSpPr>
          <p:spPr>
            <a:xfrm>
              <a:off x="3082666" y="4344251"/>
              <a:ext cx="1429305" cy="857623"/>
            </a:xfrm>
            <a:custGeom>
              <a:avLst/>
              <a:gdLst/>
              <a:ahLst/>
              <a:cxnLst/>
              <a:rect l="l" t="t" r="r" b="b"/>
              <a:pathLst>
                <a:path w="46542" h="37796" extrusionOk="0">
                  <a:moveTo>
                    <a:pt x="7544" y="0"/>
                  </a:moveTo>
                  <a:cubicBezTo>
                    <a:pt x="3384" y="0"/>
                    <a:pt x="0" y="3384"/>
                    <a:pt x="0" y="7569"/>
                  </a:cubicBezTo>
                  <a:lnTo>
                    <a:pt x="0" y="30226"/>
                  </a:lnTo>
                  <a:cubicBezTo>
                    <a:pt x="0" y="34412"/>
                    <a:pt x="3384" y="37795"/>
                    <a:pt x="7544" y="37795"/>
                  </a:cubicBezTo>
                  <a:lnTo>
                    <a:pt x="38998" y="37795"/>
                  </a:lnTo>
                  <a:cubicBezTo>
                    <a:pt x="43158" y="37795"/>
                    <a:pt x="46542" y="34412"/>
                    <a:pt x="46542" y="30226"/>
                  </a:cubicBezTo>
                  <a:lnTo>
                    <a:pt x="46542" y="7569"/>
                  </a:lnTo>
                  <a:cubicBezTo>
                    <a:pt x="46542" y="3384"/>
                    <a:pt x="43158" y="0"/>
                    <a:pt x="3899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pPr algn="ctr"/>
              <a:endParaRPr sz="1842" dirty="0">
                <a:latin typeface="+mj-lt"/>
              </a:endParaRPr>
            </a:p>
          </p:txBody>
        </p:sp>
        <p:sp>
          <p:nvSpPr>
            <p:cNvPr id="16" name="Google Shape;20289;p87">
              <a:extLst>
                <a:ext uri="{FF2B5EF4-FFF2-40B4-BE49-F238E27FC236}">
                  <a16:creationId xmlns:a16="http://schemas.microsoft.com/office/drawing/2014/main" id="{C232DF0F-3281-442D-AF59-A7C120C821CA}"/>
                </a:ext>
              </a:extLst>
            </p:cNvPr>
            <p:cNvSpPr txBox="1">
              <a:spLocks/>
            </p:cNvSpPr>
            <p:nvPr/>
          </p:nvSpPr>
          <p:spPr>
            <a:xfrm>
              <a:off x="2785264" y="4219099"/>
              <a:ext cx="2024108" cy="1127464"/>
            </a:xfrm>
            <a:prstGeom prst="rect">
              <a:avLst/>
            </a:prstGeom>
          </p:spPr>
          <p:txBody>
            <a:bodyPr spcFirstLastPara="1" vert="horz" wrap="square" lIns="80187" tIns="80187" rIns="80187" bIns="80187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579" b="1" dirty="0">
                  <a:ea typeface="Arial"/>
                  <a:cs typeface="DIN Pro Black" panose="020B0A04020101010102" pitchFamily="34" charset="0"/>
                  <a:sym typeface="Arial"/>
                </a:rPr>
                <a:t>УКПГ </a:t>
              </a:r>
            </a:p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579" b="1" dirty="0">
                  <a:ea typeface="Arial"/>
                  <a:cs typeface="DIN Pro Black" panose="020B0A04020101010102" pitchFamily="34" charset="0"/>
                  <a:sym typeface="Arial"/>
                </a:rPr>
                <a:t>Месторождений-аналогов</a:t>
              </a: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CB17DE6-2442-44B5-A7AF-A3D4EDF3FDCF}"/>
              </a:ext>
            </a:extLst>
          </p:cNvPr>
          <p:cNvGrpSpPr/>
          <p:nvPr/>
        </p:nvGrpSpPr>
        <p:grpSpPr>
          <a:xfrm>
            <a:off x="6628044" y="1507022"/>
            <a:ext cx="2353357" cy="1057205"/>
            <a:chOff x="2785264" y="4219099"/>
            <a:chExt cx="2024108" cy="1127464"/>
          </a:xfrm>
        </p:grpSpPr>
        <p:sp>
          <p:nvSpPr>
            <p:cNvPr id="18" name="Google Shape;20260;p87">
              <a:extLst>
                <a:ext uri="{FF2B5EF4-FFF2-40B4-BE49-F238E27FC236}">
                  <a16:creationId xmlns:a16="http://schemas.microsoft.com/office/drawing/2014/main" id="{0D6410D9-EEBC-4FEB-9E1B-304080A7CF5A}"/>
                </a:ext>
              </a:extLst>
            </p:cNvPr>
            <p:cNvSpPr/>
            <p:nvPr/>
          </p:nvSpPr>
          <p:spPr>
            <a:xfrm>
              <a:off x="3082666" y="4344251"/>
              <a:ext cx="1429305" cy="857623"/>
            </a:xfrm>
            <a:custGeom>
              <a:avLst/>
              <a:gdLst/>
              <a:ahLst/>
              <a:cxnLst/>
              <a:rect l="l" t="t" r="r" b="b"/>
              <a:pathLst>
                <a:path w="46542" h="37796" extrusionOk="0">
                  <a:moveTo>
                    <a:pt x="7544" y="0"/>
                  </a:moveTo>
                  <a:cubicBezTo>
                    <a:pt x="3384" y="0"/>
                    <a:pt x="0" y="3384"/>
                    <a:pt x="0" y="7569"/>
                  </a:cubicBezTo>
                  <a:lnTo>
                    <a:pt x="0" y="30226"/>
                  </a:lnTo>
                  <a:cubicBezTo>
                    <a:pt x="0" y="34412"/>
                    <a:pt x="3384" y="37795"/>
                    <a:pt x="7544" y="37795"/>
                  </a:cubicBezTo>
                  <a:lnTo>
                    <a:pt x="38998" y="37795"/>
                  </a:lnTo>
                  <a:cubicBezTo>
                    <a:pt x="43158" y="37795"/>
                    <a:pt x="46542" y="34412"/>
                    <a:pt x="46542" y="30226"/>
                  </a:cubicBezTo>
                  <a:lnTo>
                    <a:pt x="46542" y="7569"/>
                  </a:lnTo>
                  <a:cubicBezTo>
                    <a:pt x="46542" y="3384"/>
                    <a:pt x="43158" y="0"/>
                    <a:pt x="3899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pPr algn="ctr"/>
              <a:endParaRPr sz="1842" dirty="0">
                <a:latin typeface="+mj-lt"/>
              </a:endParaRPr>
            </a:p>
          </p:txBody>
        </p:sp>
        <p:sp>
          <p:nvSpPr>
            <p:cNvPr id="19" name="Google Shape;20289;p87">
              <a:extLst>
                <a:ext uri="{FF2B5EF4-FFF2-40B4-BE49-F238E27FC236}">
                  <a16:creationId xmlns:a16="http://schemas.microsoft.com/office/drawing/2014/main" id="{C146CB19-F0A9-4418-B0E8-27FC3F1AE921}"/>
                </a:ext>
              </a:extLst>
            </p:cNvPr>
            <p:cNvSpPr txBox="1">
              <a:spLocks/>
            </p:cNvSpPr>
            <p:nvPr/>
          </p:nvSpPr>
          <p:spPr>
            <a:xfrm>
              <a:off x="2785264" y="4219099"/>
              <a:ext cx="2024108" cy="1127464"/>
            </a:xfrm>
            <a:prstGeom prst="rect">
              <a:avLst/>
            </a:prstGeom>
          </p:spPr>
          <p:txBody>
            <a:bodyPr spcFirstLastPara="1" vert="horz" wrap="square" lIns="80187" tIns="80187" rIns="80187" bIns="80187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579" b="1" dirty="0">
                  <a:ea typeface="Arial"/>
                  <a:cs typeface="DIN Pro Black" panose="020B0A04020101010102" pitchFamily="34" charset="0"/>
                  <a:sym typeface="Arial"/>
                </a:rPr>
                <a:t>УКПГ </a:t>
              </a:r>
            </a:p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579" b="1" dirty="0">
                  <a:ea typeface="Arial"/>
                  <a:cs typeface="DIN Pro Black" panose="020B0A04020101010102" pitchFamily="34" charset="0"/>
                  <a:sym typeface="Arial"/>
                </a:rPr>
                <a:t>Месторождений-аналогов</a:t>
              </a:r>
            </a:p>
          </p:txBody>
        </p:sp>
      </p:grpSp>
      <p:grpSp>
        <p:nvGrpSpPr>
          <p:cNvPr id="20" name="Google Shape;11927;p82">
            <a:extLst>
              <a:ext uri="{FF2B5EF4-FFF2-40B4-BE49-F238E27FC236}">
                <a16:creationId xmlns:a16="http://schemas.microsoft.com/office/drawing/2014/main" id="{3FB900EA-08A5-4E97-854A-D9DE8AAAD386}"/>
              </a:ext>
            </a:extLst>
          </p:cNvPr>
          <p:cNvGrpSpPr/>
          <p:nvPr/>
        </p:nvGrpSpPr>
        <p:grpSpPr>
          <a:xfrm>
            <a:off x="4808651" y="2724412"/>
            <a:ext cx="689477" cy="689675"/>
            <a:chOff x="3107400" y="3810491"/>
            <a:chExt cx="365139" cy="365244"/>
          </a:xfrm>
        </p:grpSpPr>
        <p:sp>
          <p:nvSpPr>
            <p:cNvPr id="21" name="Google Shape;11928;p82">
              <a:extLst>
                <a:ext uri="{FF2B5EF4-FFF2-40B4-BE49-F238E27FC236}">
                  <a16:creationId xmlns:a16="http://schemas.microsoft.com/office/drawing/2014/main" id="{D6E1951F-F6BA-4D38-AA43-945F5A4C7FB5}"/>
                </a:ext>
              </a:extLst>
            </p:cNvPr>
            <p:cNvSpPr/>
            <p:nvPr/>
          </p:nvSpPr>
          <p:spPr>
            <a:xfrm>
              <a:off x="3113091" y="3816287"/>
              <a:ext cx="269199" cy="269199"/>
            </a:xfrm>
            <a:custGeom>
              <a:avLst/>
              <a:gdLst/>
              <a:ahLst/>
              <a:cxnLst/>
              <a:rect l="l" t="t" r="r" b="b"/>
              <a:pathLst>
                <a:path w="10264" h="10264" extrusionOk="0">
                  <a:moveTo>
                    <a:pt x="4817" y="0"/>
                  </a:moveTo>
                  <a:cubicBezTo>
                    <a:pt x="4596" y="0"/>
                    <a:pt x="4403" y="159"/>
                    <a:pt x="4360" y="376"/>
                  </a:cubicBezTo>
                  <a:lnTo>
                    <a:pt x="4129" y="1540"/>
                  </a:lnTo>
                  <a:cubicBezTo>
                    <a:pt x="3840" y="1617"/>
                    <a:pt x="3566" y="1733"/>
                    <a:pt x="3306" y="1877"/>
                  </a:cubicBezTo>
                  <a:lnTo>
                    <a:pt x="2320" y="1218"/>
                  </a:lnTo>
                  <a:cubicBezTo>
                    <a:pt x="2240" y="1167"/>
                    <a:pt x="2151" y="1142"/>
                    <a:pt x="2062" y="1142"/>
                  </a:cubicBezTo>
                  <a:cubicBezTo>
                    <a:pt x="1941" y="1142"/>
                    <a:pt x="1821" y="1189"/>
                    <a:pt x="1733" y="1280"/>
                  </a:cubicBezTo>
                  <a:lnTo>
                    <a:pt x="1280" y="1728"/>
                  </a:lnTo>
                  <a:cubicBezTo>
                    <a:pt x="1126" y="1887"/>
                    <a:pt x="1097" y="2132"/>
                    <a:pt x="1223" y="2315"/>
                  </a:cubicBezTo>
                  <a:lnTo>
                    <a:pt x="1882" y="3306"/>
                  </a:lnTo>
                  <a:cubicBezTo>
                    <a:pt x="1733" y="3561"/>
                    <a:pt x="1622" y="3840"/>
                    <a:pt x="1540" y="4124"/>
                  </a:cubicBezTo>
                  <a:lnTo>
                    <a:pt x="376" y="4360"/>
                  </a:lnTo>
                  <a:cubicBezTo>
                    <a:pt x="159" y="4403"/>
                    <a:pt x="0" y="4591"/>
                    <a:pt x="5" y="4817"/>
                  </a:cubicBezTo>
                  <a:lnTo>
                    <a:pt x="5" y="5447"/>
                  </a:lnTo>
                  <a:cubicBezTo>
                    <a:pt x="0" y="5673"/>
                    <a:pt x="159" y="5861"/>
                    <a:pt x="376" y="5904"/>
                  </a:cubicBezTo>
                  <a:lnTo>
                    <a:pt x="1540" y="6140"/>
                  </a:lnTo>
                  <a:cubicBezTo>
                    <a:pt x="1622" y="6424"/>
                    <a:pt x="1733" y="6703"/>
                    <a:pt x="1882" y="6958"/>
                  </a:cubicBezTo>
                  <a:lnTo>
                    <a:pt x="1223" y="7949"/>
                  </a:lnTo>
                  <a:cubicBezTo>
                    <a:pt x="1097" y="8132"/>
                    <a:pt x="1126" y="8378"/>
                    <a:pt x="1280" y="8536"/>
                  </a:cubicBezTo>
                  <a:lnTo>
                    <a:pt x="1733" y="8984"/>
                  </a:lnTo>
                  <a:cubicBezTo>
                    <a:pt x="1821" y="9076"/>
                    <a:pt x="1941" y="9122"/>
                    <a:pt x="2062" y="9122"/>
                  </a:cubicBezTo>
                  <a:cubicBezTo>
                    <a:pt x="2151" y="9122"/>
                    <a:pt x="2240" y="9097"/>
                    <a:pt x="2320" y="9046"/>
                  </a:cubicBezTo>
                  <a:lnTo>
                    <a:pt x="3306" y="8387"/>
                  </a:lnTo>
                  <a:cubicBezTo>
                    <a:pt x="3566" y="8532"/>
                    <a:pt x="3840" y="8647"/>
                    <a:pt x="4129" y="8724"/>
                  </a:cubicBezTo>
                  <a:lnTo>
                    <a:pt x="4360" y="9888"/>
                  </a:lnTo>
                  <a:cubicBezTo>
                    <a:pt x="4403" y="10105"/>
                    <a:pt x="4596" y="10264"/>
                    <a:pt x="4817" y="10264"/>
                  </a:cubicBezTo>
                  <a:lnTo>
                    <a:pt x="5447" y="10264"/>
                  </a:lnTo>
                  <a:cubicBezTo>
                    <a:pt x="5673" y="10264"/>
                    <a:pt x="5861" y="10105"/>
                    <a:pt x="5904" y="9888"/>
                  </a:cubicBezTo>
                  <a:lnTo>
                    <a:pt x="6140" y="8724"/>
                  </a:lnTo>
                  <a:cubicBezTo>
                    <a:pt x="6424" y="8647"/>
                    <a:pt x="6703" y="8532"/>
                    <a:pt x="6958" y="8387"/>
                  </a:cubicBezTo>
                  <a:lnTo>
                    <a:pt x="7949" y="9046"/>
                  </a:lnTo>
                  <a:cubicBezTo>
                    <a:pt x="8027" y="9097"/>
                    <a:pt x="8115" y="9122"/>
                    <a:pt x="8203" y="9122"/>
                  </a:cubicBezTo>
                  <a:cubicBezTo>
                    <a:pt x="8324" y="9122"/>
                    <a:pt x="8445" y="9076"/>
                    <a:pt x="8536" y="8984"/>
                  </a:cubicBezTo>
                  <a:lnTo>
                    <a:pt x="8984" y="8536"/>
                  </a:lnTo>
                  <a:cubicBezTo>
                    <a:pt x="9143" y="8378"/>
                    <a:pt x="9167" y="8132"/>
                    <a:pt x="9046" y="7949"/>
                  </a:cubicBezTo>
                  <a:lnTo>
                    <a:pt x="8387" y="6958"/>
                  </a:lnTo>
                  <a:cubicBezTo>
                    <a:pt x="8532" y="6703"/>
                    <a:pt x="8647" y="6424"/>
                    <a:pt x="8724" y="6140"/>
                  </a:cubicBezTo>
                  <a:lnTo>
                    <a:pt x="9888" y="5904"/>
                  </a:lnTo>
                  <a:cubicBezTo>
                    <a:pt x="10105" y="5861"/>
                    <a:pt x="10264" y="5673"/>
                    <a:pt x="10264" y="5447"/>
                  </a:cubicBezTo>
                  <a:lnTo>
                    <a:pt x="10264" y="4817"/>
                  </a:lnTo>
                  <a:cubicBezTo>
                    <a:pt x="10264" y="4591"/>
                    <a:pt x="10110" y="4403"/>
                    <a:pt x="9893" y="4360"/>
                  </a:cubicBezTo>
                  <a:lnTo>
                    <a:pt x="8729" y="4124"/>
                  </a:lnTo>
                  <a:cubicBezTo>
                    <a:pt x="8647" y="3840"/>
                    <a:pt x="8536" y="3561"/>
                    <a:pt x="8387" y="3306"/>
                  </a:cubicBezTo>
                  <a:lnTo>
                    <a:pt x="9046" y="2315"/>
                  </a:lnTo>
                  <a:cubicBezTo>
                    <a:pt x="9172" y="2132"/>
                    <a:pt x="9143" y="1887"/>
                    <a:pt x="8989" y="1728"/>
                  </a:cubicBezTo>
                  <a:lnTo>
                    <a:pt x="8536" y="1280"/>
                  </a:lnTo>
                  <a:cubicBezTo>
                    <a:pt x="8447" y="1189"/>
                    <a:pt x="8328" y="1142"/>
                    <a:pt x="8207" y="1142"/>
                  </a:cubicBezTo>
                  <a:cubicBezTo>
                    <a:pt x="8118" y="1142"/>
                    <a:pt x="8029" y="1167"/>
                    <a:pt x="7949" y="1218"/>
                  </a:cubicBezTo>
                  <a:lnTo>
                    <a:pt x="6963" y="1877"/>
                  </a:lnTo>
                  <a:cubicBezTo>
                    <a:pt x="6703" y="1733"/>
                    <a:pt x="6429" y="1617"/>
                    <a:pt x="6140" y="1540"/>
                  </a:cubicBezTo>
                  <a:lnTo>
                    <a:pt x="5909" y="376"/>
                  </a:lnTo>
                  <a:cubicBezTo>
                    <a:pt x="5866" y="159"/>
                    <a:pt x="5673" y="0"/>
                    <a:pt x="5452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endParaRPr sz="1842"/>
            </a:p>
          </p:txBody>
        </p:sp>
        <p:sp>
          <p:nvSpPr>
            <p:cNvPr id="22" name="Google Shape;11929;p82">
              <a:extLst>
                <a:ext uri="{FF2B5EF4-FFF2-40B4-BE49-F238E27FC236}">
                  <a16:creationId xmlns:a16="http://schemas.microsoft.com/office/drawing/2014/main" id="{45A1412E-EB09-4903-B49C-4E161BF47995}"/>
                </a:ext>
              </a:extLst>
            </p:cNvPr>
            <p:cNvSpPr/>
            <p:nvPr/>
          </p:nvSpPr>
          <p:spPr>
            <a:xfrm>
              <a:off x="3184011" y="3891875"/>
              <a:ext cx="122823" cy="118076"/>
            </a:xfrm>
            <a:custGeom>
              <a:avLst/>
              <a:gdLst/>
              <a:ahLst/>
              <a:cxnLst/>
              <a:rect l="l" t="t" r="r" b="b"/>
              <a:pathLst>
                <a:path w="4683" h="4502" extrusionOk="0">
                  <a:moveTo>
                    <a:pt x="2439" y="1"/>
                  </a:moveTo>
                  <a:cubicBezTo>
                    <a:pt x="2436" y="1"/>
                    <a:pt x="2433" y="1"/>
                    <a:pt x="2430" y="1"/>
                  </a:cubicBezTo>
                  <a:cubicBezTo>
                    <a:pt x="1521" y="1"/>
                    <a:pt x="698" y="544"/>
                    <a:pt x="352" y="1386"/>
                  </a:cubicBezTo>
                  <a:cubicBezTo>
                    <a:pt x="1" y="2228"/>
                    <a:pt x="193" y="3196"/>
                    <a:pt x="838" y="3840"/>
                  </a:cubicBezTo>
                  <a:cubicBezTo>
                    <a:pt x="1270" y="4272"/>
                    <a:pt x="1846" y="4501"/>
                    <a:pt x="2433" y="4501"/>
                  </a:cubicBezTo>
                  <a:cubicBezTo>
                    <a:pt x="2722" y="4501"/>
                    <a:pt x="3014" y="4446"/>
                    <a:pt x="3292" y="4331"/>
                  </a:cubicBezTo>
                  <a:cubicBezTo>
                    <a:pt x="4134" y="3980"/>
                    <a:pt x="4682" y="3162"/>
                    <a:pt x="4682" y="2248"/>
                  </a:cubicBezTo>
                  <a:cubicBezTo>
                    <a:pt x="4682" y="1009"/>
                    <a:pt x="3677" y="1"/>
                    <a:pt x="2439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endParaRPr sz="1842"/>
            </a:p>
          </p:txBody>
        </p:sp>
        <p:sp>
          <p:nvSpPr>
            <p:cNvPr id="23" name="Google Shape;11930;p82">
              <a:extLst>
                <a:ext uri="{FF2B5EF4-FFF2-40B4-BE49-F238E27FC236}">
                  <a16:creationId xmlns:a16="http://schemas.microsoft.com/office/drawing/2014/main" id="{085E17CF-F3CA-4D5E-9CCB-19734AC82867}"/>
                </a:ext>
              </a:extLst>
            </p:cNvPr>
            <p:cNvSpPr/>
            <p:nvPr/>
          </p:nvSpPr>
          <p:spPr>
            <a:xfrm>
              <a:off x="3208507" y="3921538"/>
              <a:ext cx="68664" cy="58750"/>
            </a:xfrm>
            <a:custGeom>
              <a:avLst/>
              <a:gdLst/>
              <a:ahLst/>
              <a:cxnLst/>
              <a:rect l="l" t="t" r="r" b="b"/>
              <a:pathLst>
                <a:path w="2618" h="2240" extrusionOk="0">
                  <a:moveTo>
                    <a:pt x="1496" y="0"/>
                  </a:moveTo>
                  <a:cubicBezTo>
                    <a:pt x="500" y="0"/>
                    <a:pt x="0" y="1203"/>
                    <a:pt x="703" y="1911"/>
                  </a:cubicBezTo>
                  <a:cubicBezTo>
                    <a:pt x="931" y="2138"/>
                    <a:pt x="1212" y="2240"/>
                    <a:pt x="1488" y="2240"/>
                  </a:cubicBezTo>
                  <a:cubicBezTo>
                    <a:pt x="2065" y="2240"/>
                    <a:pt x="2618" y="1794"/>
                    <a:pt x="2618" y="1117"/>
                  </a:cubicBezTo>
                  <a:cubicBezTo>
                    <a:pt x="2618" y="501"/>
                    <a:pt x="2112" y="0"/>
                    <a:pt x="1496" y="0"/>
                  </a:cubicBezTo>
                  <a:close/>
                </a:path>
              </a:pathLst>
            </a:custGeom>
            <a:solidFill>
              <a:srgbClr val="5E7285"/>
            </a:solidFill>
            <a:ln>
              <a:noFill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endParaRPr sz="1842"/>
            </a:p>
          </p:txBody>
        </p:sp>
        <p:sp>
          <p:nvSpPr>
            <p:cNvPr id="24" name="Google Shape;11931;p82">
              <a:extLst>
                <a:ext uri="{FF2B5EF4-FFF2-40B4-BE49-F238E27FC236}">
                  <a16:creationId xmlns:a16="http://schemas.microsoft.com/office/drawing/2014/main" id="{662AB0F5-17B7-4FD2-A53E-CC2F814DB304}"/>
                </a:ext>
              </a:extLst>
            </p:cNvPr>
            <p:cNvSpPr/>
            <p:nvPr/>
          </p:nvSpPr>
          <p:spPr>
            <a:xfrm>
              <a:off x="3211156" y="3922928"/>
              <a:ext cx="48101" cy="42934"/>
            </a:xfrm>
            <a:custGeom>
              <a:avLst/>
              <a:gdLst/>
              <a:ahLst/>
              <a:cxnLst/>
              <a:rect l="l" t="t" r="r" b="b"/>
              <a:pathLst>
                <a:path w="1834" h="1637" extrusionOk="0">
                  <a:moveTo>
                    <a:pt x="1054" y="0"/>
                  </a:moveTo>
                  <a:cubicBezTo>
                    <a:pt x="380" y="0"/>
                    <a:pt x="0" y="761"/>
                    <a:pt x="395" y="1299"/>
                  </a:cubicBezTo>
                  <a:cubicBezTo>
                    <a:pt x="561" y="1529"/>
                    <a:pt x="807" y="1636"/>
                    <a:pt x="1051" y="1636"/>
                  </a:cubicBezTo>
                  <a:cubicBezTo>
                    <a:pt x="1386" y="1636"/>
                    <a:pt x="1716" y="1434"/>
                    <a:pt x="1833" y="1064"/>
                  </a:cubicBezTo>
                  <a:cubicBezTo>
                    <a:pt x="1833" y="578"/>
                    <a:pt x="1516" y="145"/>
                    <a:pt x="1054" y="0"/>
                  </a:cubicBezTo>
                  <a:close/>
                </a:path>
              </a:pathLst>
            </a:custGeom>
            <a:solidFill>
              <a:srgbClr val="65788A"/>
            </a:solidFill>
            <a:ln>
              <a:noFill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endParaRPr sz="1842"/>
            </a:p>
          </p:txBody>
        </p:sp>
        <p:sp>
          <p:nvSpPr>
            <p:cNvPr id="25" name="Google Shape;11932;p82">
              <a:extLst>
                <a:ext uri="{FF2B5EF4-FFF2-40B4-BE49-F238E27FC236}">
                  <a16:creationId xmlns:a16="http://schemas.microsoft.com/office/drawing/2014/main" id="{B40F65D2-ADDA-4155-A4B2-03E140F02233}"/>
                </a:ext>
              </a:extLst>
            </p:cNvPr>
            <p:cNvSpPr/>
            <p:nvPr/>
          </p:nvSpPr>
          <p:spPr>
            <a:xfrm>
              <a:off x="3289891" y="3993087"/>
              <a:ext cx="176957" cy="176957"/>
            </a:xfrm>
            <a:custGeom>
              <a:avLst/>
              <a:gdLst/>
              <a:ahLst/>
              <a:cxnLst/>
              <a:rect l="l" t="t" r="r" b="b"/>
              <a:pathLst>
                <a:path w="6747" h="6747" extrusionOk="0">
                  <a:moveTo>
                    <a:pt x="3167" y="1"/>
                  </a:moveTo>
                  <a:cubicBezTo>
                    <a:pt x="3018" y="1"/>
                    <a:pt x="2892" y="102"/>
                    <a:pt x="2864" y="246"/>
                  </a:cubicBezTo>
                  <a:lnTo>
                    <a:pt x="2710" y="1011"/>
                  </a:lnTo>
                  <a:cubicBezTo>
                    <a:pt x="2522" y="1064"/>
                    <a:pt x="2339" y="1141"/>
                    <a:pt x="2171" y="1237"/>
                  </a:cubicBezTo>
                  <a:lnTo>
                    <a:pt x="1521" y="804"/>
                  </a:lnTo>
                  <a:cubicBezTo>
                    <a:pt x="1469" y="769"/>
                    <a:pt x="1410" y="752"/>
                    <a:pt x="1350" y="752"/>
                  </a:cubicBezTo>
                  <a:cubicBezTo>
                    <a:pt x="1272" y="752"/>
                    <a:pt x="1194" y="782"/>
                    <a:pt x="1136" y="843"/>
                  </a:cubicBezTo>
                  <a:lnTo>
                    <a:pt x="838" y="1136"/>
                  </a:lnTo>
                  <a:cubicBezTo>
                    <a:pt x="737" y="1237"/>
                    <a:pt x="722" y="1401"/>
                    <a:pt x="799" y="1521"/>
                  </a:cubicBezTo>
                  <a:lnTo>
                    <a:pt x="1232" y="2171"/>
                  </a:lnTo>
                  <a:cubicBezTo>
                    <a:pt x="1136" y="2339"/>
                    <a:pt x="1064" y="2522"/>
                    <a:pt x="1011" y="2714"/>
                  </a:cubicBezTo>
                  <a:lnTo>
                    <a:pt x="246" y="2864"/>
                  </a:lnTo>
                  <a:cubicBezTo>
                    <a:pt x="102" y="2892"/>
                    <a:pt x="1" y="3018"/>
                    <a:pt x="1" y="3167"/>
                  </a:cubicBezTo>
                  <a:lnTo>
                    <a:pt x="1" y="3581"/>
                  </a:lnTo>
                  <a:cubicBezTo>
                    <a:pt x="1" y="3730"/>
                    <a:pt x="102" y="3855"/>
                    <a:pt x="246" y="3884"/>
                  </a:cubicBezTo>
                  <a:lnTo>
                    <a:pt x="1011" y="4038"/>
                  </a:lnTo>
                  <a:cubicBezTo>
                    <a:pt x="1064" y="4225"/>
                    <a:pt x="1136" y="4408"/>
                    <a:pt x="1232" y="4577"/>
                  </a:cubicBezTo>
                  <a:lnTo>
                    <a:pt x="799" y="5226"/>
                  </a:lnTo>
                  <a:cubicBezTo>
                    <a:pt x="722" y="5346"/>
                    <a:pt x="737" y="5510"/>
                    <a:pt x="838" y="5611"/>
                  </a:cubicBezTo>
                  <a:lnTo>
                    <a:pt x="1136" y="5909"/>
                  </a:lnTo>
                  <a:cubicBezTo>
                    <a:pt x="1194" y="5967"/>
                    <a:pt x="1273" y="5997"/>
                    <a:pt x="1352" y="5997"/>
                  </a:cubicBezTo>
                  <a:cubicBezTo>
                    <a:pt x="1411" y="5997"/>
                    <a:pt x="1470" y="5981"/>
                    <a:pt x="1521" y="5948"/>
                  </a:cubicBezTo>
                  <a:lnTo>
                    <a:pt x="2171" y="5515"/>
                  </a:lnTo>
                  <a:cubicBezTo>
                    <a:pt x="2339" y="5611"/>
                    <a:pt x="2522" y="5683"/>
                    <a:pt x="2710" y="5736"/>
                  </a:cubicBezTo>
                  <a:lnTo>
                    <a:pt x="2864" y="6501"/>
                  </a:lnTo>
                  <a:cubicBezTo>
                    <a:pt x="2892" y="6646"/>
                    <a:pt x="3018" y="6747"/>
                    <a:pt x="3167" y="6747"/>
                  </a:cubicBezTo>
                  <a:lnTo>
                    <a:pt x="3581" y="6747"/>
                  </a:lnTo>
                  <a:cubicBezTo>
                    <a:pt x="3730" y="6747"/>
                    <a:pt x="3855" y="6646"/>
                    <a:pt x="3884" y="6501"/>
                  </a:cubicBezTo>
                  <a:lnTo>
                    <a:pt x="4038" y="5736"/>
                  </a:lnTo>
                  <a:cubicBezTo>
                    <a:pt x="4225" y="5683"/>
                    <a:pt x="4408" y="5611"/>
                    <a:pt x="4577" y="5515"/>
                  </a:cubicBezTo>
                  <a:lnTo>
                    <a:pt x="5226" y="5948"/>
                  </a:lnTo>
                  <a:cubicBezTo>
                    <a:pt x="5277" y="5981"/>
                    <a:pt x="5336" y="5997"/>
                    <a:pt x="5395" y="5997"/>
                  </a:cubicBezTo>
                  <a:cubicBezTo>
                    <a:pt x="5474" y="5997"/>
                    <a:pt x="5553" y="5967"/>
                    <a:pt x="5611" y="5909"/>
                  </a:cubicBezTo>
                  <a:lnTo>
                    <a:pt x="5905" y="5611"/>
                  </a:lnTo>
                  <a:cubicBezTo>
                    <a:pt x="6010" y="5510"/>
                    <a:pt x="6025" y="5346"/>
                    <a:pt x="5943" y="5226"/>
                  </a:cubicBezTo>
                  <a:lnTo>
                    <a:pt x="5515" y="4577"/>
                  </a:lnTo>
                  <a:cubicBezTo>
                    <a:pt x="5606" y="4408"/>
                    <a:pt x="5683" y="4225"/>
                    <a:pt x="5736" y="4038"/>
                  </a:cubicBezTo>
                  <a:lnTo>
                    <a:pt x="6501" y="3884"/>
                  </a:lnTo>
                  <a:cubicBezTo>
                    <a:pt x="6646" y="3855"/>
                    <a:pt x="6747" y="3730"/>
                    <a:pt x="6747" y="3581"/>
                  </a:cubicBezTo>
                  <a:lnTo>
                    <a:pt x="6747" y="3167"/>
                  </a:lnTo>
                  <a:cubicBezTo>
                    <a:pt x="6747" y="3018"/>
                    <a:pt x="6646" y="2892"/>
                    <a:pt x="6501" y="2864"/>
                  </a:cubicBezTo>
                  <a:lnTo>
                    <a:pt x="5736" y="2714"/>
                  </a:lnTo>
                  <a:cubicBezTo>
                    <a:pt x="5683" y="2522"/>
                    <a:pt x="5606" y="2339"/>
                    <a:pt x="5515" y="2171"/>
                  </a:cubicBezTo>
                  <a:lnTo>
                    <a:pt x="5943" y="1521"/>
                  </a:lnTo>
                  <a:cubicBezTo>
                    <a:pt x="6025" y="1401"/>
                    <a:pt x="6010" y="1237"/>
                    <a:pt x="5905" y="1136"/>
                  </a:cubicBezTo>
                  <a:lnTo>
                    <a:pt x="5611" y="843"/>
                  </a:lnTo>
                  <a:cubicBezTo>
                    <a:pt x="5553" y="782"/>
                    <a:pt x="5475" y="752"/>
                    <a:pt x="5397" y="752"/>
                  </a:cubicBezTo>
                  <a:cubicBezTo>
                    <a:pt x="5337" y="752"/>
                    <a:pt x="5278" y="769"/>
                    <a:pt x="5226" y="804"/>
                  </a:cubicBezTo>
                  <a:lnTo>
                    <a:pt x="4577" y="1237"/>
                  </a:lnTo>
                  <a:cubicBezTo>
                    <a:pt x="4408" y="1141"/>
                    <a:pt x="4225" y="1064"/>
                    <a:pt x="4038" y="1011"/>
                  </a:cubicBezTo>
                  <a:lnTo>
                    <a:pt x="3884" y="246"/>
                  </a:lnTo>
                  <a:cubicBezTo>
                    <a:pt x="3855" y="102"/>
                    <a:pt x="3730" y="1"/>
                    <a:pt x="3581" y="1"/>
                  </a:cubicBezTo>
                  <a:close/>
                </a:path>
              </a:pathLst>
            </a:custGeom>
            <a:solidFill>
              <a:srgbClr val="7B8B9B"/>
            </a:solidFill>
            <a:ln>
              <a:noFill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endParaRPr sz="1842"/>
            </a:p>
          </p:txBody>
        </p:sp>
        <p:sp>
          <p:nvSpPr>
            <p:cNvPr id="26" name="Google Shape;11933;p82">
              <a:extLst>
                <a:ext uri="{FF2B5EF4-FFF2-40B4-BE49-F238E27FC236}">
                  <a16:creationId xmlns:a16="http://schemas.microsoft.com/office/drawing/2014/main" id="{211A7918-9971-4CFC-87A0-FED02112CA58}"/>
                </a:ext>
              </a:extLst>
            </p:cNvPr>
            <p:cNvSpPr/>
            <p:nvPr/>
          </p:nvSpPr>
          <p:spPr>
            <a:xfrm>
              <a:off x="3319423" y="4037385"/>
              <a:ext cx="103258" cy="88387"/>
            </a:xfrm>
            <a:custGeom>
              <a:avLst/>
              <a:gdLst/>
              <a:ahLst/>
              <a:cxnLst/>
              <a:rect l="l" t="t" r="r" b="b"/>
              <a:pathLst>
                <a:path w="3937" h="3370" extrusionOk="0">
                  <a:moveTo>
                    <a:pt x="2252" y="1"/>
                  </a:moveTo>
                  <a:cubicBezTo>
                    <a:pt x="751" y="1"/>
                    <a:pt x="1" y="1815"/>
                    <a:pt x="1059" y="2878"/>
                  </a:cubicBezTo>
                  <a:cubicBezTo>
                    <a:pt x="1380" y="3199"/>
                    <a:pt x="1810" y="3370"/>
                    <a:pt x="2247" y="3370"/>
                  </a:cubicBezTo>
                  <a:cubicBezTo>
                    <a:pt x="2466" y="3370"/>
                    <a:pt x="2687" y="3327"/>
                    <a:pt x="2897" y="3239"/>
                  </a:cubicBezTo>
                  <a:cubicBezTo>
                    <a:pt x="3523" y="2979"/>
                    <a:pt x="3937" y="2368"/>
                    <a:pt x="3937" y="1685"/>
                  </a:cubicBezTo>
                  <a:cubicBezTo>
                    <a:pt x="3937" y="756"/>
                    <a:pt x="3181" y="1"/>
                    <a:pt x="2252" y="1"/>
                  </a:cubicBezTo>
                  <a:close/>
                </a:path>
              </a:pathLst>
            </a:custGeom>
            <a:solidFill>
              <a:srgbClr val="A6B4C0"/>
            </a:solidFill>
            <a:ln>
              <a:noFill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endParaRPr sz="1842"/>
            </a:p>
          </p:txBody>
        </p:sp>
        <p:sp>
          <p:nvSpPr>
            <p:cNvPr id="27" name="Google Shape;11934;p82">
              <a:extLst>
                <a:ext uri="{FF2B5EF4-FFF2-40B4-BE49-F238E27FC236}">
                  <a16:creationId xmlns:a16="http://schemas.microsoft.com/office/drawing/2014/main" id="{123DCFB2-69AA-4FAA-B02B-0A60A06E2C47}"/>
                </a:ext>
              </a:extLst>
            </p:cNvPr>
            <p:cNvSpPr/>
            <p:nvPr/>
          </p:nvSpPr>
          <p:spPr>
            <a:xfrm>
              <a:off x="3343028" y="4055063"/>
              <a:ext cx="61976" cy="53111"/>
            </a:xfrm>
            <a:custGeom>
              <a:avLst/>
              <a:gdLst/>
              <a:ahLst/>
              <a:cxnLst/>
              <a:rect l="l" t="t" r="r" b="b"/>
              <a:pathLst>
                <a:path w="2363" h="2025" extrusionOk="0">
                  <a:moveTo>
                    <a:pt x="1352" y="0"/>
                  </a:moveTo>
                  <a:cubicBezTo>
                    <a:pt x="448" y="0"/>
                    <a:pt x="0" y="1088"/>
                    <a:pt x="635" y="1728"/>
                  </a:cubicBezTo>
                  <a:cubicBezTo>
                    <a:pt x="840" y="1932"/>
                    <a:pt x="1093" y="2024"/>
                    <a:pt x="1341" y="2024"/>
                  </a:cubicBezTo>
                  <a:cubicBezTo>
                    <a:pt x="1862" y="2024"/>
                    <a:pt x="2363" y="1620"/>
                    <a:pt x="2363" y="1011"/>
                  </a:cubicBezTo>
                  <a:cubicBezTo>
                    <a:pt x="2363" y="452"/>
                    <a:pt x="1911" y="0"/>
                    <a:pt x="1352" y="0"/>
                  </a:cubicBezTo>
                  <a:close/>
                </a:path>
              </a:pathLst>
            </a:custGeom>
            <a:solidFill>
              <a:srgbClr val="7B8B9B"/>
            </a:solidFill>
            <a:ln>
              <a:noFill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endParaRPr sz="1842"/>
            </a:p>
          </p:txBody>
        </p:sp>
        <p:sp>
          <p:nvSpPr>
            <p:cNvPr id="28" name="Google Shape;11935;p82">
              <a:extLst>
                <a:ext uri="{FF2B5EF4-FFF2-40B4-BE49-F238E27FC236}">
                  <a16:creationId xmlns:a16="http://schemas.microsoft.com/office/drawing/2014/main" id="{6A319C9C-9997-4A39-A3F7-4ADBC113C706}"/>
                </a:ext>
              </a:extLst>
            </p:cNvPr>
            <p:cNvSpPr/>
            <p:nvPr/>
          </p:nvSpPr>
          <p:spPr>
            <a:xfrm>
              <a:off x="3345415" y="4056558"/>
              <a:ext cx="41938" cy="37558"/>
            </a:xfrm>
            <a:custGeom>
              <a:avLst/>
              <a:gdLst/>
              <a:ahLst/>
              <a:cxnLst/>
              <a:rect l="l" t="t" r="r" b="b"/>
              <a:pathLst>
                <a:path w="1599" h="1432" extrusionOk="0">
                  <a:moveTo>
                    <a:pt x="920" y="1"/>
                  </a:moveTo>
                  <a:cubicBezTo>
                    <a:pt x="342" y="1"/>
                    <a:pt x="1" y="655"/>
                    <a:pt x="338" y="1127"/>
                  </a:cubicBezTo>
                  <a:cubicBezTo>
                    <a:pt x="484" y="1333"/>
                    <a:pt x="703" y="1431"/>
                    <a:pt x="921" y="1431"/>
                  </a:cubicBezTo>
                  <a:cubicBezTo>
                    <a:pt x="1205" y="1431"/>
                    <a:pt x="1487" y="1264"/>
                    <a:pt x="1598" y="954"/>
                  </a:cubicBezTo>
                  <a:cubicBezTo>
                    <a:pt x="1593" y="525"/>
                    <a:pt x="1324" y="145"/>
                    <a:pt x="920" y="1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endParaRPr sz="1842"/>
            </a:p>
          </p:txBody>
        </p:sp>
        <p:sp>
          <p:nvSpPr>
            <p:cNvPr id="29" name="Google Shape;11936;p82">
              <a:extLst>
                <a:ext uri="{FF2B5EF4-FFF2-40B4-BE49-F238E27FC236}">
                  <a16:creationId xmlns:a16="http://schemas.microsoft.com/office/drawing/2014/main" id="{4A175055-03C8-44CC-BE15-F8CD97495CCF}"/>
                </a:ext>
              </a:extLst>
            </p:cNvPr>
            <p:cNvSpPr/>
            <p:nvPr/>
          </p:nvSpPr>
          <p:spPr>
            <a:xfrm>
              <a:off x="3107400" y="3810491"/>
              <a:ext cx="365139" cy="365244"/>
            </a:xfrm>
            <a:custGeom>
              <a:avLst/>
              <a:gdLst/>
              <a:ahLst/>
              <a:cxnLst/>
              <a:rect l="l" t="t" r="r" b="b"/>
              <a:pathLst>
                <a:path w="13922" h="13926" extrusionOk="0">
                  <a:moveTo>
                    <a:pt x="5359" y="4445"/>
                  </a:moveTo>
                  <a:cubicBezTo>
                    <a:pt x="5581" y="4445"/>
                    <a:pt x="5807" y="4527"/>
                    <a:pt x="5991" y="4711"/>
                  </a:cubicBezTo>
                  <a:cubicBezTo>
                    <a:pt x="6559" y="5278"/>
                    <a:pt x="6155" y="6250"/>
                    <a:pt x="5351" y="6250"/>
                  </a:cubicBezTo>
                  <a:cubicBezTo>
                    <a:pt x="4851" y="6250"/>
                    <a:pt x="4447" y="5846"/>
                    <a:pt x="4452" y="5351"/>
                  </a:cubicBezTo>
                  <a:cubicBezTo>
                    <a:pt x="4452" y="4806"/>
                    <a:pt x="4895" y="4445"/>
                    <a:pt x="5359" y="4445"/>
                  </a:cubicBezTo>
                  <a:close/>
                  <a:moveTo>
                    <a:pt x="5351" y="2882"/>
                  </a:moveTo>
                  <a:cubicBezTo>
                    <a:pt x="4724" y="2882"/>
                    <a:pt x="4100" y="3119"/>
                    <a:pt x="3624" y="3585"/>
                  </a:cubicBezTo>
                  <a:cubicBezTo>
                    <a:pt x="3481" y="3743"/>
                    <a:pt x="3623" y="3953"/>
                    <a:pt x="3791" y="3953"/>
                  </a:cubicBezTo>
                  <a:cubicBezTo>
                    <a:pt x="3838" y="3953"/>
                    <a:pt x="3887" y="3937"/>
                    <a:pt x="3932" y="3898"/>
                  </a:cubicBezTo>
                  <a:cubicBezTo>
                    <a:pt x="4323" y="3517"/>
                    <a:pt x="4835" y="3322"/>
                    <a:pt x="5350" y="3322"/>
                  </a:cubicBezTo>
                  <a:cubicBezTo>
                    <a:pt x="5771" y="3322"/>
                    <a:pt x="6195" y="3453"/>
                    <a:pt x="6554" y="3719"/>
                  </a:cubicBezTo>
                  <a:cubicBezTo>
                    <a:pt x="7358" y="4307"/>
                    <a:pt x="7613" y="5394"/>
                    <a:pt x="7161" y="6279"/>
                  </a:cubicBezTo>
                  <a:cubicBezTo>
                    <a:pt x="7103" y="6385"/>
                    <a:pt x="7146" y="6520"/>
                    <a:pt x="7252" y="6573"/>
                  </a:cubicBezTo>
                  <a:cubicBezTo>
                    <a:pt x="7286" y="6590"/>
                    <a:pt x="7321" y="6599"/>
                    <a:pt x="7356" y="6599"/>
                  </a:cubicBezTo>
                  <a:cubicBezTo>
                    <a:pt x="7435" y="6599"/>
                    <a:pt x="7510" y="6555"/>
                    <a:pt x="7550" y="6481"/>
                  </a:cubicBezTo>
                  <a:cubicBezTo>
                    <a:pt x="8104" y="5404"/>
                    <a:pt x="7791" y="4085"/>
                    <a:pt x="6819" y="3363"/>
                  </a:cubicBezTo>
                  <a:cubicBezTo>
                    <a:pt x="6379" y="3041"/>
                    <a:pt x="5864" y="2882"/>
                    <a:pt x="5351" y="2882"/>
                  </a:cubicBezTo>
                  <a:close/>
                  <a:moveTo>
                    <a:pt x="5345" y="4010"/>
                  </a:moveTo>
                  <a:cubicBezTo>
                    <a:pt x="5015" y="4010"/>
                    <a:pt x="4678" y="4133"/>
                    <a:pt x="4404" y="4408"/>
                  </a:cubicBezTo>
                  <a:cubicBezTo>
                    <a:pt x="3562" y="5250"/>
                    <a:pt x="4158" y="6693"/>
                    <a:pt x="5351" y="6693"/>
                  </a:cubicBezTo>
                  <a:cubicBezTo>
                    <a:pt x="6092" y="6693"/>
                    <a:pt x="6689" y="6092"/>
                    <a:pt x="6689" y="5351"/>
                  </a:cubicBezTo>
                  <a:cubicBezTo>
                    <a:pt x="6689" y="4544"/>
                    <a:pt x="6032" y="4010"/>
                    <a:pt x="5345" y="4010"/>
                  </a:cubicBezTo>
                  <a:close/>
                  <a:moveTo>
                    <a:pt x="3214" y="4399"/>
                  </a:moveTo>
                  <a:cubicBezTo>
                    <a:pt x="3132" y="4399"/>
                    <a:pt x="3049" y="4443"/>
                    <a:pt x="3013" y="4547"/>
                  </a:cubicBezTo>
                  <a:cubicBezTo>
                    <a:pt x="2662" y="5567"/>
                    <a:pt x="3013" y="6693"/>
                    <a:pt x="3879" y="7338"/>
                  </a:cubicBezTo>
                  <a:cubicBezTo>
                    <a:pt x="4317" y="7662"/>
                    <a:pt x="4835" y="7824"/>
                    <a:pt x="5353" y="7824"/>
                  </a:cubicBezTo>
                  <a:cubicBezTo>
                    <a:pt x="5860" y="7824"/>
                    <a:pt x="6367" y="7669"/>
                    <a:pt x="6800" y="7357"/>
                  </a:cubicBezTo>
                  <a:cubicBezTo>
                    <a:pt x="6977" y="7211"/>
                    <a:pt x="6847" y="6961"/>
                    <a:pt x="6665" y="6961"/>
                  </a:cubicBezTo>
                  <a:cubicBezTo>
                    <a:pt x="6625" y="6961"/>
                    <a:pt x="6582" y="6973"/>
                    <a:pt x="6540" y="7001"/>
                  </a:cubicBezTo>
                  <a:cubicBezTo>
                    <a:pt x="6186" y="7256"/>
                    <a:pt x="5769" y="7383"/>
                    <a:pt x="5352" y="7383"/>
                  </a:cubicBezTo>
                  <a:cubicBezTo>
                    <a:pt x="4926" y="7383"/>
                    <a:pt x="4499" y="7250"/>
                    <a:pt x="4139" y="6982"/>
                  </a:cubicBezTo>
                  <a:cubicBezTo>
                    <a:pt x="3427" y="6457"/>
                    <a:pt x="3143" y="5529"/>
                    <a:pt x="3427" y="4691"/>
                  </a:cubicBezTo>
                  <a:cubicBezTo>
                    <a:pt x="3487" y="4518"/>
                    <a:pt x="3350" y="4399"/>
                    <a:pt x="3214" y="4399"/>
                  </a:cubicBezTo>
                  <a:close/>
                  <a:moveTo>
                    <a:pt x="5034" y="0"/>
                  </a:moveTo>
                  <a:cubicBezTo>
                    <a:pt x="4707" y="5"/>
                    <a:pt x="4428" y="236"/>
                    <a:pt x="4360" y="553"/>
                  </a:cubicBezTo>
                  <a:lnTo>
                    <a:pt x="4153" y="1588"/>
                  </a:lnTo>
                  <a:cubicBezTo>
                    <a:pt x="3942" y="1655"/>
                    <a:pt x="3735" y="1742"/>
                    <a:pt x="3533" y="1843"/>
                  </a:cubicBezTo>
                  <a:lnTo>
                    <a:pt x="2657" y="1261"/>
                  </a:lnTo>
                  <a:cubicBezTo>
                    <a:pt x="2540" y="1183"/>
                    <a:pt x="2408" y="1145"/>
                    <a:pt x="2277" y="1145"/>
                  </a:cubicBezTo>
                  <a:cubicBezTo>
                    <a:pt x="2099" y="1145"/>
                    <a:pt x="1924" y="1214"/>
                    <a:pt x="1791" y="1347"/>
                  </a:cubicBezTo>
                  <a:lnTo>
                    <a:pt x="1343" y="1795"/>
                  </a:lnTo>
                  <a:cubicBezTo>
                    <a:pt x="1112" y="2026"/>
                    <a:pt x="1074" y="2387"/>
                    <a:pt x="1257" y="2661"/>
                  </a:cubicBezTo>
                  <a:lnTo>
                    <a:pt x="1839" y="3537"/>
                  </a:lnTo>
                  <a:cubicBezTo>
                    <a:pt x="1738" y="3734"/>
                    <a:pt x="1651" y="3946"/>
                    <a:pt x="1584" y="4157"/>
                  </a:cubicBezTo>
                  <a:lnTo>
                    <a:pt x="549" y="4364"/>
                  </a:lnTo>
                  <a:cubicBezTo>
                    <a:pt x="232" y="4427"/>
                    <a:pt x="1" y="4711"/>
                    <a:pt x="1" y="5038"/>
                  </a:cubicBezTo>
                  <a:lnTo>
                    <a:pt x="1" y="5673"/>
                  </a:lnTo>
                  <a:cubicBezTo>
                    <a:pt x="1" y="6000"/>
                    <a:pt x="232" y="6279"/>
                    <a:pt x="549" y="6347"/>
                  </a:cubicBezTo>
                  <a:lnTo>
                    <a:pt x="1584" y="6554"/>
                  </a:lnTo>
                  <a:cubicBezTo>
                    <a:pt x="1651" y="6765"/>
                    <a:pt x="1738" y="6972"/>
                    <a:pt x="1839" y="7169"/>
                  </a:cubicBezTo>
                  <a:lnTo>
                    <a:pt x="1257" y="8050"/>
                  </a:lnTo>
                  <a:cubicBezTo>
                    <a:pt x="1074" y="8319"/>
                    <a:pt x="1112" y="8680"/>
                    <a:pt x="1343" y="8916"/>
                  </a:cubicBezTo>
                  <a:lnTo>
                    <a:pt x="1791" y="9364"/>
                  </a:lnTo>
                  <a:cubicBezTo>
                    <a:pt x="1923" y="9496"/>
                    <a:pt x="2098" y="9564"/>
                    <a:pt x="2275" y="9564"/>
                  </a:cubicBezTo>
                  <a:cubicBezTo>
                    <a:pt x="2407" y="9564"/>
                    <a:pt x="2540" y="9526"/>
                    <a:pt x="2657" y="9450"/>
                  </a:cubicBezTo>
                  <a:lnTo>
                    <a:pt x="3533" y="8863"/>
                  </a:lnTo>
                  <a:cubicBezTo>
                    <a:pt x="3735" y="8969"/>
                    <a:pt x="3942" y="9051"/>
                    <a:pt x="4153" y="9123"/>
                  </a:cubicBezTo>
                  <a:lnTo>
                    <a:pt x="4360" y="10153"/>
                  </a:lnTo>
                  <a:cubicBezTo>
                    <a:pt x="4428" y="10475"/>
                    <a:pt x="4707" y="10706"/>
                    <a:pt x="5034" y="10706"/>
                  </a:cubicBezTo>
                  <a:lnTo>
                    <a:pt x="5669" y="10706"/>
                  </a:lnTo>
                  <a:cubicBezTo>
                    <a:pt x="5996" y="10706"/>
                    <a:pt x="6275" y="10475"/>
                    <a:pt x="6343" y="10153"/>
                  </a:cubicBezTo>
                  <a:lnTo>
                    <a:pt x="6550" y="9123"/>
                  </a:lnTo>
                  <a:cubicBezTo>
                    <a:pt x="6718" y="9065"/>
                    <a:pt x="6882" y="9003"/>
                    <a:pt x="7045" y="8926"/>
                  </a:cubicBezTo>
                  <a:cubicBezTo>
                    <a:pt x="7156" y="8873"/>
                    <a:pt x="7199" y="8738"/>
                    <a:pt x="7146" y="8632"/>
                  </a:cubicBezTo>
                  <a:cubicBezTo>
                    <a:pt x="7108" y="8552"/>
                    <a:pt x="7029" y="8505"/>
                    <a:pt x="6947" y="8505"/>
                  </a:cubicBezTo>
                  <a:cubicBezTo>
                    <a:pt x="6915" y="8505"/>
                    <a:pt x="6883" y="8512"/>
                    <a:pt x="6853" y="8526"/>
                  </a:cubicBezTo>
                  <a:cubicBezTo>
                    <a:pt x="6675" y="8613"/>
                    <a:pt x="6487" y="8680"/>
                    <a:pt x="6299" y="8733"/>
                  </a:cubicBezTo>
                  <a:cubicBezTo>
                    <a:pt x="6218" y="8757"/>
                    <a:pt x="6155" y="8820"/>
                    <a:pt x="6141" y="8902"/>
                  </a:cubicBezTo>
                  <a:lnTo>
                    <a:pt x="5910" y="10066"/>
                  </a:lnTo>
                  <a:cubicBezTo>
                    <a:pt x="5886" y="10182"/>
                    <a:pt x="5785" y="10263"/>
                    <a:pt x="5669" y="10263"/>
                  </a:cubicBezTo>
                  <a:lnTo>
                    <a:pt x="5034" y="10263"/>
                  </a:lnTo>
                  <a:cubicBezTo>
                    <a:pt x="4918" y="10263"/>
                    <a:pt x="4817" y="10182"/>
                    <a:pt x="4793" y="10066"/>
                  </a:cubicBezTo>
                  <a:lnTo>
                    <a:pt x="4562" y="8902"/>
                  </a:lnTo>
                  <a:cubicBezTo>
                    <a:pt x="4543" y="8820"/>
                    <a:pt x="4485" y="8757"/>
                    <a:pt x="4404" y="8733"/>
                  </a:cubicBezTo>
                  <a:cubicBezTo>
                    <a:pt x="4134" y="8656"/>
                    <a:pt x="3874" y="8550"/>
                    <a:pt x="3634" y="8416"/>
                  </a:cubicBezTo>
                  <a:cubicBezTo>
                    <a:pt x="3600" y="8395"/>
                    <a:pt x="3561" y="8386"/>
                    <a:pt x="3523" y="8386"/>
                  </a:cubicBezTo>
                  <a:cubicBezTo>
                    <a:pt x="3481" y="8386"/>
                    <a:pt x="3438" y="8398"/>
                    <a:pt x="3403" y="8421"/>
                  </a:cubicBezTo>
                  <a:lnTo>
                    <a:pt x="2416" y="9080"/>
                  </a:lnTo>
                  <a:cubicBezTo>
                    <a:pt x="2373" y="9109"/>
                    <a:pt x="2325" y="9122"/>
                    <a:pt x="2277" y="9122"/>
                  </a:cubicBezTo>
                  <a:cubicBezTo>
                    <a:pt x="2213" y="9122"/>
                    <a:pt x="2150" y="9098"/>
                    <a:pt x="2104" y="9051"/>
                  </a:cubicBezTo>
                  <a:lnTo>
                    <a:pt x="1656" y="8603"/>
                  </a:lnTo>
                  <a:cubicBezTo>
                    <a:pt x="1574" y="8517"/>
                    <a:pt x="1560" y="8387"/>
                    <a:pt x="1627" y="8291"/>
                  </a:cubicBezTo>
                  <a:lnTo>
                    <a:pt x="2282" y="7304"/>
                  </a:lnTo>
                  <a:cubicBezTo>
                    <a:pt x="2330" y="7232"/>
                    <a:pt x="2330" y="7145"/>
                    <a:pt x="2291" y="7073"/>
                  </a:cubicBezTo>
                  <a:cubicBezTo>
                    <a:pt x="2152" y="6828"/>
                    <a:pt x="2046" y="6568"/>
                    <a:pt x="1974" y="6303"/>
                  </a:cubicBezTo>
                  <a:cubicBezTo>
                    <a:pt x="1950" y="6222"/>
                    <a:pt x="1882" y="6159"/>
                    <a:pt x="1805" y="6145"/>
                  </a:cubicBezTo>
                  <a:lnTo>
                    <a:pt x="641" y="5914"/>
                  </a:lnTo>
                  <a:cubicBezTo>
                    <a:pt x="525" y="5890"/>
                    <a:pt x="443" y="5789"/>
                    <a:pt x="443" y="5673"/>
                  </a:cubicBezTo>
                  <a:lnTo>
                    <a:pt x="443" y="5038"/>
                  </a:lnTo>
                  <a:cubicBezTo>
                    <a:pt x="443" y="4918"/>
                    <a:pt x="525" y="4821"/>
                    <a:pt x="641" y="4797"/>
                  </a:cubicBezTo>
                  <a:lnTo>
                    <a:pt x="1805" y="4562"/>
                  </a:lnTo>
                  <a:cubicBezTo>
                    <a:pt x="1882" y="4547"/>
                    <a:pt x="1950" y="4485"/>
                    <a:pt x="1974" y="4408"/>
                  </a:cubicBezTo>
                  <a:cubicBezTo>
                    <a:pt x="2046" y="4138"/>
                    <a:pt x="2152" y="3878"/>
                    <a:pt x="2291" y="3633"/>
                  </a:cubicBezTo>
                  <a:cubicBezTo>
                    <a:pt x="2330" y="3561"/>
                    <a:pt x="2330" y="3474"/>
                    <a:pt x="2282" y="3407"/>
                  </a:cubicBezTo>
                  <a:lnTo>
                    <a:pt x="1627" y="2420"/>
                  </a:lnTo>
                  <a:cubicBezTo>
                    <a:pt x="1560" y="2319"/>
                    <a:pt x="1574" y="2189"/>
                    <a:pt x="1656" y="2108"/>
                  </a:cubicBezTo>
                  <a:lnTo>
                    <a:pt x="2104" y="1660"/>
                  </a:lnTo>
                  <a:cubicBezTo>
                    <a:pt x="2150" y="1610"/>
                    <a:pt x="2213" y="1586"/>
                    <a:pt x="2277" y="1586"/>
                  </a:cubicBezTo>
                  <a:cubicBezTo>
                    <a:pt x="2325" y="1586"/>
                    <a:pt x="2373" y="1600"/>
                    <a:pt x="2416" y="1626"/>
                  </a:cubicBezTo>
                  <a:lnTo>
                    <a:pt x="3403" y="2286"/>
                  </a:lnTo>
                  <a:cubicBezTo>
                    <a:pt x="3438" y="2311"/>
                    <a:pt x="3481" y="2323"/>
                    <a:pt x="3523" y="2323"/>
                  </a:cubicBezTo>
                  <a:cubicBezTo>
                    <a:pt x="3561" y="2323"/>
                    <a:pt x="3600" y="2313"/>
                    <a:pt x="3634" y="2295"/>
                  </a:cubicBezTo>
                  <a:cubicBezTo>
                    <a:pt x="3874" y="2156"/>
                    <a:pt x="4134" y="2050"/>
                    <a:pt x="4404" y="1973"/>
                  </a:cubicBezTo>
                  <a:cubicBezTo>
                    <a:pt x="4485" y="1954"/>
                    <a:pt x="4543" y="1886"/>
                    <a:pt x="4562" y="1804"/>
                  </a:cubicBezTo>
                  <a:lnTo>
                    <a:pt x="4793" y="645"/>
                  </a:lnTo>
                  <a:cubicBezTo>
                    <a:pt x="4817" y="529"/>
                    <a:pt x="4918" y="448"/>
                    <a:pt x="5034" y="448"/>
                  </a:cubicBezTo>
                  <a:lnTo>
                    <a:pt x="5669" y="448"/>
                  </a:lnTo>
                  <a:cubicBezTo>
                    <a:pt x="5785" y="448"/>
                    <a:pt x="5886" y="529"/>
                    <a:pt x="5910" y="645"/>
                  </a:cubicBezTo>
                  <a:lnTo>
                    <a:pt x="6141" y="1804"/>
                  </a:lnTo>
                  <a:cubicBezTo>
                    <a:pt x="6160" y="1886"/>
                    <a:pt x="6218" y="1954"/>
                    <a:pt x="6299" y="1973"/>
                  </a:cubicBezTo>
                  <a:cubicBezTo>
                    <a:pt x="6569" y="2050"/>
                    <a:pt x="6829" y="2156"/>
                    <a:pt x="7069" y="2295"/>
                  </a:cubicBezTo>
                  <a:cubicBezTo>
                    <a:pt x="7103" y="2313"/>
                    <a:pt x="7142" y="2323"/>
                    <a:pt x="7180" y="2323"/>
                  </a:cubicBezTo>
                  <a:cubicBezTo>
                    <a:pt x="7222" y="2323"/>
                    <a:pt x="7265" y="2311"/>
                    <a:pt x="7300" y="2286"/>
                  </a:cubicBezTo>
                  <a:lnTo>
                    <a:pt x="8287" y="1626"/>
                  </a:lnTo>
                  <a:cubicBezTo>
                    <a:pt x="8328" y="1600"/>
                    <a:pt x="8375" y="1586"/>
                    <a:pt x="8422" y="1586"/>
                  </a:cubicBezTo>
                  <a:cubicBezTo>
                    <a:pt x="8486" y="1586"/>
                    <a:pt x="8550" y="1610"/>
                    <a:pt x="8599" y="1660"/>
                  </a:cubicBezTo>
                  <a:lnTo>
                    <a:pt x="9047" y="2108"/>
                  </a:lnTo>
                  <a:cubicBezTo>
                    <a:pt x="9129" y="2189"/>
                    <a:pt x="9143" y="2319"/>
                    <a:pt x="9076" y="2420"/>
                  </a:cubicBezTo>
                  <a:lnTo>
                    <a:pt x="8421" y="3407"/>
                  </a:lnTo>
                  <a:cubicBezTo>
                    <a:pt x="8373" y="3474"/>
                    <a:pt x="8368" y="3561"/>
                    <a:pt x="8412" y="3633"/>
                  </a:cubicBezTo>
                  <a:cubicBezTo>
                    <a:pt x="8546" y="3878"/>
                    <a:pt x="8657" y="4138"/>
                    <a:pt x="8729" y="4408"/>
                  </a:cubicBezTo>
                  <a:cubicBezTo>
                    <a:pt x="8753" y="4485"/>
                    <a:pt x="8821" y="4547"/>
                    <a:pt x="8898" y="4562"/>
                  </a:cubicBezTo>
                  <a:lnTo>
                    <a:pt x="10062" y="4797"/>
                  </a:lnTo>
                  <a:cubicBezTo>
                    <a:pt x="10178" y="4821"/>
                    <a:pt x="10259" y="4918"/>
                    <a:pt x="10259" y="5038"/>
                  </a:cubicBezTo>
                  <a:lnTo>
                    <a:pt x="10259" y="5673"/>
                  </a:lnTo>
                  <a:cubicBezTo>
                    <a:pt x="10259" y="5789"/>
                    <a:pt x="10178" y="5890"/>
                    <a:pt x="10062" y="5914"/>
                  </a:cubicBezTo>
                  <a:lnTo>
                    <a:pt x="8898" y="6145"/>
                  </a:lnTo>
                  <a:cubicBezTo>
                    <a:pt x="8821" y="6159"/>
                    <a:pt x="8753" y="6222"/>
                    <a:pt x="8729" y="6303"/>
                  </a:cubicBezTo>
                  <a:cubicBezTo>
                    <a:pt x="8676" y="6496"/>
                    <a:pt x="8604" y="6688"/>
                    <a:pt x="8518" y="6871"/>
                  </a:cubicBezTo>
                  <a:cubicBezTo>
                    <a:pt x="8420" y="7048"/>
                    <a:pt x="8571" y="7198"/>
                    <a:pt x="8719" y="7198"/>
                  </a:cubicBezTo>
                  <a:cubicBezTo>
                    <a:pt x="8796" y="7198"/>
                    <a:pt x="8873" y="7158"/>
                    <a:pt x="8912" y="7059"/>
                  </a:cubicBezTo>
                  <a:cubicBezTo>
                    <a:pt x="8994" y="6895"/>
                    <a:pt x="9061" y="6727"/>
                    <a:pt x="9114" y="6549"/>
                  </a:cubicBezTo>
                  <a:lnTo>
                    <a:pt x="10149" y="6347"/>
                  </a:lnTo>
                  <a:cubicBezTo>
                    <a:pt x="10466" y="6279"/>
                    <a:pt x="10697" y="6000"/>
                    <a:pt x="10697" y="5673"/>
                  </a:cubicBezTo>
                  <a:lnTo>
                    <a:pt x="10697" y="5038"/>
                  </a:lnTo>
                  <a:cubicBezTo>
                    <a:pt x="10697" y="4711"/>
                    <a:pt x="10466" y="4427"/>
                    <a:pt x="10149" y="4364"/>
                  </a:cubicBezTo>
                  <a:lnTo>
                    <a:pt x="9114" y="4157"/>
                  </a:lnTo>
                  <a:cubicBezTo>
                    <a:pt x="9047" y="3946"/>
                    <a:pt x="8960" y="3734"/>
                    <a:pt x="8854" y="3537"/>
                  </a:cubicBezTo>
                  <a:lnTo>
                    <a:pt x="9441" y="2661"/>
                  </a:lnTo>
                  <a:cubicBezTo>
                    <a:pt x="9619" y="2387"/>
                    <a:pt x="9586" y="2026"/>
                    <a:pt x="9355" y="1795"/>
                  </a:cubicBezTo>
                  <a:lnTo>
                    <a:pt x="8907" y="1347"/>
                  </a:lnTo>
                  <a:cubicBezTo>
                    <a:pt x="8774" y="1214"/>
                    <a:pt x="8597" y="1145"/>
                    <a:pt x="8419" y="1145"/>
                  </a:cubicBezTo>
                  <a:cubicBezTo>
                    <a:pt x="8288" y="1145"/>
                    <a:pt x="8156" y="1183"/>
                    <a:pt x="8041" y="1261"/>
                  </a:cubicBezTo>
                  <a:lnTo>
                    <a:pt x="7165" y="1843"/>
                  </a:lnTo>
                  <a:cubicBezTo>
                    <a:pt x="6963" y="1742"/>
                    <a:pt x="6756" y="1655"/>
                    <a:pt x="6545" y="1588"/>
                  </a:cubicBezTo>
                  <a:lnTo>
                    <a:pt x="6338" y="553"/>
                  </a:lnTo>
                  <a:cubicBezTo>
                    <a:pt x="6271" y="236"/>
                    <a:pt x="5991" y="5"/>
                    <a:pt x="5664" y="0"/>
                  </a:cubicBezTo>
                  <a:close/>
                  <a:moveTo>
                    <a:pt x="10327" y="9102"/>
                  </a:moveTo>
                  <a:cubicBezTo>
                    <a:pt x="10024" y="9102"/>
                    <a:pt x="9716" y="9214"/>
                    <a:pt x="9466" y="9465"/>
                  </a:cubicBezTo>
                  <a:cubicBezTo>
                    <a:pt x="8691" y="10239"/>
                    <a:pt x="9239" y="11567"/>
                    <a:pt x="10336" y="11567"/>
                  </a:cubicBezTo>
                  <a:cubicBezTo>
                    <a:pt x="10606" y="11567"/>
                    <a:pt x="10871" y="11476"/>
                    <a:pt x="11087" y="11312"/>
                  </a:cubicBezTo>
                  <a:cubicBezTo>
                    <a:pt x="11263" y="11164"/>
                    <a:pt x="11128" y="10917"/>
                    <a:pt x="10947" y="10917"/>
                  </a:cubicBezTo>
                  <a:cubicBezTo>
                    <a:pt x="10905" y="10917"/>
                    <a:pt x="10861" y="10930"/>
                    <a:pt x="10818" y="10961"/>
                  </a:cubicBezTo>
                  <a:cubicBezTo>
                    <a:pt x="10683" y="11072"/>
                    <a:pt x="10510" y="11130"/>
                    <a:pt x="10336" y="11130"/>
                  </a:cubicBezTo>
                  <a:cubicBezTo>
                    <a:pt x="9899" y="11130"/>
                    <a:pt x="9547" y="10773"/>
                    <a:pt x="9547" y="10336"/>
                  </a:cubicBezTo>
                  <a:cubicBezTo>
                    <a:pt x="9547" y="9898"/>
                    <a:pt x="9899" y="9546"/>
                    <a:pt x="10336" y="9546"/>
                  </a:cubicBezTo>
                  <a:cubicBezTo>
                    <a:pt x="10769" y="9546"/>
                    <a:pt x="11126" y="9898"/>
                    <a:pt x="11126" y="10336"/>
                  </a:cubicBezTo>
                  <a:cubicBezTo>
                    <a:pt x="11133" y="10475"/>
                    <a:pt x="11239" y="10545"/>
                    <a:pt x="11345" y="10545"/>
                  </a:cubicBezTo>
                  <a:cubicBezTo>
                    <a:pt x="11452" y="10545"/>
                    <a:pt x="11559" y="10475"/>
                    <a:pt x="11568" y="10336"/>
                  </a:cubicBezTo>
                  <a:cubicBezTo>
                    <a:pt x="11568" y="9593"/>
                    <a:pt x="10960" y="9102"/>
                    <a:pt x="10327" y="9102"/>
                  </a:cubicBezTo>
                  <a:close/>
                  <a:moveTo>
                    <a:pt x="10130" y="6751"/>
                  </a:moveTo>
                  <a:cubicBezTo>
                    <a:pt x="9879" y="6751"/>
                    <a:pt x="9663" y="6924"/>
                    <a:pt x="9615" y="7169"/>
                  </a:cubicBezTo>
                  <a:lnTo>
                    <a:pt x="9485" y="7805"/>
                  </a:lnTo>
                  <a:cubicBezTo>
                    <a:pt x="9369" y="7843"/>
                    <a:pt x="9259" y="7891"/>
                    <a:pt x="9148" y="7944"/>
                  </a:cubicBezTo>
                  <a:lnTo>
                    <a:pt x="8609" y="7583"/>
                  </a:lnTo>
                  <a:cubicBezTo>
                    <a:pt x="8522" y="7526"/>
                    <a:pt x="8421" y="7499"/>
                    <a:pt x="8321" y="7499"/>
                  </a:cubicBezTo>
                  <a:cubicBezTo>
                    <a:pt x="8184" y="7499"/>
                    <a:pt x="8048" y="7551"/>
                    <a:pt x="7945" y="7651"/>
                  </a:cubicBezTo>
                  <a:lnTo>
                    <a:pt x="7651" y="7944"/>
                  </a:lnTo>
                  <a:cubicBezTo>
                    <a:pt x="7478" y="8122"/>
                    <a:pt x="7449" y="8396"/>
                    <a:pt x="7589" y="8608"/>
                  </a:cubicBezTo>
                  <a:lnTo>
                    <a:pt x="7950" y="9147"/>
                  </a:lnTo>
                  <a:cubicBezTo>
                    <a:pt x="7873" y="9296"/>
                    <a:pt x="7810" y="9455"/>
                    <a:pt x="7767" y="9614"/>
                  </a:cubicBezTo>
                  <a:cubicBezTo>
                    <a:pt x="7719" y="9739"/>
                    <a:pt x="7786" y="9874"/>
                    <a:pt x="7911" y="9907"/>
                  </a:cubicBezTo>
                  <a:cubicBezTo>
                    <a:pt x="7932" y="9914"/>
                    <a:pt x="7954" y="9917"/>
                    <a:pt x="7974" y="9917"/>
                  </a:cubicBezTo>
                  <a:cubicBezTo>
                    <a:pt x="8077" y="9917"/>
                    <a:pt x="8170" y="9842"/>
                    <a:pt x="8190" y="9734"/>
                  </a:cubicBezTo>
                  <a:cubicBezTo>
                    <a:pt x="8234" y="9566"/>
                    <a:pt x="8306" y="9402"/>
                    <a:pt x="8392" y="9243"/>
                  </a:cubicBezTo>
                  <a:cubicBezTo>
                    <a:pt x="8431" y="9171"/>
                    <a:pt x="8431" y="9085"/>
                    <a:pt x="8383" y="9017"/>
                  </a:cubicBezTo>
                  <a:lnTo>
                    <a:pt x="7950" y="8368"/>
                  </a:lnTo>
                  <a:cubicBezTo>
                    <a:pt x="7926" y="8334"/>
                    <a:pt x="7931" y="8286"/>
                    <a:pt x="7959" y="8257"/>
                  </a:cubicBezTo>
                  <a:lnTo>
                    <a:pt x="8258" y="7963"/>
                  </a:lnTo>
                  <a:cubicBezTo>
                    <a:pt x="8274" y="7947"/>
                    <a:pt x="8295" y="7938"/>
                    <a:pt x="8316" y="7938"/>
                  </a:cubicBezTo>
                  <a:cubicBezTo>
                    <a:pt x="8333" y="7938"/>
                    <a:pt x="8349" y="7943"/>
                    <a:pt x="8364" y="7954"/>
                  </a:cubicBezTo>
                  <a:lnTo>
                    <a:pt x="9013" y="8387"/>
                  </a:lnTo>
                  <a:cubicBezTo>
                    <a:pt x="9049" y="8410"/>
                    <a:pt x="9091" y="8422"/>
                    <a:pt x="9134" y="8422"/>
                  </a:cubicBezTo>
                  <a:cubicBezTo>
                    <a:pt x="9172" y="8422"/>
                    <a:pt x="9210" y="8412"/>
                    <a:pt x="9244" y="8392"/>
                  </a:cubicBezTo>
                  <a:cubicBezTo>
                    <a:pt x="9398" y="8305"/>
                    <a:pt x="9562" y="8238"/>
                    <a:pt x="9735" y="8190"/>
                  </a:cubicBezTo>
                  <a:cubicBezTo>
                    <a:pt x="9812" y="8166"/>
                    <a:pt x="9875" y="8103"/>
                    <a:pt x="9889" y="8021"/>
                  </a:cubicBezTo>
                  <a:lnTo>
                    <a:pt x="10043" y="7256"/>
                  </a:lnTo>
                  <a:cubicBezTo>
                    <a:pt x="10053" y="7218"/>
                    <a:pt x="10086" y="7189"/>
                    <a:pt x="10130" y="7189"/>
                  </a:cubicBezTo>
                  <a:lnTo>
                    <a:pt x="10543" y="7189"/>
                  </a:lnTo>
                  <a:cubicBezTo>
                    <a:pt x="10587" y="7189"/>
                    <a:pt x="10620" y="7218"/>
                    <a:pt x="10630" y="7256"/>
                  </a:cubicBezTo>
                  <a:lnTo>
                    <a:pt x="10784" y="8021"/>
                  </a:lnTo>
                  <a:cubicBezTo>
                    <a:pt x="10798" y="8103"/>
                    <a:pt x="10861" y="8166"/>
                    <a:pt x="10938" y="8190"/>
                  </a:cubicBezTo>
                  <a:cubicBezTo>
                    <a:pt x="11111" y="8238"/>
                    <a:pt x="11275" y="8305"/>
                    <a:pt x="11429" y="8392"/>
                  </a:cubicBezTo>
                  <a:cubicBezTo>
                    <a:pt x="11463" y="8412"/>
                    <a:pt x="11501" y="8422"/>
                    <a:pt x="11539" y="8422"/>
                  </a:cubicBezTo>
                  <a:cubicBezTo>
                    <a:pt x="11582" y="8422"/>
                    <a:pt x="11624" y="8410"/>
                    <a:pt x="11660" y="8387"/>
                  </a:cubicBezTo>
                  <a:lnTo>
                    <a:pt x="12309" y="7954"/>
                  </a:lnTo>
                  <a:cubicBezTo>
                    <a:pt x="12324" y="7943"/>
                    <a:pt x="12340" y="7938"/>
                    <a:pt x="12357" y="7938"/>
                  </a:cubicBezTo>
                  <a:cubicBezTo>
                    <a:pt x="12379" y="7938"/>
                    <a:pt x="12401" y="7947"/>
                    <a:pt x="12420" y="7963"/>
                  </a:cubicBezTo>
                  <a:lnTo>
                    <a:pt x="12713" y="8257"/>
                  </a:lnTo>
                  <a:cubicBezTo>
                    <a:pt x="12742" y="8286"/>
                    <a:pt x="12747" y="8334"/>
                    <a:pt x="12723" y="8368"/>
                  </a:cubicBezTo>
                  <a:lnTo>
                    <a:pt x="12290" y="9017"/>
                  </a:lnTo>
                  <a:cubicBezTo>
                    <a:pt x="12247" y="9085"/>
                    <a:pt x="12242" y="9176"/>
                    <a:pt x="12280" y="9248"/>
                  </a:cubicBezTo>
                  <a:cubicBezTo>
                    <a:pt x="12367" y="9402"/>
                    <a:pt x="12439" y="9566"/>
                    <a:pt x="12487" y="9739"/>
                  </a:cubicBezTo>
                  <a:cubicBezTo>
                    <a:pt x="12507" y="9816"/>
                    <a:pt x="12574" y="9878"/>
                    <a:pt x="12656" y="9893"/>
                  </a:cubicBezTo>
                  <a:lnTo>
                    <a:pt x="13416" y="10047"/>
                  </a:lnTo>
                  <a:cubicBezTo>
                    <a:pt x="13459" y="10052"/>
                    <a:pt x="13488" y="10090"/>
                    <a:pt x="13488" y="10129"/>
                  </a:cubicBezTo>
                  <a:lnTo>
                    <a:pt x="13488" y="10547"/>
                  </a:lnTo>
                  <a:cubicBezTo>
                    <a:pt x="13488" y="10591"/>
                    <a:pt x="13459" y="10624"/>
                    <a:pt x="13416" y="10634"/>
                  </a:cubicBezTo>
                  <a:lnTo>
                    <a:pt x="12656" y="10783"/>
                  </a:lnTo>
                  <a:cubicBezTo>
                    <a:pt x="12574" y="10802"/>
                    <a:pt x="12507" y="10860"/>
                    <a:pt x="12487" y="10942"/>
                  </a:cubicBezTo>
                  <a:cubicBezTo>
                    <a:pt x="12439" y="11110"/>
                    <a:pt x="12367" y="11279"/>
                    <a:pt x="12280" y="11433"/>
                  </a:cubicBezTo>
                  <a:cubicBezTo>
                    <a:pt x="12242" y="11505"/>
                    <a:pt x="12242" y="11591"/>
                    <a:pt x="12290" y="11664"/>
                  </a:cubicBezTo>
                  <a:lnTo>
                    <a:pt x="12723" y="12308"/>
                  </a:lnTo>
                  <a:cubicBezTo>
                    <a:pt x="12747" y="12347"/>
                    <a:pt x="12742" y="12390"/>
                    <a:pt x="12713" y="12419"/>
                  </a:cubicBezTo>
                  <a:lnTo>
                    <a:pt x="12415" y="12713"/>
                  </a:lnTo>
                  <a:cubicBezTo>
                    <a:pt x="12398" y="12730"/>
                    <a:pt x="12375" y="12739"/>
                    <a:pt x="12353" y="12739"/>
                  </a:cubicBezTo>
                  <a:cubicBezTo>
                    <a:pt x="12338" y="12739"/>
                    <a:pt x="12323" y="12735"/>
                    <a:pt x="12309" y="12727"/>
                  </a:cubicBezTo>
                  <a:lnTo>
                    <a:pt x="11660" y="12294"/>
                  </a:lnTo>
                  <a:cubicBezTo>
                    <a:pt x="11624" y="12269"/>
                    <a:pt x="11582" y="12257"/>
                    <a:pt x="11539" y="12257"/>
                  </a:cubicBezTo>
                  <a:cubicBezTo>
                    <a:pt x="11501" y="12257"/>
                    <a:pt x="11463" y="12266"/>
                    <a:pt x="11429" y="12284"/>
                  </a:cubicBezTo>
                  <a:cubicBezTo>
                    <a:pt x="11275" y="12371"/>
                    <a:pt x="11111" y="12438"/>
                    <a:pt x="10938" y="12486"/>
                  </a:cubicBezTo>
                  <a:cubicBezTo>
                    <a:pt x="10861" y="12511"/>
                    <a:pt x="10798" y="12573"/>
                    <a:pt x="10784" y="12655"/>
                  </a:cubicBezTo>
                  <a:lnTo>
                    <a:pt x="10630" y="13420"/>
                  </a:lnTo>
                  <a:cubicBezTo>
                    <a:pt x="10620" y="13458"/>
                    <a:pt x="10587" y="13487"/>
                    <a:pt x="10543" y="13492"/>
                  </a:cubicBezTo>
                  <a:lnTo>
                    <a:pt x="10130" y="13492"/>
                  </a:lnTo>
                  <a:cubicBezTo>
                    <a:pt x="10086" y="13487"/>
                    <a:pt x="10053" y="13458"/>
                    <a:pt x="10043" y="13420"/>
                  </a:cubicBezTo>
                  <a:lnTo>
                    <a:pt x="9889" y="12655"/>
                  </a:lnTo>
                  <a:cubicBezTo>
                    <a:pt x="9875" y="12573"/>
                    <a:pt x="9812" y="12511"/>
                    <a:pt x="9735" y="12486"/>
                  </a:cubicBezTo>
                  <a:cubicBezTo>
                    <a:pt x="9562" y="12438"/>
                    <a:pt x="9398" y="12371"/>
                    <a:pt x="9244" y="12284"/>
                  </a:cubicBezTo>
                  <a:cubicBezTo>
                    <a:pt x="9211" y="12264"/>
                    <a:pt x="9174" y="12255"/>
                    <a:pt x="9136" y="12255"/>
                  </a:cubicBezTo>
                  <a:cubicBezTo>
                    <a:pt x="9093" y="12255"/>
                    <a:pt x="9050" y="12268"/>
                    <a:pt x="9013" y="12294"/>
                  </a:cubicBezTo>
                  <a:lnTo>
                    <a:pt x="8364" y="12727"/>
                  </a:lnTo>
                  <a:cubicBezTo>
                    <a:pt x="8350" y="12735"/>
                    <a:pt x="8335" y="12739"/>
                    <a:pt x="8320" y="12739"/>
                  </a:cubicBezTo>
                  <a:cubicBezTo>
                    <a:pt x="8298" y="12739"/>
                    <a:pt x="8275" y="12730"/>
                    <a:pt x="8258" y="12713"/>
                  </a:cubicBezTo>
                  <a:lnTo>
                    <a:pt x="7959" y="12419"/>
                  </a:lnTo>
                  <a:cubicBezTo>
                    <a:pt x="7931" y="12390"/>
                    <a:pt x="7926" y="12342"/>
                    <a:pt x="7950" y="12308"/>
                  </a:cubicBezTo>
                  <a:lnTo>
                    <a:pt x="8383" y="11664"/>
                  </a:lnTo>
                  <a:cubicBezTo>
                    <a:pt x="8426" y="11591"/>
                    <a:pt x="8431" y="11505"/>
                    <a:pt x="8392" y="11433"/>
                  </a:cubicBezTo>
                  <a:cubicBezTo>
                    <a:pt x="8306" y="11279"/>
                    <a:pt x="8234" y="11110"/>
                    <a:pt x="8186" y="10942"/>
                  </a:cubicBezTo>
                  <a:cubicBezTo>
                    <a:pt x="8166" y="10860"/>
                    <a:pt x="8099" y="10802"/>
                    <a:pt x="8017" y="10783"/>
                  </a:cubicBezTo>
                  <a:lnTo>
                    <a:pt x="7257" y="10634"/>
                  </a:lnTo>
                  <a:cubicBezTo>
                    <a:pt x="7214" y="10624"/>
                    <a:pt x="7185" y="10586"/>
                    <a:pt x="7185" y="10547"/>
                  </a:cubicBezTo>
                  <a:lnTo>
                    <a:pt x="7185" y="10129"/>
                  </a:lnTo>
                  <a:cubicBezTo>
                    <a:pt x="7185" y="10090"/>
                    <a:pt x="7214" y="10052"/>
                    <a:pt x="7257" y="10047"/>
                  </a:cubicBezTo>
                  <a:lnTo>
                    <a:pt x="7300" y="10037"/>
                  </a:lnTo>
                  <a:cubicBezTo>
                    <a:pt x="7585" y="9993"/>
                    <a:pt x="7528" y="9596"/>
                    <a:pt x="7283" y="9596"/>
                  </a:cubicBezTo>
                  <a:cubicBezTo>
                    <a:pt x="7263" y="9596"/>
                    <a:pt x="7241" y="9598"/>
                    <a:pt x="7218" y="9604"/>
                  </a:cubicBezTo>
                  <a:lnTo>
                    <a:pt x="7170" y="9614"/>
                  </a:lnTo>
                  <a:cubicBezTo>
                    <a:pt x="6925" y="9667"/>
                    <a:pt x="6747" y="9878"/>
                    <a:pt x="6747" y="10129"/>
                  </a:cubicBezTo>
                  <a:lnTo>
                    <a:pt x="6747" y="10547"/>
                  </a:lnTo>
                  <a:cubicBezTo>
                    <a:pt x="6747" y="10798"/>
                    <a:pt x="6925" y="11014"/>
                    <a:pt x="7170" y="11062"/>
                  </a:cubicBezTo>
                  <a:lnTo>
                    <a:pt x="7805" y="11187"/>
                  </a:lnTo>
                  <a:cubicBezTo>
                    <a:pt x="7844" y="11303"/>
                    <a:pt x="7892" y="11418"/>
                    <a:pt x="7945" y="11524"/>
                  </a:cubicBezTo>
                  <a:lnTo>
                    <a:pt x="7584" y="12068"/>
                  </a:lnTo>
                  <a:cubicBezTo>
                    <a:pt x="7445" y="12275"/>
                    <a:pt x="7473" y="12554"/>
                    <a:pt x="7651" y="12727"/>
                  </a:cubicBezTo>
                  <a:lnTo>
                    <a:pt x="7945" y="13025"/>
                  </a:lnTo>
                  <a:cubicBezTo>
                    <a:pt x="8047" y="13125"/>
                    <a:pt x="8180" y="13176"/>
                    <a:pt x="8315" y="13176"/>
                  </a:cubicBezTo>
                  <a:cubicBezTo>
                    <a:pt x="8415" y="13176"/>
                    <a:pt x="8516" y="13148"/>
                    <a:pt x="8604" y="13088"/>
                  </a:cubicBezTo>
                  <a:lnTo>
                    <a:pt x="9148" y="12727"/>
                  </a:lnTo>
                  <a:cubicBezTo>
                    <a:pt x="9254" y="12785"/>
                    <a:pt x="9369" y="12828"/>
                    <a:pt x="9485" y="12867"/>
                  </a:cubicBezTo>
                  <a:lnTo>
                    <a:pt x="9610" y="13502"/>
                  </a:lnTo>
                  <a:cubicBezTo>
                    <a:pt x="9663" y="13747"/>
                    <a:pt x="9875" y="13925"/>
                    <a:pt x="10125" y="13925"/>
                  </a:cubicBezTo>
                  <a:lnTo>
                    <a:pt x="10543" y="13925"/>
                  </a:lnTo>
                  <a:cubicBezTo>
                    <a:pt x="10794" y="13925"/>
                    <a:pt x="11010" y="13747"/>
                    <a:pt x="11058" y="13502"/>
                  </a:cubicBezTo>
                  <a:lnTo>
                    <a:pt x="11188" y="12867"/>
                  </a:lnTo>
                  <a:cubicBezTo>
                    <a:pt x="11299" y="12828"/>
                    <a:pt x="11414" y="12780"/>
                    <a:pt x="11520" y="12727"/>
                  </a:cubicBezTo>
                  <a:lnTo>
                    <a:pt x="12064" y="13088"/>
                  </a:lnTo>
                  <a:cubicBezTo>
                    <a:pt x="12152" y="13148"/>
                    <a:pt x="12254" y="13176"/>
                    <a:pt x="12355" y="13176"/>
                  </a:cubicBezTo>
                  <a:cubicBezTo>
                    <a:pt x="12490" y="13176"/>
                    <a:pt x="12624" y="13125"/>
                    <a:pt x="12723" y="13025"/>
                  </a:cubicBezTo>
                  <a:lnTo>
                    <a:pt x="13021" y="12727"/>
                  </a:lnTo>
                  <a:cubicBezTo>
                    <a:pt x="13195" y="12554"/>
                    <a:pt x="13223" y="12275"/>
                    <a:pt x="13084" y="12068"/>
                  </a:cubicBezTo>
                  <a:lnTo>
                    <a:pt x="12723" y="11524"/>
                  </a:lnTo>
                  <a:cubicBezTo>
                    <a:pt x="12781" y="11418"/>
                    <a:pt x="12824" y="11303"/>
                    <a:pt x="12863" y="11187"/>
                  </a:cubicBezTo>
                  <a:lnTo>
                    <a:pt x="13498" y="11062"/>
                  </a:lnTo>
                  <a:cubicBezTo>
                    <a:pt x="13743" y="11014"/>
                    <a:pt x="13921" y="10798"/>
                    <a:pt x="13921" y="10547"/>
                  </a:cubicBezTo>
                  <a:lnTo>
                    <a:pt x="13921" y="10129"/>
                  </a:lnTo>
                  <a:cubicBezTo>
                    <a:pt x="13921" y="9878"/>
                    <a:pt x="13748" y="9662"/>
                    <a:pt x="13503" y="9614"/>
                  </a:cubicBezTo>
                  <a:lnTo>
                    <a:pt x="12867" y="9484"/>
                  </a:lnTo>
                  <a:cubicBezTo>
                    <a:pt x="12829" y="9368"/>
                    <a:pt x="12781" y="9258"/>
                    <a:pt x="12728" y="9147"/>
                  </a:cubicBezTo>
                  <a:lnTo>
                    <a:pt x="13089" y="8608"/>
                  </a:lnTo>
                  <a:cubicBezTo>
                    <a:pt x="13223" y="8396"/>
                    <a:pt x="13199" y="8122"/>
                    <a:pt x="13021" y="7944"/>
                  </a:cubicBezTo>
                  <a:lnTo>
                    <a:pt x="12728" y="7651"/>
                  </a:lnTo>
                  <a:cubicBezTo>
                    <a:pt x="12625" y="7551"/>
                    <a:pt x="12490" y="7499"/>
                    <a:pt x="12354" y="7499"/>
                  </a:cubicBezTo>
                  <a:cubicBezTo>
                    <a:pt x="12255" y="7499"/>
                    <a:pt x="12156" y="7526"/>
                    <a:pt x="12069" y="7583"/>
                  </a:cubicBezTo>
                  <a:lnTo>
                    <a:pt x="11525" y="7944"/>
                  </a:lnTo>
                  <a:cubicBezTo>
                    <a:pt x="11414" y="7891"/>
                    <a:pt x="11304" y="7843"/>
                    <a:pt x="11188" y="7805"/>
                  </a:cubicBezTo>
                  <a:lnTo>
                    <a:pt x="11063" y="7169"/>
                  </a:lnTo>
                  <a:cubicBezTo>
                    <a:pt x="11010" y="6924"/>
                    <a:pt x="10794" y="6751"/>
                    <a:pt x="10548" y="675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endParaRPr sz="1842"/>
            </a:p>
          </p:txBody>
        </p:sp>
      </p:grpSp>
      <p:sp>
        <p:nvSpPr>
          <p:cNvPr id="30" name="Правая фигурная скобка 29">
            <a:extLst>
              <a:ext uri="{FF2B5EF4-FFF2-40B4-BE49-F238E27FC236}">
                <a16:creationId xmlns:a16="http://schemas.microsoft.com/office/drawing/2014/main" id="{469C887E-C3D9-456A-961A-354916A7C49E}"/>
              </a:ext>
            </a:extLst>
          </p:cNvPr>
          <p:cNvSpPr/>
          <p:nvPr/>
        </p:nvSpPr>
        <p:spPr>
          <a:xfrm rot="5400000">
            <a:off x="4965294" y="-1071012"/>
            <a:ext cx="279842" cy="725361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842">
              <a:latin typeface="+mj-lt"/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E62B2859-B849-4B91-839A-527A97DC52AC}"/>
              </a:ext>
            </a:extLst>
          </p:cNvPr>
          <p:cNvCxnSpPr>
            <a:cxnSpLocks/>
          </p:cNvCxnSpPr>
          <p:nvPr/>
        </p:nvCxnSpPr>
        <p:spPr>
          <a:xfrm flipH="1">
            <a:off x="2358921" y="2989515"/>
            <a:ext cx="24118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3552A09-D763-4E49-AE4E-AD8678494CFF}"/>
              </a:ext>
            </a:extLst>
          </p:cNvPr>
          <p:cNvCxnSpPr>
            <a:cxnSpLocks/>
          </p:cNvCxnSpPr>
          <p:nvPr/>
        </p:nvCxnSpPr>
        <p:spPr>
          <a:xfrm>
            <a:off x="2358921" y="2989515"/>
            <a:ext cx="0" cy="134799"/>
          </a:xfrm>
          <a:prstGeom prst="straightConnector1">
            <a:avLst/>
          </a:prstGeom>
          <a:ln w="12700">
            <a:solidFill>
              <a:srgbClr val="002A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4978642-0609-44F1-9B1C-621965ADAC2C}"/>
              </a:ext>
            </a:extLst>
          </p:cNvPr>
          <p:cNvGrpSpPr/>
          <p:nvPr/>
        </p:nvGrpSpPr>
        <p:grpSpPr>
          <a:xfrm>
            <a:off x="1204511" y="3006961"/>
            <a:ext cx="2353357" cy="1057205"/>
            <a:chOff x="2785264" y="4219099"/>
            <a:chExt cx="2024108" cy="1127464"/>
          </a:xfrm>
        </p:grpSpPr>
        <p:sp>
          <p:nvSpPr>
            <p:cNvPr id="34" name="Google Shape;20260;p87">
              <a:extLst>
                <a:ext uri="{FF2B5EF4-FFF2-40B4-BE49-F238E27FC236}">
                  <a16:creationId xmlns:a16="http://schemas.microsoft.com/office/drawing/2014/main" id="{E19742B5-4A82-4B71-A98D-BE0ED5114424}"/>
                </a:ext>
              </a:extLst>
            </p:cNvPr>
            <p:cNvSpPr/>
            <p:nvPr/>
          </p:nvSpPr>
          <p:spPr>
            <a:xfrm>
              <a:off x="3082666" y="4344251"/>
              <a:ext cx="1429305" cy="857623"/>
            </a:xfrm>
            <a:custGeom>
              <a:avLst/>
              <a:gdLst/>
              <a:ahLst/>
              <a:cxnLst/>
              <a:rect l="l" t="t" r="r" b="b"/>
              <a:pathLst>
                <a:path w="46542" h="37796" extrusionOk="0">
                  <a:moveTo>
                    <a:pt x="7544" y="0"/>
                  </a:moveTo>
                  <a:cubicBezTo>
                    <a:pt x="3384" y="0"/>
                    <a:pt x="0" y="3384"/>
                    <a:pt x="0" y="7569"/>
                  </a:cubicBezTo>
                  <a:lnTo>
                    <a:pt x="0" y="30226"/>
                  </a:lnTo>
                  <a:cubicBezTo>
                    <a:pt x="0" y="34412"/>
                    <a:pt x="3384" y="37795"/>
                    <a:pt x="7544" y="37795"/>
                  </a:cubicBezTo>
                  <a:lnTo>
                    <a:pt x="38998" y="37795"/>
                  </a:lnTo>
                  <a:cubicBezTo>
                    <a:pt x="43158" y="37795"/>
                    <a:pt x="46542" y="34412"/>
                    <a:pt x="46542" y="30226"/>
                  </a:cubicBezTo>
                  <a:lnTo>
                    <a:pt x="46542" y="7569"/>
                  </a:lnTo>
                  <a:cubicBezTo>
                    <a:pt x="46542" y="3384"/>
                    <a:pt x="43158" y="0"/>
                    <a:pt x="3899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pPr algn="ctr"/>
              <a:endParaRPr sz="1842" dirty="0">
                <a:latin typeface="+mj-lt"/>
              </a:endParaRPr>
            </a:p>
          </p:txBody>
        </p:sp>
        <p:sp>
          <p:nvSpPr>
            <p:cNvPr id="35" name="Google Shape;20289;p87">
              <a:extLst>
                <a:ext uri="{FF2B5EF4-FFF2-40B4-BE49-F238E27FC236}">
                  <a16:creationId xmlns:a16="http://schemas.microsoft.com/office/drawing/2014/main" id="{C1C95954-C494-498D-8D50-6A1EE008D816}"/>
                </a:ext>
              </a:extLst>
            </p:cNvPr>
            <p:cNvSpPr txBox="1">
              <a:spLocks/>
            </p:cNvSpPr>
            <p:nvPr/>
          </p:nvSpPr>
          <p:spPr>
            <a:xfrm>
              <a:off x="2785264" y="4219099"/>
              <a:ext cx="2024108" cy="1127464"/>
            </a:xfrm>
            <a:prstGeom prst="rect">
              <a:avLst/>
            </a:prstGeom>
          </p:spPr>
          <p:txBody>
            <a:bodyPr spcFirstLastPara="1" vert="horz" wrap="square" lIns="80187" tIns="80187" rIns="80187" bIns="80187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579" b="1" dirty="0">
                  <a:ea typeface="Arial"/>
                  <a:cs typeface="DIN Pro Black" panose="020B0A04020101010102" pitchFamily="34" charset="0"/>
                  <a:sym typeface="Arial"/>
                </a:rPr>
                <a:t>УКПГ </a:t>
              </a:r>
            </a:p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579" b="1" dirty="0">
                  <a:ea typeface="Arial"/>
                  <a:cs typeface="DIN Pro Black" panose="020B0A04020101010102" pitchFamily="34" charset="0"/>
                  <a:sym typeface="Arial"/>
                </a:rPr>
                <a:t>Месторождения Х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AFC787-314E-472C-AD51-C8776C50F49B}"/>
              </a:ext>
            </a:extLst>
          </p:cNvPr>
          <p:cNvSpPr txBox="1"/>
          <p:nvPr/>
        </p:nvSpPr>
        <p:spPr>
          <a:xfrm>
            <a:off x="3190332" y="3373596"/>
            <a:ext cx="1680392" cy="375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579" b="1" dirty="0">
                <a:latin typeface="+mj-lt"/>
                <a:ea typeface="Arial"/>
                <a:cs typeface="DIN Pro Black" panose="020B0A04020101010102" pitchFamily="34" charset="0"/>
                <a:sym typeface="Arial"/>
              </a:rPr>
              <a:t> ≈ 36 млрд</a:t>
            </a:r>
            <a:r>
              <a:rPr lang="ru-RU" sz="1842" b="1" dirty="0">
                <a:latin typeface="+mj-lt"/>
                <a:ea typeface="Arial"/>
                <a:cs typeface="DIN Pro Black" panose="020B0A04020101010102" pitchFamily="34" charset="0"/>
                <a:sym typeface="Arial"/>
              </a:rPr>
              <a:t>. </a:t>
            </a:r>
            <a:r>
              <a:rPr lang="ru-RU" sz="1842" b="1" dirty="0" err="1">
                <a:latin typeface="+mj-lt"/>
                <a:ea typeface="Arial"/>
                <a:cs typeface="DIN Pro Black" panose="020B0A04020101010102" pitchFamily="34" charset="0"/>
                <a:sym typeface="Arial"/>
              </a:rPr>
              <a:t>руб</a:t>
            </a:r>
            <a:endParaRPr lang="ru-RU" sz="1579" b="1" dirty="0">
              <a:latin typeface="+mj-lt"/>
              <a:ea typeface="Arial"/>
              <a:cs typeface="DIN Pro Black" panose="020B0A04020101010102" pitchFamily="34" charset="0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962EBD-B0C4-4224-B0AF-983B51C71EB9}"/>
              </a:ext>
            </a:extLst>
          </p:cNvPr>
          <p:cNvSpPr txBox="1"/>
          <p:nvPr/>
        </p:nvSpPr>
        <p:spPr>
          <a:xfrm>
            <a:off x="5984292" y="3414088"/>
            <a:ext cx="3704499" cy="375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579" b="1" dirty="0">
                <a:latin typeface="+mj-lt"/>
                <a:ea typeface="Arial"/>
                <a:cs typeface="DIN Pro Black" panose="020B0A04020101010102" pitchFamily="34" charset="0"/>
                <a:sym typeface="Arial"/>
              </a:rPr>
              <a:t>Фактическая стоимость  ≈ </a:t>
            </a:r>
            <a:r>
              <a:rPr lang="ru-RU" sz="1842" b="1" dirty="0">
                <a:latin typeface="+mj-lt"/>
                <a:ea typeface="Arial"/>
                <a:cs typeface="DIN Pro Black" panose="020B0A04020101010102" pitchFamily="34" charset="0"/>
                <a:sym typeface="Arial"/>
              </a:rPr>
              <a:t>21</a:t>
            </a:r>
            <a:r>
              <a:rPr lang="ru-RU" sz="1579" b="1" dirty="0">
                <a:latin typeface="+mj-lt"/>
                <a:ea typeface="Arial"/>
                <a:cs typeface="DIN Pro Black" panose="020B0A04020101010102" pitchFamily="34" charset="0"/>
                <a:sym typeface="Arial"/>
              </a:rPr>
              <a:t> млрд</a:t>
            </a:r>
            <a:r>
              <a:rPr lang="ru-RU" sz="1842" b="1" dirty="0">
                <a:latin typeface="+mj-lt"/>
                <a:ea typeface="Arial"/>
                <a:cs typeface="DIN Pro Black" panose="020B0A04020101010102" pitchFamily="34" charset="0"/>
                <a:sym typeface="Arial"/>
              </a:rPr>
              <a:t>. </a:t>
            </a:r>
            <a:r>
              <a:rPr lang="ru-RU" sz="1842" b="1" dirty="0" err="1">
                <a:latin typeface="+mj-lt"/>
                <a:ea typeface="Arial"/>
                <a:cs typeface="DIN Pro Black" panose="020B0A04020101010102" pitchFamily="34" charset="0"/>
                <a:sym typeface="Arial"/>
              </a:rPr>
              <a:t>руб</a:t>
            </a:r>
            <a:endParaRPr lang="ru-RU" sz="1579" b="1" dirty="0">
              <a:latin typeface="+mj-lt"/>
              <a:ea typeface="Arial"/>
              <a:cs typeface="DIN Pro Black" panose="020B0A04020101010102" pitchFamily="34" charset="0"/>
              <a:sym typeface="Arial"/>
            </a:endParaRPr>
          </a:p>
        </p:txBody>
      </p:sp>
      <p:graphicFrame>
        <p:nvGraphicFramePr>
          <p:cNvPr id="38" name="Таблица 37">
            <a:extLst>
              <a:ext uri="{FF2B5EF4-FFF2-40B4-BE49-F238E27FC236}">
                <a16:creationId xmlns:a16="http://schemas.microsoft.com/office/drawing/2014/main" id="{A65FEF72-B9E8-48FC-9F17-18736711139D}"/>
              </a:ext>
            </a:extLst>
          </p:cNvPr>
          <p:cNvGraphicFramePr>
            <a:graphicFrameLocks noGrp="1"/>
          </p:cNvGraphicFramePr>
          <p:nvPr/>
        </p:nvGraphicFramePr>
        <p:xfrm>
          <a:off x="1441929" y="4045846"/>
          <a:ext cx="3177043" cy="2479536"/>
        </p:xfrm>
        <a:graphic>
          <a:graphicData uri="http://schemas.openxmlformats.org/drawingml/2006/table">
            <a:tbl>
              <a:tblPr/>
              <a:tblGrid>
                <a:gridCol w="2555309">
                  <a:extLst>
                    <a:ext uri="{9D8B030D-6E8A-4147-A177-3AD203B41FA5}">
                      <a16:colId xmlns:a16="http://schemas.microsoft.com/office/drawing/2014/main" val="1923027654"/>
                    </a:ext>
                  </a:extLst>
                </a:gridCol>
                <a:gridCol w="621734">
                  <a:extLst>
                    <a:ext uri="{9D8B030D-6E8A-4147-A177-3AD203B41FA5}">
                      <a16:colId xmlns:a16="http://schemas.microsoft.com/office/drawing/2014/main" val="2948271580"/>
                    </a:ext>
                  </a:extLst>
                </a:gridCol>
              </a:tblGrid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теплообменников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372727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Ребойлер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640867"/>
                  </a:ext>
                </a:extLst>
              </a:tr>
              <a:tr h="40768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Колонны (</a:t>
                      </a:r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деэтанизации</a:t>
                      </a:r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стабилизации)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683675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Турбодетандер 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558642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нагрева конденсата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872880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Емкость </a:t>
                      </a:r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рефлюксная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503297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налива конденсата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697061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РВС 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622038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компрессоров 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667216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налива газоконденсата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623756"/>
                  </a:ext>
                </a:extLst>
              </a:tr>
              <a:tr h="207185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+ объекты без изменения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3550"/>
                  </a:ext>
                </a:extLst>
              </a:tr>
            </a:tbl>
          </a:graphicData>
        </a:graphic>
      </p:graphicFrame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EA0E8425-BEFF-4B7E-A2EB-DA9A1A87C99E}"/>
              </a:ext>
            </a:extLst>
          </p:cNvPr>
          <p:cNvGraphicFramePr>
            <a:graphicFrameLocks noGrp="1"/>
          </p:cNvGraphicFramePr>
          <p:nvPr/>
        </p:nvGraphicFramePr>
        <p:xfrm>
          <a:off x="6248019" y="4064166"/>
          <a:ext cx="3177043" cy="2479536"/>
        </p:xfrm>
        <a:graphic>
          <a:graphicData uri="http://schemas.openxmlformats.org/drawingml/2006/table">
            <a:tbl>
              <a:tblPr/>
              <a:tblGrid>
                <a:gridCol w="2555309">
                  <a:extLst>
                    <a:ext uri="{9D8B030D-6E8A-4147-A177-3AD203B41FA5}">
                      <a16:colId xmlns:a16="http://schemas.microsoft.com/office/drawing/2014/main" val="1923027654"/>
                    </a:ext>
                  </a:extLst>
                </a:gridCol>
                <a:gridCol w="621734">
                  <a:extLst>
                    <a:ext uri="{9D8B030D-6E8A-4147-A177-3AD203B41FA5}">
                      <a16:colId xmlns:a16="http://schemas.microsoft.com/office/drawing/2014/main" val="2948271580"/>
                    </a:ext>
                  </a:extLst>
                </a:gridCol>
              </a:tblGrid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теплообменников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372727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Ребойлер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Искл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640867"/>
                  </a:ext>
                </a:extLst>
              </a:tr>
              <a:tr h="40768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Колонны (</a:t>
                      </a:r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деэтанизации</a:t>
                      </a:r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стабилизации)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Искл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683675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Эжектор 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558642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нагрева конденсата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872880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Емкость </a:t>
                      </a:r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рефлюксная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Искл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503297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налива конденсата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Искл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697061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РВС 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622038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компрессоров 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667216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налива газоконденсата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искл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623756"/>
                  </a:ext>
                </a:extLst>
              </a:tr>
              <a:tr h="207185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+ объекты без изменения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159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16" y="6952096"/>
            <a:ext cx="842724" cy="372509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1314726"/>
            <a:ext cx="106934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104668" y="875409"/>
            <a:ext cx="10693400" cy="426272"/>
          </a:xfrm>
          <a:prstGeom prst="rect">
            <a:avLst/>
          </a:prstGeom>
        </p:spPr>
        <p:txBody>
          <a:bodyPr vert="horz" lIns="80201" tIns="40100" rIns="80201" bIns="4010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установки предварительного сброса воды</a:t>
            </a:r>
          </a:p>
        </p:txBody>
      </p:sp>
      <p:pic>
        <p:nvPicPr>
          <p:cNvPr id="2" name="Рисунок 1" descr="Принципиальная схема установки предварительного сброса воды (УПСВ)">
            <a:extLst>
              <a:ext uri="{FF2B5EF4-FFF2-40B4-BE49-F238E27FC236}">
                <a16:creationId xmlns:a16="http://schemas.microsoft.com/office/drawing/2014/main" id="{D4E06AF4-CEC9-C76D-4A0E-21BE68387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20" y="1586584"/>
            <a:ext cx="8731759" cy="34993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6AE92-453A-CFB5-0AB4-6436B911A058}"/>
              </a:ext>
            </a:extLst>
          </p:cNvPr>
          <p:cNvSpPr txBox="1"/>
          <p:nvPr/>
        </p:nvSpPr>
        <p:spPr>
          <a:xfrm>
            <a:off x="222781" y="5466847"/>
            <a:ext cx="102478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Схема включает в себя следующее оборудование: С-1; С-2 -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нефтегазосепараторы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(НГС), ГС - газосепараторы; ОГ - отстойник горизонтальный; Н-1, Н-2 - центробежные насосы. Потоки: УКПГ - газ высокого давления на установку комплексной подготовки газа.</a:t>
            </a:r>
          </a:p>
        </p:txBody>
      </p:sp>
    </p:spTree>
    <p:extLst>
      <p:ext uri="{BB962C8B-B14F-4D97-AF65-F5344CB8AC3E}">
        <p14:creationId xmlns:p14="http://schemas.microsoft.com/office/powerpoint/2010/main" val="262743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16" y="6952096"/>
            <a:ext cx="842724" cy="372509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1314726"/>
            <a:ext cx="106934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104668" y="908078"/>
            <a:ext cx="10693400" cy="426272"/>
          </a:xfrm>
          <a:prstGeom prst="rect">
            <a:avLst/>
          </a:prstGeom>
        </p:spPr>
        <p:txBody>
          <a:bodyPr vert="horz" lIns="80201" tIns="40100" rIns="80201" bIns="4010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CA687DE-6183-2BD9-087B-410296F8A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39193"/>
              </p:ext>
            </p:extLst>
          </p:nvPr>
        </p:nvGraphicFramePr>
        <p:xfrm>
          <a:off x="151835" y="2729946"/>
          <a:ext cx="4680000" cy="3240024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190015996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1897390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4137744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0381208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Исходные данные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УКПГ-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  <a:endParaRPr lang="ru-RU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УКПГ-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Z</a:t>
                      </a:r>
                      <a:endParaRPr lang="ru-RU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342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N2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0,14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0407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CO2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1,12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0012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C1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49,94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454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C2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9,40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5195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C3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6,91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7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iC4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2,31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87919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nC4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2,98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46029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iC5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1,37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437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nC5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1,28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7609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С5+,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22,95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8489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H2O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1,61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8934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Q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газа (млрд/м3 год )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5,11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5561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Т на входе, С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50,9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1752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Р на входе, МПа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05770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C3C47F9-556D-2668-20D6-4CF4CA3FF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78751"/>
              </p:ext>
            </p:extLst>
          </p:nvPr>
        </p:nvGraphicFramePr>
        <p:xfrm>
          <a:off x="5666240" y="3024505"/>
          <a:ext cx="4824536" cy="2650905"/>
        </p:xfrm>
        <a:graphic>
          <a:graphicData uri="http://schemas.openxmlformats.org/drawingml/2006/table">
            <a:tbl>
              <a:tblPr/>
              <a:tblGrid>
                <a:gridCol w="2083322">
                  <a:extLst>
                    <a:ext uri="{9D8B030D-6E8A-4147-A177-3AD203B41FA5}">
                      <a16:colId xmlns:a16="http://schemas.microsoft.com/office/drawing/2014/main" val="1394084895"/>
                    </a:ext>
                  </a:extLst>
                </a:gridCol>
                <a:gridCol w="913738">
                  <a:extLst>
                    <a:ext uri="{9D8B030D-6E8A-4147-A177-3AD203B41FA5}">
                      <a16:colId xmlns:a16="http://schemas.microsoft.com/office/drawing/2014/main" val="2231406353"/>
                    </a:ext>
                  </a:extLst>
                </a:gridCol>
                <a:gridCol w="913738">
                  <a:extLst>
                    <a:ext uri="{9D8B030D-6E8A-4147-A177-3AD203B41FA5}">
                      <a16:colId xmlns:a16="http://schemas.microsoft.com/office/drawing/2014/main" val="2523903799"/>
                    </a:ext>
                  </a:extLst>
                </a:gridCol>
                <a:gridCol w="913738">
                  <a:extLst>
                    <a:ext uri="{9D8B030D-6E8A-4147-A177-3AD203B41FA5}">
                      <a16:colId xmlns:a16="http://schemas.microsoft.com/office/drawing/2014/main" val="1376066020"/>
                    </a:ext>
                  </a:extLst>
                </a:gridCol>
              </a:tblGrid>
              <a:tr h="2945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Исходные данные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УКПГ-</a:t>
                      </a: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УКПГ-</a:t>
                      </a: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687434"/>
                  </a:ext>
                </a:extLst>
              </a:tr>
              <a:tr h="2945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Сепаратор-</a:t>
                      </a:r>
                      <a:r>
                        <a:rPr lang="ru-RU" sz="12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пробкоуловитель</a:t>
                      </a:r>
                      <a:endParaRPr lang="ru-RU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6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6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558068"/>
                  </a:ext>
                </a:extLst>
              </a:tr>
              <a:tr h="2945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Двухфазный сепаратор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892070"/>
                  </a:ext>
                </a:extLst>
              </a:tr>
              <a:tr h="2945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Трехфазный сепаратор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004024"/>
                  </a:ext>
                </a:extLst>
              </a:tr>
              <a:tr h="2945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АВО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41625"/>
                  </a:ext>
                </a:extLst>
              </a:tr>
              <a:tr h="2945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Теплообменник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880216"/>
                  </a:ext>
                </a:extLst>
              </a:tr>
              <a:tr h="2945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ДКС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6042"/>
                  </a:ext>
                </a:extLst>
              </a:tr>
              <a:tr h="2945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Эжектор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046440"/>
                  </a:ext>
                </a:extLst>
              </a:tr>
              <a:tr h="2945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РВС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5046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F65E78-BB4D-24DB-6A42-39178E85F888}"/>
              </a:ext>
            </a:extLst>
          </p:cNvPr>
          <p:cNvSpPr txBox="1"/>
          <p:nvPr/>
        </p:nvSpPr>
        <p:spPr>
          <a:xfrm>
            <a:off x="583883" y="2153882"/>
            <a:ext cx="360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4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Характеризующие параметры флюида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06FA-D768-2463-7FD4-52E300BAB624}"/>
              </a:ext>
            </a:extLst>
          </p:cNvPr>
          <p:cNvSpPr txBox="1"/>
          <p:nvPr/>
        </p:nvSpPr>
        <p:spPr>
          <a:xfrm>
            <a:off x="5666240" y="2296853"/>
            <a:ext cx="5112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4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Характеризующие технологическое исполнение объекта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B4BA124-FFE1-135D-4A52-3FA944B78407}"/>
              </a:ext>
            </a:extLst>
          </p:cNvPr>
          <p:cNvCxnSpPr>
            <a:endCxn id="9" idx="0"/>
          </p:cNvCxnSpPr>
          <p:nvPr/>
        </p:nvCxnSpPr>
        <p:spPr>
          <a:xfrm flipH="1">
            <a:off x="2384083" y="1740998"/>
            <a:ext cx="3024336" cy="412884"/>
          </a:xfrm>
          <a:prstGeom prst="straightConnector1">
            <a:avLst/>
          </a:prstGeom>
          <a:ln>
            <a:solidFill>
              <a:srgbClr val="3186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C57484A-5281-A571-E0FA-DBDB0D15EB4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51368" y="1747819"/>
            <a:ext cx="2771156" cy="549034"/>
          </a:xfrm>
          <a:prstGeom prst="straightConnector1">
            <a:avLst/>
          </a:prstGeom>
          <a:ln>
            <a:solidFill>
              <a:srgbClr val="3186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15CA3F2-AACC-5ED0-69A3-C72F80E34245}"/>
              </a:ext>
            </a:extLst>
          </p:cNvPr>
          <p:cNvSpPr txBox="1">
            <a:spLocks/>
          </p:cNvSpPr>
          <p:nvPr/>
        </p:nvSpPr>
        <p:spPr>
          <a:xfrm>
            <a:off x="4787490" y="1387194"/>
            <a:ext cx="1437463" cy="375680"/>
          </a:xfrm>
          <a:prstGeom prst="rect">
            <a:avLst/>
          </a:prstGeom>
        </p:spPr>
        <p:txBody>
          <a:bodyPr vert="horz" lIns="80201" tIns="40100" rIns="80201" bIns="4010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421171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Проблема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176752" y="1422478"/>
            <a:ext cx="10201688" cy="2358153"/>
          </a:xfrm>
          <a:prstGeom prst="rect">
            <a:avLst/>
          </a:prstGeom>
        </p:spPr>
        <p:txBody>
          <a:bodyPr vert="horz" lIns="104306" tIns="52153" rIns="104306" bIns="52153" rtlCol="0">
            <a:normAutofit fontScale="925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	</a:t>
            </a:r>
            <a:r>
              <a:rPr lang="ru-RU" dirty="0"/>
              <a:t>Определение структуры объектов подготовки углеводородов на ранних этапах реализации проекта, стоимостная оценка.</a:t>
            </a:r>
          </a:p>
          <a:p>
            <a:pPr algn="l"/>
            <a:r>
              <a:rPr lang="ru-RU" dirty="0"/>
              <a:t>(</a:t>
            </a:r>
            <a:r>
              <a:rPr lang="ru-RU" b="1" dirty="0"/>
              <a:t>нефтегазовый сектор, нефтехимия, машиностроение </a:t>
            </a:r>
            <a:r>
              <a:rPr lang="ru-RU" dirty="0"/>
              <a:t>и </a:t>
            </a:r>
            <a:r>
              <a:rPr lang="ru-RU" dirty="0" err="1"/>
              <a:t>т.д</a:t>
            </a:r>
            <a:r>
              <a:rPr lang="ru-RU" dirty="0"/>
              <a:t>).</a:t>
            </a:r>
            <a:endParaRPr lang="en-US" dirty="0"/>
          </a:p>
          <a:p>
            <a:pPr algn="l"/>
            <a:br>
              <a:rPr lang="ru-RU" dirty="0"/>
            </a:br>
            <a:r>
              <a:rPr lang="ru-RU" dirty="0"/>
              <a:t>	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9AA5C8A-18CE-7C33-2BB3-27C523E2C31B}"/>
              </a:ext>
            </a:extLst>
          </p:cNvPr>
          <p:cNvGrpSpPr/>
          <p:nvPr/>
        </p:nvGrpSpPr>
        <p:grpSpPr>
          <a:xfrm>
            <a:off x="7306566" y="3094854"/>
            <a:ext cx="2592288" cy="640685"/>
            <a:chOff x="8904312" y="659791"/>
            <a:chExt cx="3367463" cy="8322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A6003B-54C6-66E4-6D16-DF145C5212B6}"/>
                </a:ext>
              </a:extLst>
            </p:cNvPr>
            <p:cNvSpPr txBox="1"/>
            <p:nvPr/>
          </p:nvSpPr>
          <p:spPr>
            <a:xfrm>
              <a:off x="11477306" y="1127494"/>
              <a:ext cx="794469" cy="3398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buClr>
                  <a:schemeClr val="dk1"/>
                </a:buClr>
                <a:buSzPts val="1100"/>
              </a:pPr>
              <a:r>
                <a:rPr lang="ru-RU" sz="1050" b="1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- ИКР</a:t>
              </a:r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4A4A639B-71B8-3361-E9A4-27B14E87EE90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11065918" y="1282821"/>
              <a:ext cx="36399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B26AC3-5361-6657-51AC-298A425BFFB9}"/>
                </a:ext>
              </a:extLst>
            </p:cNvPr>
            <p:cNvSpPr txBox="1"/>
            <p:nvPr/>
          </p:nvSpPr>
          <p:spPr>
            <a:xfrm>
              <a:off x="11429909" y="753331"/>
              <a:ext cx="794469" cy="3398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buClr>
                  <a:schemeClr val="dk1"/>
                </a:buClr>
                <a:buSzPts val="1100"/>
              </a:pPr>
              <a:r>
                <a:rPr lang="ru-RU" sz="1050" b="1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- Факт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95D5FA01-4634-757F-988D-904AB78B42FB}"/>
                </a:ext>
              </a:extLst>
            </p:cNvPr>
            <p:cNvCxnSpPr>
              <a:cxnSpLocks/>
            </p:cNvCxnSpPr>
            <p:nvPr/>
          </p:nvCxnSpPr>
          <p:spPr>
            <a:xfrm>
              <a:off x="11052708" y="947470"/>
              <a:ext cx="377201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6AC9278D-EA52-6186-2DB4-497426DC02C6}"/>
                </a:ext>
              </a:extLst>
            </p:cNvPr>
            <p:cNvSpPr/>
            <p:nvPr/>
          </p:nvSpPr>
          <p:spPr>
            <a:xfrm>
              <a:off x="8904312" y="659791"/>
              <a:ext cx="3270884" cy="8322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ru-RU" sz="1200"/>
            </a:p>
          </p:txBody>
        </p:sp>
        <p:grpSp>
          <p:nvGrpSpPr>
            <p:cNvPr id="12" name="Google Shape;11927;p82">
              <a:extLst>
                <a:ext uri="{FF2B5EF4-FFF2-40B4-BE49-F238E27FC236}">
                  <a16:creationId xmlns:a16="http://schemas.microsoft.com/office/drawing/2014/main" id="{1E451AB8-28B8-3256-9F56-D1EE8E3CF2A4}"/>
                </a:ext>
              </a:extLst>
            </p:cNvPr>
            <p:cNvGrpSpPr/>
            <p:nvPr/>
          </p:nvGrpSpPr>
          <p:grpSpPr>
            <a:xfrm>
              <a:off x="9075398" y="1080941"/>
              <a:ext cx="362106" cy="362210"/>
              <a:chOff x="3107400" y="3810491"/>
              <a:chExt cx="365139" cy="365244"/>
            </a:xfrm>
          </p:grpSpPr>
          <p:sp>
            <p:nvSpPr>
              <p:cNvPr id="32" name="Google Shape;11928;p82">
                <a:extLst>
                  <a:ext uri="{FF2B5EF4-FFF2-40B4-BE49-F238E27FC236}">
                    <a16:creationId xmlns:a16="http://schemas.microsoft.com/office/drawing/2014/main" id="{2D90513A-9DA4-2699-DA31-609EB79618B8}"/>
                  </a:ext>
                </a:extLst>
              </p:cNvPr>
              <p:cNvSpPr/>
              <p:nvPr/>
            </p:nvSpPr>
            <p:spPr>
              <a:xfrm>
                <a:off x="3113091" y="3816287"/>
                <a:ext cx="269199" cy="269199"/>
              </a:xfrm>
              <a:custGeom>
                <a:avLst/>
                <a:gdLst/>
                <a:ahLst/>
                <a:cxnLst/>
                <a:rect l="l" t="t" r="r" b="b"/>
                <a:pathLst>
                  <a:path w="10264" h="10264" extrusionOk="0">
                    <a:moveTo>
                      <a:pt x="4817" y="0"/>
                    </a:moveTo>
                    <a:cubicBezTo>
                      <a:pt x="4596" y="0"/>
                      <a:pt x="4403" y="159"/>
                      <a:pt x="4360" y="376"/>
                    </a:cubicBezTo>
                    <a:lnTo>
                      <a:pt x="4129" y="1540"/>
                    </a:lnTo>
                    <a:cubicBezTo>
                      <a:pt x="3840" y="1617"/>
                      <a:pt x="3566" y="1733"/>
                      <a:pt x="3306" y="1877"/>
                    </a:cubicBezTo>
                    <a:lnTo>
                      <a:pt x="2320" y="1218"/>
                    </a:lnTo>
                    <a:cubicBezTo>
                      <a:pt x="2240" y="1167"/>
                      <a:pt x="2151" y="1142"/>
                      <a:pt x="2062" y="1142"/>
                    </a:cubicBezTo>
                    <a:cubicBezTo>
                      <a:pt x="1941" y="1142"/>
                      <a:pt x="1821" y="1189"/>
                      <a:pt x="1733" y="1280"/>
                    </a:cubicBezTo>
                    <a:lnTo>
                      <a:pt x="1280" y="1728"/>
                    </a:lnTo>
                    <a:cubicBezTo>
                      <a:pt x="1126" y="1887"/>
                      <a:pt x="1097" y="2132"/>
                      <a:pt x="1223" y="2315"/>
                    </a:cubicBezTo>
                    <a:lnTo>
                      <a:pt x="1882" y="3306"/>
                    </a:lnTo>
                    <a:cubicBezTo>
                      <a:pt x="1733" y="3561"/>
                      <a:pt x="1622" y="3840"/>
                      <a:pt x="1540" y="4124"/>
                    </a:cubicBezTo>
                    <a:lnTo>
                      <a:pt x="376" y="4360"/>
                    </a:lnTo>
                    <a:cubicBezTo>
                      <a:pt x="159" y="4403"/>
                      <a:pt x="0" y="4591"/>
                      <a:pt x="5" y="4817"/>
                    </a:cubicBezTo>
                    <a:lnTo>
                      <a:pt x="5" y="5447"/>
                    </a:lnTo>
                    <a:cubicBezTo>
                      <a:pt x="0" y="5673"/>
                      <a:pt x="159" y="5861"/>
                      <a:pt x="376" y="5904"/>
                    </a:cubicBezTo>
                    <a:lnTo>
                      <a:pt x="1540" y="6140"/>
                    </a:lnTo>
                    <a:cubicBezTo>
                      <a:pt x="1622" y="6424"/>
                      <a:pt x="1733" y="6703"/>
                      <a:pt x="1882" y="6958"/>
                    </a:cubicBezTo>
                    <a:lnTo>
                      <a:pt x="1223" y="7949"/>
                    </a:lnTo>
                    <a:cubicBezTo>
                      <a:pt x="1097" y="8132"/>
                      <a:pt x="1126" y="8378"/>
                      <a:pt x="1280" y="8536"/>
                    </a:cubicBezTo>
                    <a:lnTo>
                      <a:pt x="1733" y="8984"/>
                    </a:lnTo>
                    <a:cubicBezTo>
                      <a:pt x="1821" y="9076"/>
                      <a:pt x="1941" y="9122"/>
                      <a:pt x="2062" y="9122"/>
                    </a:cubicBezTo>
                    <a:cubicBezTo>
                      <a:pt x="2151" y="9122"/>
                      <a:pt x="2240" y="9097"/>
                      <a:pt x="2320" y="9046"/>
                    </a:cubicBezTo>
                    <a:lnTo>
                      <a:pt x="3306" y="8387"/>
                    </a:lnTo>
                    <a:cubicBezTo>
                      <a:pt x="3566" y="8532"/>
                      <a:pt x="3840" y="8647"/>
                      <a:pt x="4129" y="8724"/>
                    </a:cubicBezTo>
                    <a:lnTo>
                      <a:pt x="4360" y="9888"/>
                    </a:lnTo>
                    <a:cubicBezTo>
                      <a:pt x="4403" y="10105"/>
                      <a:pt x="4596" y="10264"/>
                      <a:pt x="4817" y="10264"/>
                    </a:cubicBezTo>
                    <a:lnTo>
                      <a:pt x="5447" y="10264"/>
                    </a:lnTo>
                    <a:cubicBezTo>
                      <a:pt x="5673" y="10264"/>
                      <a:pt x="5861" y="10105"/>
                      <a:pt x="5904" y="9888"/>
                    </a:cubicBezTo>
                    <a:lnTo>
                      <a:pt x="6140" y="8724"/>
                    </a:lnTo>
                    <a:cubicBezTo>
                      <a:pt x="6424" y="8647"/>
                      <a:pt x="6703" y="8532"/>
                      <a:pt x="6958" y="8387"/>
                    </a:cubicBezTo>
                    <a:lnTo>
                      <a:pt x="7949" y="9046"/>
                    </a:lnTo>
                    <a:cubicBezTo>
                      <a:pt x="8027" y="9097"/>
                      <a:pt x="8115" y="9122"/>
                      <a:pt x="8203" y="9122"/>
                    </a:cubicBezTo>
                    <a:cubicBezTo>
                      <a:pt x="8324" y="9122"/>
                      <a:pt x="8445" y="9076"/>
                      <a:pt x="8536" y="8984"/>
                    </a:cubicBezTo>
                    <a:lnTo>
                      <a:pt x="8984" y="8536"/>
                    </a:lnTo>
                    <a:cubicBezTo>
                      <a:pt x="9143" y="8378"/>
                      <a:pt x="9167" y="8132"/>
                      <a:pt x="9046" y="7949"/>
                    </a:cubicBezTo>
                    <a:lnTo>
                      <a:pt x="8387" y="6958"/>
                    </a:lnTo>
                    <a:cubicBezTo>
                      <a:pt x="8532" y="6703"/>
                      <a:pt x="8647" y="6424"/>
                      <a:pt x="8724" y="6140"/>
                    </a:cubicBezTo>
                    <a:lnTo>
                      <a:pt x="9888" y="5904"/>
                    </a:lnTo>
                    <a:cubicBezTo>
                      <a:pt x="10105" y="5861"/>
                      <a:pt x="10264" y="5673"/>
                      <a:pt x="10264" y="5447"/>
                    </a:cubicBezTo>
                    <a:lnTo>
                      <a:pt x="10264" y="4817"/>
                    </a:lnTo>
                    <a:cubicBezTo>
                      <a:pt x="10264" y="4591"/>
                      <a:pt x="10110" y="4403"/>
                      <a:pt x="9893" y="4360"/>
                    </a:cubicBezTo>
                    <a:lnTo>
                      <a:pt x="8729" y="4124"/>
                    </a:lnTo>
                    <a:cubicBezTo>
                      <a:pt x="8647" y="3840"/>
                      <a:pt x="8536" y="3561"/>
                      <a:pt x="8387" y="3306"/>
                    </a:cubicBezTo>
                    <a:lnTo>
                      <a:pt x="9046" y="2315"/>
                    </a:lnTo>
                    <a:cubicBezTo>
                      <a:pt x="9172" y="2132"/>
                      <a:pt x="9143" y="1887"/>
                      <a:pt x="8989" y="1728"/>
                    </a:cubicBezTo>
                    <a:lnTo>
                      <a:pt x="8536" y="1280"/>
                    </a:lnTo>
                    <a:cubicBezTo>
                      <a:pt x="8447" y="1189"/>
                      <a:pt x="8328" y="1142"/>
                      <a:pt x="8207" y="1142"/>
                    </a:cubicBezTo>
                    <a:cubicBezTo>
                      <a:pt x="8118" y="1142"/>
                      <a:pt x="8029" y="1167"/>
                      <a:pt x="7949" y="1218"/>
                    </a:cubicBezTo>
                    <a:lnTo>
                      <a:pt x="6963" y="1877"/>
                    </a:lnTo>
                    <a:cubicBezTo>
                      <a:pt x="6703" y="1733"/>
                      <a:pt x="6429" y="1617"/>
                      <a:pt x="6140" y="1540"/>
                    </a:cubicBezTo>
                    <a:lnTo>
                      <a:pt x="5909" y="376"/>
                    </a:lnTo>
                    <a:cubicBezTo>
                      <a:pt x="5866" y="159"/>
                      <a:pt x="5673" y="0"/>
                      <a:pt x="5452" y="0"/>
                    </a:cubicBezTo>
                    <a:close/>
                  </a:path>
                </a:pathLst>
              </a:custGeom>
              <a:solidFill>
                <a:srgbClr val="B8C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" name="Google Shape;11929;p82">
                <a:extLst>
                  <a:ext uri="{FF2B5EF4-FFF2-40B4-BE49-F238E27FC236}">
                    <a16:creationId xmlns:a16="http://schemas.microsoft.com/office/drawing/2014/main" id="{207AF8CC-530B-9AF7-1164-AE7FDF63266F}"/>
                  </a:ext>
                </a:extLst>
              </p:cNvPr>
              <p:cNvSpPr/>
              <p:nvPr/>
            </p:nvSpPr>
            <p:spPr>
              <a:xfrm>
                <a:off x="3184011" y="3891875"/>
                <a:ext cx="122823" cy="118076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4502" extrusionOk="0">
                    <a:moveTo>
                      <a:pt x="2439" y="1"/>
                    </a:moveTo>
                    <a:cubicBezTo>
                      <a:pt x="2436" y="1"/>
                      <a:pt x="2433" y="1"/>
                      <a:pt x="2430" y="1"/>
                    </a:cubicBezTo>
                    <a:cubicBezTo>
                      <a:pt x="1521" y="1"/>
                      <a:pt x="698" y="544"/>
                      <a:pt x="352" y="1386"/>
                    </a:cubicBezTo>
                    <a:cubicBezTo>
                      <a:pt x="1" y="2228"/>
                      <a:pt x="193" y="3196"/>
                      <a:pt x="838" y="3840"/>
                    </a:cubicBezTo>
                    <a:cubicBezTo>
                      <a:pt x="1270" y="4272"/>
                      <a:pt x="1846" y="4501"/>
                      <a:pt x="2433" y="4501"/>
                    </a:cubicBezTo>
                    <a:cubicBezTo>
                      <a:pt x="2722" y="4501"/>
                      <a:pt x="3014" y="4446"/>
                      <a:pt x="3292" y="4331"/>
                    </a:cubicBezTo>
                    <a:cubicBezTo>
                      <a:pt x="4134" y="3980"/>
                      <a:pt x="4682" y="3162"/>
                      <a:pt x="4682" y="2248"/>
                    </a:cubicBezTo>
                    <a:cubicBezTo>
                      <a:pt x="4682" y="1009"/>
                      <a:pt x="3677" y="1"/>
                      <a:pt x="2439" y="1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4" name="Google Shape;11930;p82">
                <a:extLst>
                  <a:ext uri="{FF2B5EF4-FFF2-40B4-BE49-F238E27FC236}">
                    <a16:creationId xmlns:a16="http://schemas.microsoft.com/office/drawing/2014/main" id="{C56A807F-AD83-B0DE-5A11-05AF9FC74484}"/>
                  </a:ext>
                </a:extLst>
              </p:cNvPr>
              <p:cNvSpPr/>
              <p:nvPr/>
            </p:nvSpPr>
            <p:spPr>
              <a:xfrm>
                <a:off x="3208507" y="3921538"/>
                <a:ext cx="68664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240" extrusionOk="0">
                    <a:moveTo>
                      <a:pt x="1496" y="0"/>
                    </a:moveTo>
                    <a:cubicBezTo>
                      <a:pt x="500" y="0"/>
                      <a:pt x="0" y="1203"/>
                      <a:pt x="703" y="1911"/>
                    </a:cubicBezTo>
                    <a:cubicBezTo>
                      <a:pt x="931" y="2138"/>
                      <a:pt x="1212" y="2240"/>
                      <a:pt x="1488" y="2240"/>
                    </a:cubicBezTo>
                    <a:cubicBezTo>
                      <a:pt x="2065" y="2240"/>
                      <a:pt x="2618" y="1794"/>
                      <a:pt x="2618" y="1117"/>
                    </a:cubicBezTo>
                    <a:cubicBezTo>
                      <a:pt x="2618" y="501"/>
                      <a:pt x="2112" y="0"/>
                      <a:pt x="1496" y="0"/>
                    </a:cubicBezTo>
                    <a:close/>
                  </a:path>
                </a:pathLst>
              </a:custGeom>
              <a:solidFill>
                <a:srgbClr val="5E72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5" name="Google Shape;11931;p82">
                <a:extLst>
                  <a:ext uri="{FF2B5EF4-FFF2-40B4-BE49-F238E27FC236}">
                    <a16:creationId xmlns:a16="http://schemas.microsoft.com/office/drawing/2014/main" id="{46AF8ED6-D23D-E37D-97FF-A63DAAD98648}"/>
                  </a:ext>
                </a:extLst>
              </p:cNvPr>
              <p:cNvSpPr/>
              <p:nvPr/>
            </p:nvSpPr>
            <p:spPr>
              <a:xfrm>
                <a:off x="3211156" y="3922928"/>
                <a:ext cx="48101" cy="4293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637" extrusionOk="0">
                    <a:moveTo>
                      <a:pt x="1054" y="0"/>
                    </a:moveTo>
                    <a:cubicBezTo>
                      <a:pt x="380" y="0"/>
                      <a:pt x="0" y="761"/>
                      <a:pt x="395" y="1299"/>
                    </a:cubicBezTo>
                    <a:cubicBezTo>
                      <a:pt x="561" y="1529"/>
                      <a:pt x="807" y="1636"/>
                      <a:pt x="1051" y="1636"/>
                    </a:cubicBezTo>
                    <a:cubicBezTo>
                      <a:pt x="1386" y="1636"/>
                      <a:pt x="1716" y="1434"/>
                      <a:pt x="1833" y="1064"/>
                    </a:cubicBezTo>
                    <a:cubicBezTo>
                      <a:pt x="1833" y="578"/>
                      <a:pt x="1516" y="145"/>
                      <a:pt x="1054" y="0"/>
                    </a:cubicBezTo>
                    <a:close/>
                  </a:path>
                </a:pathLst>
              </a:custGeom>
              <a:solidFill>
                <a:srgbClr val="6578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6" name="Google Shape;11932;p82">
                <a:extLst>
                  <a:ext uri="{FF2B5EF4-FFF2-40B4-BE49-F238E27FC236}">
                    <a16:creationId xmlns:a16="http://schemas.microsoft.com/office/drawing/2014/main" id="{EDC085E0-A819-9250-BBF4-B9615AC18EB5}"/>
                  </a:ext>
                </a:extLst>
              </p:cNvPr>
              <p:cNvSpPr/>
              <p:nvPr/>
            </p:nvSpPr>
            <p:spPr>
              <a:xfrm>
                <a:off x="3289891" y="3993087"/>
                <a:ext cx="176957" cy="176957"/>
              </a:xfrm>
              <a:custGeom>
                <a:avLst/>
                <a:gdLst/>
                <a:ahLst/>
                <a:cxnLst/>
                <a:rect l="l" t="t" r="r" b="b"/>
                <a:pathLst>
                  <a:path w="6747" h="6747" extrusionOk="0">
                    <a:moveTo>
                      <a:pt x="3167" y="1"/>
                    </a:moveTo>
                    <a:cubicBezTo>
                      <a:pt x="3018" y="1"/>
                      <a:pt x="2892" y="102"/>
                      <a:pt x="2864" y="246"/>
                    </a:cubicBezTo>
                    <a:lnTo>
                      <a:pt x="2710" y="1011"/>
                    </a:lnTo>
                    <a:cubicBezTo>
                      <a:pt x="2522" y="1064"/>
                      <a:pt x="2339" y="1141"/>
                      <a:pt x="2171" y="1237"/>
                    </a:cubicBezTo>
                    <a:lnTo>
                      <a:pt x="1521" y="804"/>
                    </a:lnTo>
                    <a:cubicBezTo>
                      <a:pt x="1469" y="769"/>
                      <a:pt x="1410" y="752"/>
                      <a:pt x="1350" y="752"/>
                    </a:cubicBezTo>
                    <a:cubicBezTo>
                      <a:pt x="1272" y="752"/>
                      <a:pt x="1194" y="782"/>
                      <a:pt x="1136" y="843"/>
                    </a:cubicBezTo>
                    <a:lnTo>
                      <a:pt x="838" y="1136"/>
                    </a:lnTo>
                    <a:cubicBezTo>
                      <a:pt x="737" y="1237"/>
                      <a:pt x="722" y="1401"/>
                      <a:pt x="799" y="1521"/>
                    </a:cubicBezTo>
                    <a:lnTo>
                      <a:pt x="1232" y="2171"/>
                    </a:lnTo>
                    <a:cubicBezTo>
                      <a:pt x="1136" y="2339"/>
                      <a:pt x="1064" y="2522"/>
                      <a:pt x="1011" y="2714"/>
                    </a:cubicBezTo>
                    <a:lnTo>
                      <a:pt x="246" y="2864"/>
                    </a:lnTo>
                    <a:cubicBezTo>
                      <a:pt x="102" y="2892"/>
                      <a:pt x="1" y="3018"/>
                      <a:pt x="1" y="3167"/>
                    </a:cubicBezTo>
                    <a:lnTo>
                      <a:pt x="1" y="3581"/>
                    </a:lnTo>
                    <a:cubicBezTo>
                      <a:pt x="1" y="3730"/>
                      <a:pt x="102" y="3855"/>
                      <a:pt x="246" y="3884"/>
                    </a:cubicBezTo>
                    <a:lnTo>
                      <a:pt x="1011" y="4038"/>
                    </a:lnTo>
                    <a:cubicBezTo>
                      <a:pt x="1064" y="4225"/>
                      <a:pt x="1136" y="4408"/>
                      <a:pt x="1232" y="4577"/>
                    </a:cubicBezTo>
                    <a:lnTo>
                      <a:pt x="799" y="5226"/>
                    </a:lnTo>
                    <a:cubicBezTo>
                      <a:pt x="722" y="5346"/>
                      <a:pt x="737" y="5510"/>
                      <a:pt x="838" y="5611"/>
                    </a:cubicBezTo>
                    <a:lnTo>
                      <a:pt x="1136" y="5909"/>
                    </a:lnTo>
                    <a:cubicBezTo>
                      <a:pt x="1194" y="5967"/>
                      <a:pt x="1273" y="5997"/>
                      <a:pt x="1352" y="5997"/>
                    </a:cubicBezTo>
                    <a:cubicBezTo>
                      <a:pt x="1411" y="5997"/>
                      <a:pt x="1470" y="5981"/>
                      <a:pt x="1521" y="5948"/>
                    </a:cubicBezTo>
                    <a:lnTo>
                      <a:pt x="2171" y="5515"/>
                    </a:lnTo>
                    <a:cubicBezTo>
                      <a:pt x="2339" y="5611"/>
                      <a:pt x="2522" y="5683"/>
                      <a:pt x="2710" y="5736"/>
                    </a:cubicBezTo>
                    <a:lnTo>
                      <a:pt x="2864" y="6501"/>
                    </a:lnTo>
                    <a:cubicBezTo>
                      <a:pt x="2892" y="6646"/>
                      <a:pt x="3018" y="6747"/>
                      <a:pt x="3167" y="6747"/>
                    </a:cubicBezTo>
                    <a:lnTo>
                      <a:pt x="3581" y="6747"/>
                    </a:lnTo>
                    <a:cubicBezTo>
                      <a:pt x="3730" y="6747"/>
                      <a:pt x="3855" y="6646"/>
                      <a:pt x="3884" y="6501"/>
                    </a:cubicBezTo>
                    <a:lnTo>
                      <a:pt x="4038" y="5736"/>
                    </a:lnTo>
                    <a:cubicBezTo>
                      <a:pt x="4225" y="5683"/>
                      <a:pt x="4408" y="5611"/>
                      <a:pt x="4577" y="5515"/>
                    </a:cubicBezTo>
                    <a:lnTo>
                      <a:pt x="5226" y="5948"/>
                    </a:lnTo>
                    <a:cubicBezTo>
                      <a:pt x="5277" y="5981"/>
                      <a:pt x="5336" y="5997"/>
                      <a:pt x="5395" y="5997"/>
                    </a:cubicBezTo>
                    <a:cubicBezTo>
                      <a:pt x="5474" y="5997"/>
                      <a:pt x="5553" y="5967"/>
                      <a:pt x="5611" y="5909"/>
                    </a:cubicBezTo>
                    <a:lnTo>
                      <a:pt x="5905" y="5611"/>
                    </a:lnTo>
                    <a:cubicBezTo>
                      <a:pt x="6010" y="5510"/>
                      <a:pt x="6025" y="5346"/>
                      <a:pt x="5943" y="5226"/>
                    </a:cubicBezTo>
                    <a:lnTo>
                      <a:pt x="5515" y="4577"/>
                    </a:lnTo>
                    <a:cubicBezTo>
                      <a:pt x="5606" y="4408"/>
                      <a:pt x="5683" y="4225"/>
                      <a:pt x="5736" y="4038"/>
                    </a:cubicBezTo>
                    <a:lnTo>
                      <a:pt x="6501" y="3884"/>
                    </a:lnTo>
                    <a:cubicBezTo>
                      <a:pt x="6646" y="3855"/>
                      <a:pt x="6747" y="3730"/>
                      <a:pt x="6747" y="3581"/>
                    </a:cubicBezTo>
                    <a:lnTo>
                      <a:pt x="6747" y="3167"/>
                    </a:lnTo>
                    <a:cubicBezTo>
                      <a:pt x="6747" y="3018"/>
                      <a:pt x="6646" y="2892"/>
                      <a:pt x="6501" y="2864"/>
                    </a:cubicBezTo>
                    <a:lnTo>
                      <a:pt x="5736" y="2714"/>
                    </a:lnTo>
                    <a:cubicBezTo>
                      <a:pt x="5683" y="2522"/>
                      <a:pt x="5606" y="2339"/>
                      <a:pt x="5515" y="2171"/>
                    </a:cubicBezTo>
                    <a:lnTo>
                      <a:pt x="5943" y="1521"/>
                    </a:lnTo>
                    <a:cubicBezTo>
                      <a:pt x="6025" y="1401"/>
                      <a:pt x="6010" y="1237"/>
                      <a:pt x="5905" y="1136"/>
                    </a:cubicBezTo>
                    <a:lnTo>
                      <a:pt x="5611" y="843"/>
                    </a:lnTo>
                    <a:cubicBezTo>
                      <a:pt x="5553" y="782"/>
                      <a:pt x="5475" y="752"/>
                      <a:pt x="5397" y="752"/>
                    </a:cubicBezTo>
                    <a:cubicBezTo>
                      <a:pt x="5337" y="752"/>
                      <a:pt x="5278" y="769"/>
                      <a:pt x="5226" y="804"/>
                    </a:cubicBezTo>
                    <a:lnTo>
                      <a:pt x="4577" y="1237"/>
                    </a:lnTo>
                    <a:cubicBezTo>
                      <a:pt x="4408" y="1141"/>
                      <a:pt x="4225" y="1064"/>
                      <a:pt x="4038" y="1011"/>
                    </a:cubicBezTo>
                    <a:lnTo>
                      <a:pt x="3884" y="246"/>
                    </a:lnTo>
                    <a:cubicBezTo>
                      <a:pt x="3855" y="102"/>
                      <a:pt x="3730" y="1"/>
                      <a:pt x="3581" y="1"/>
                    </a:cubicBezTo>
                    <a:close/>
                  </a:path>
                </a:pathLst>
              </a:custGeom>
              <a:solidFill>
                <a:srgbClr val="7B8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7" name="Google Shape;11933;p82">
                <a:extLst>
                  <a:ext uri="{FF2B5EF4-FFF2-40B4-BE49-F238E27FC236}">
                    <a16:creationId xmlns:a16="http://schemas.microsoft.com/office/drawing/2014/main" id="{0EEF8DD1-AA94-A576-FA99-5161E00161A3}"/>
                  </a:ext>
                </a:extLst>
              </p:cNvPr>
              <p:cNvSpPr/>
              <p:nvPr/>
            </p:nvSpPr>
            <p:spPr>
              <a:xfrm>
                <a:off x="3319423" y="4037385"/>
                <a:ext cx="103258" cy="88387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370" extrusionOk="0">
                    <a:moveTo>
                      <a:pt x="2252" y="1"/>
                    </a:moveTo>
                    <a:cubicBezTo>
                      <a:pt x="751" y="1"/>
                      <a:pt x="1" y="1815"/>
                      <a:pt x="1059" y="2878"/>
                    </a:cubicBezTo>
                    <a:cubicBezTo>
                      <a:pt x="1380" y="3199"/>
                      <a:pt x="1810" y="3370"/>
                      <a:pt x="2247" y="3370"/>
                    </a:cubicBezTo>
                    <a:cubicBezTo>
                      <a:pt x="2466" y="3370"/>
                      <a:pt x="2687" y="3327"/>
                      <a:pt x="2897" y="3239"/>
                    </a:cubicBezTo>
                    <a:cubicBezTo>
                      <a:pt x="3523" y="2979"/>
                      <a:pt x="3937" y="2368"/>
                      <a:pt x="3937" y="1685"/>
                    </a:cubicBezTo>
                    <a:cubicBezTo>
                      <a:pt x="3937" y="756"/>
                      <a:pt x="3181" y="1"/>
                      <a:pt x="2252" y="1"/>
                    </a:cubicBezTo>
                    <a:close/>
                  </a:path>
                </a:pathLst>
              </a:custGeom>
              <a:solidFill>
                <a:srgbClr val="A6B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8" name="Google Shape;11934;p82">
                <a:extLst>
                  <a:ext uri="{FF2B5EF4-FFF2-40B4-BE49-F238E27FC236}">
                    <a16:creationId xmlns:a16="http://schemas.microsoft.com/office/drawing/2014/main" id="{C828FCCD-0D25-C3C5-AAB9-A8942A0410F4}"/>
                  </a:ext>
                </a:extLst>
              </p:cNvPr>
              <p:cNvSpPr/>
              <p:nvPr/>
            </p:nvSpPr>
            <p:spPr>
              <a:xfrm>
                <a:off x="3343028" y="4055063"/>
                <a:ext cx="61976" cy="53111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2025" extrusionOk="0">
                    <a:moveTo>
                      <a:pt x="1352" y="0"/>
                    </a:moveTo>
                    <a:cubicBezTo>
                      <a:pt x="448" y="0"/>
                      <a:pt x="0" y="1088"/>
                      <a:pt x="635" y="1728"/>
                    </a:cubicBezTo>
                    <a:cubicBezTo>
                      <a:pt x="840" y="1932"/>
                      <a:pt x="1093" y="2024"/>
                      <a:pt x="1341" y="2024"/>
                    </a:cubicBezTo>
                    <a:cubicBezTo>
                      <a:pt x="1862" y="2024"/>
                      <a:pt x="2363" y="1620"/>
                      <a:pt x="2363" y="1011"/>
                    </a:cubicBezTo>
                    <a:cubicBezTo>
                      <a:pt x="2363" y="452"/>
                      <a:pt x="1911" y="0"/>
                      <a:pt x="1352" y="0"/>
                    </a:cubicBezTo>
                    <a:close/>
                  </a:path>
                </a:pathLst>
              </a:custGeom>
              <a:solidFill>
                <a:srgbClr val="7B8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9" name="Google Shape;11935;p82">
                <a:extLst>
                  <a:ext uri="{FF2B5EF4-FFF2-40B4-BE49-F238E27FC236}">
                    <a16:creationId xmlns:a16="http://schemas.microsoft.com/office/drawing/2014/main" id="{F13F827E-6FBD-AA57-4DF3-E24954C58E5D}"/>
                  </a:ext>
                </a:extLst>
              </p:cNvPr>
              <p:cNvSpPr/>
              <p:nvPr/>
            </p:nvSpPr>
            <p:spPr>
              <a:xfrm>
                <a:off x="3345415" y="4056558"/>
                <a:ext cx="41938" cy="37558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432" extrusionOk="0">
                    <a:moveTo>
                      <a:pt x="920" y="1"/>
                    </a:moveTo>
                    <a:cubicBezTo>
                      <a:pt x="342" y="1"/>
                      <a:pt x="1" y="655"/>
                      <a:pt x="338" y="1127"/>
                    </a:cubicBezTo>
                    <a:cubicBezTo>
                      <a:pt x="484" y="1333"/>
                      <a:pt x="703" y="1431"/>
                      <a:pt x="921" y="1431"/>
                    </a:cubicBezTo>
                    <a:cubicBezTo>
                      <a:pt x="1205" y="1431"/>
                      <a:pt x="1487" y="1264"/>
                      <a:pt x="1598" y="954"/>
                    </a:cubicBezTo>
                    <a:cubicBezTo>
                      <a:pt x="1593" y="525"/>
                      <a:pt x="1324" y="145"/>
                      <a:pt x="920" y="1"/>
                    </a:cubicBezTo>
                    <a:close/>
                  </a:path>
                </a:pathLst>
              </a:custGeom>
              <a:solidFill>
                <a:srgbClr val="A1B0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0" name="Google Shape;11936;p82">
                <a:extLst>
                  <a:ext uri="{FF2B5EF4-FFF2-40B4-BE49-F238E27FC236}">
                    <a16:creationId xmlns:a16="http://schemas.microsoft.com/office/drawing/2014/main" id="{46F8F605-4230-775E-04AF-37B1D0896EF4}"/>
                  </a:ext>
                </a:extLst>
              </p:cNvPr>
              <p:cNvSpPr/>
              <p:nvPr/>
            </p:nvSpPr>
            <p:spPr>
              <a:xfrm>
                <a:off x="3107400" y="3810491"/>
                <a:ext cx="365139" cy="365244"/>
              </a:xfrm>
              <a:custGeom>
                <a:avLst/>
                <a:gdLst/>
                <a:ahLst/>
                <a:cxnLst/>
                <a:rect l="l" t="t" r="r" b="b"/>
                <a:pathLst>
                  <a:path w="13922" h="13926" extrusionOk="0">
                    <a:moveTo>
                      <a:pt x="5359" y="4445"/>
                    </a:moveTo>
                    <a:cubicBezTo>
                      <a:pt x="5581" y="4445"/>
                      <a:pt x="5807" y="4527"/>
                      <a:pt x="5991" y="4711"/>
                    </a:cubicBezTo>
                    <a:cubicBezTo>
                      <a:pt x="6559" y="5278"/>
                      <a:pt x="6155" y="6250"/>
                      <a:pt x="5351" y="6250"/>
                    </a:cubicBezTo>
                    <a:cubicBezTo>
                      <a:pt x="4851" y="6250"/>
                      <a:pt x="4447" y="5846"/>
                      <a:pt x="4452" y="5351"/>
                    </a:cubicBezTo>
                    <a:cubicBezTo>
                      <a:pt x="4452" y="4806"/>
                      <a:pt x="4895" y="4445"/>
                      <a:pt x="5359" y="4445"/>
                    </a:cubicBezTo>
                    <a:close/>
                    <a:moveTo>
                      <a:pt x="5351" y="2882"/>
                    </a:moveTo>
                    <a:cubicBezTo>
                      <a:pt x="4724" y="2882"/>
                      <a:pt x="4100" y="3119"/>
                      <a:pt x="3624" y="3585"/>
                    </a:cubicBezTo>
                    <a:cubicBezTo>
                      <a:pt x="3481" y="3743"/>
                      <a:pt x="3623" y="3953"/>
                      <a:pt x="3791" y="3953"/>
                    </a:cubicBezTo>
                    <a:cubicBezTo>
                      <a:pt x="3838" y="3953"/>
                      <a:pt x="3887" y="3937"/>
                      <a:pt x="3932" y="3898"/>
                    </a:cubicBezTo>
                    <a:cubicBezTo>
                      <a:pt x="4323" y="3517"/>
                      <a:pt x="4835" y="3322"/>
                      <a:pt x="5350" y="3322"/>
                    </a:cubicBezTo>
                    <a:cubicBezTo>
                      <a:pt x="5771" y="3322"/>
                      <a:pt x="6195" y="3453"/>
                      <a:pt x="6554" y="3719"/>
                    </a:cubicBezTo>
                    <a:cubicBezTo>
                      <a:pt x="7358" y="4307"/>
                      <a:pt x="7613" y="5394"/>
                      <a:pt x="7161" y="6279"/>
                    </a:cubicBezTo>
                    <a:cubicBezTo>
                      <a:pt x="7103" y="6385"/>
                      <a:pt x="7146" y="6520"/>
                      <a:pt x="7252" y="6573"/>
                    </a:cubicBezTo>
                    <a:cubicBezTo>
                      <a:pt x="7286" y="6590"/>
                      <a:pt x="7321" y="6599"/>
                      <a:pt x="7356" y="6599"/>
                    </a:cubicBezTo>
                    <a:cubicBezTo>
                      <a:pt x="7435" y="6599"/>
                      <a:pt x="7510" y="6555"/>
                      <a:pt x="7550" y="6481"/>
                    </a:cubicBezTo>
                    <a:cubicBezTo>
                      <a:pt x="8104" y="5404"/>
                      <a:pt x="7791" y="4085"/>
                      <a:pt x="6819" y="3363"/>
                    </a:cubicBezTo>
                    <a:cubicBezTo>
                      <a:pt x="6379" y="3041"/>
                      <a:pt x="5864" y="2882"/>
                      <a:pt x="5351" y="2882"/>
                    </a:cubicBezTo>
                    <a:close/>
                    <a:moveTo>
                      <a:pt x="5345" y="4010"/>
                    </a:moveTo>
                    <a:cubicBezTo>
                      <a:pt x="5015" y="4010"/>
                      <a:pt x="4678" y="4133"/>
                      <a:pt x="4404" y="4408"/>
                    </a:cubicBezTo>
                    <a:cubicBezTo>
                      <a:pt x="3562" y="5250"/>
                      <a:pt x="4158" y="6693"/>
                      <a:pt x="5351" y="6693"/>
                    </a:cubicBezTo>
                    <a:cubicBezTo>
                      <a:pt x="6092" y="6693"/>
                      <a:pt x="6689" y="6092"/>
                      <a:pt x="6689" y="5351"/>
                    </a:cubicBezTo>
                    <a:cubicBezTo>
                      <a:pt x="6689" y="4544"/>
                      <a:pt x="6032" y="4010"/>
                      <a:pt x="5345" y="4010"/>
                    </a:cubicBezTo>
                    <a:close/>
                    <a:moveTo>
                      <a:pt x="3214" y="4399"/>
                    </a:moveTo>
                    <a:cubicBezTo>
                      <a:pt x="3132" y="4399"/>
                      <a:pt x="3049" y="4443"/>
                      <a:pt x="3013" y="4547"/>
                    </a:cubicBezTo>
                    <a:cubicBezTo>
                      <a:pt x="2662" y="5567"/>
                      <a:pt x="3013" y="6693"/>
                      <a:pt x="3879" y="7338"/>
                    </a:cubicBezTo>
                    <a:cubicBezTo>
                      <a:pt x="4317" y="7662"/>
                      <a:pt x="4835" y="7824"/>
                      <a:pt x="5353" y="7824"/>
                    </a:cubicBezTo>
                    <a:cubicBezTo>
                      <a:pt x="5860" y="7824"/>
                      <a:pt x="6367" y="7669"/>
                      <a:pt x="6800" y="7357"/>
                    </a:cubicBezTo>
                    <a:cubicBezTo>
                      <a:pt x="6977" y="7211"/>
                      <a:pt x="6847" y="6961"/>
                      <a:pt x="6665" y="6961"/>
                    </a:cubicBezTo>
                    <a:cubicBezTo>
                      <a:pt x="6625" y="6961"/>
                      <a:pt x="6582" y="6973"/>
                      <a:pt x="6540" y="7001"/>
                    </a:cubicBezTo>
                    <a:cubicBezTo>
                      <a:pt x="6186" y="7256"/>
                      <a:pt x="5769" y="7383"/>
                      <a:pt x="5352" y="7383"/>
                    </a:cubicBezTo>
                    <a:cubicBezTo>
                      <a:pt x="4926" y="7383"/>
                      <a:pt x="4499" y="7250"/>
                      <a:pt x="4139" y="6982"/>
                    </a:cubicBezTo>
                    <a:cubicBezTo>
                      <a:pt x="3427" y="6457"/>
                      <a:pt x="3143" y="5529"/>
                      <a:pt x="3427" y="4691"/>
                    </a:cubicBezTo>
                    <a:cubicBezTo>
                      <a:pt x="3487" y="4518"/>
                      <a:pt x="3350" y="4399"/>
                      <a:pt x="3214" y="4399"/>
                    </a:cubicBezTo>
                    <a:close/>
                    <a:moveTo>
                      <a:pt x="5034" y="0"/>
                    </a:moveTo>
                    <a:cubicBezTo>
                      <a:pt x="4707" y="5"/>
                      <a:pt x="4428" y="236"/>
                      <a:pt x="4360" y="553"/>
                    </a:cubicBezTo>
                    <a:lnTo>
                      <a:pt x="4153" y="1588"/>
                    </a:lnTo>
                    <a:cubicBezTo>
                      <a:pt x="3942" y="1655"/>
                      <a:pt x="3735" y="1742"/>
                      <a:pt x="3533" y="1843"/>
                    </a:cubicBezTo>
                    <a:lnTo>
                      <a:pt x="2657" y="1261"/>
                    </a:lnTo>
                    <a:cubicBezTo>
                      <a:pt x="2540" y="1183"/>
                      <a:pt x="2408" y="1145"/>
                      <a:pt x="2277" y="1145"/>
                    </a:cubicBezTo>
                    <a:cubicBezTo>
                      <a:pt x="2099" y="1145"/>
                      <a:pt x="1924" y="1214"/>
                      <a:pt x="1791" y="1347"/>
                    </a:cubicBezTo>
                    <a:lnTo>
                      <a:pt x="1343" y="1795"/>
                    </a:lnTo>
                    <a:cubicBezTo>
                      <a:pt x="1112" y="2026"/>
                      <a:pt x="1074" y="2387"/>
                      <a:pt x="1257" y="2661"/>
                    </a:cubicBezTo>
                    <a:lnTo>
                      <a:pt x="1839" y="3537"/>
                    </a:lnTo>
                    <a:cubicBezTo>
                      <a:pt x="1738" y="3734"/>
                      <a:pt x="1651" y="3946"/>
                      <a:pt x="1584" y="4157"/>
                    </a:cubicBezTo>
                    <a:lnTo>
                      <a:pt x="549" y="4364"/>
                    </a:lnTo>
                    <a:cubicBezTo>
                      <a:pt x="232" y="4427"/>
                      <a:pt x="1" y="4711"/>
                      <a:pt x="1" y="5038"/>
                    </a:cubicBezTo>
                    <a:lnTo>
                      <a:pt x="1" y="5673"/>
                    </a:lnTo>
                    <a:cubicBezTo>
                      <a:pt x="1" y="6000"/>
                      <a:pt x="232" y="6279"/>
                      <a:pt x="549" y="6347"/>
                    </a:cubicBezTo>
                    <a:lnTo>
                      <a:pt x="1584" y="6554"/>
                    </a:lnTo>
                    <a:cubicBezTo>
                      <a:pt x="1651" y="6765"/>
                      <a:pt x="1738" y="6972"/>
                      <a:pt x="1839" y="7169"/>
                    </a:cubicBezTo>
                    <a:lnTo>
                      <a:pt x="1257" y="8050"/>
                    </a:lnTo>
                    <a:cubicBezTo>
                      <a:pt x="1074" y="8319"/>
                      <a:pt x="1112" y="8680"/>
                      <a:pt x="1343" y="8916"/>
                    </a:cubicBezTo>
                    <a:lnTo>
                      <a:pt x="1791" y="9364"/>
                    </a:lnTo>
                    <a:cubicBezTo>
                      <a:pt x="1923" y="9496"/>
                      <a:pt x="2098" y="9564"/>
                      <a:pt x="2275" y="9564"/>
                    </a:cubicBezTo>
                    <a:cubicBezTo>
                      <a:pt x="2407" y="9564"/>
                      <a:pt x="2540" y="9526"/>
                      <a:pt x="2657" y="9450"/>
                    </a:cubicBezTo>
                    <a:lnTo>
                      <a:pt x="3533" y="8863"/>
                    </a:lnTo>
                    <a:cubicBezTo>
                      <a:pt x="3735" y="8969"/>
                      <a:pt x="3942" y="9051"/>
                      <a:pt x="4153" y="9123"/>
                    </a:cubicBezTo>
                    <a:lnTo>
                      <a:pt x="4360" y="10153"/>
                    </a:lnTo>
                    <a:cubicBezTo>
                      <a:pt x="4428" y="10475"/>
                      <a:pt x="4707" y="10706"/>
                      <a:pt x="5034" y="10706"/>
                    </a:cubicBezTo>
                    <a:lnTo>
                      <a:pt x="5669" y="10706"/>
                    </a:lnTo>
                    <a:cubicBezTo>
                      <a:pt x="5996" y="10706"/>
                      <a:pt x="6275" y="10475"/>
                      <a:pt x="6343" y="10153"/>
                    </a:cubicBezTo>
                    <a:lnTo>
                      <a:pt x="6550" y="9123"/>
                    </a:lnTo>
                    <a:cubicBezTo>
                      <a:pt x="6718" y="9065"/>
                      <a:pt x="6882" y="9003"/>
                      <a:pt x="7045" y="8926"/>
                    </a:cubicBezTo>
                    <a:cubicBezTo>
                      <a:pt x="7156" y="8873"/>
                      <a:pt x="7199" y="8738"/>
                      <a:pt x="7146" y="8632"/>
                    </a:cubicBezTo>
                    <a:cubicBezTo>
                      <a:pt x="7108" y="8552"/>
                      <a:pt x="7029" y="8505"/>
                      <a:pt x="6947" y="8505"/>
                    </a:cubicBezTo>
                    <a:cubicBezTo>
                      <a:pt x="6915" y="8505"/>
                      <a:pt x="6883" y="8512"/>
                      <a:pt x="6853" y="8526"/>
                    </a:cubicBezTo>
                    <a:cubicBezTo>
                      <a:pt x="6675" y="8613"/>
                      <a:pt x="6487" y="8680"/>
                      <a:pt x="6299" y="8733"/>
                    </a:cubicBezTo>
                    <a:cubicBezTo>
                      <a:pt x="6218" y="8757"/>
                      <a:pt x="6155" y="8820"/>
                      <a:pt x="6141" y="8902"/>
                    </a:cubicBezTo>
                    <a:lnTo>
                      <a:pt x="5910" y="10066"/>
                    </a:lnTo>
                    <a:cubicBezTo>
                      <a:pt x="5886" y="10182"/>
                      <a:pt x="5785" y="10263"/>
                      <a:pt x="5669" y="10263"/>
                    </a:cubicBezTo>
                    <a:lnTo>
                      <a:pt x="5034" y="10263"/>
                    </a:lnTo>
                    <a:cubicBezTo>
                      <a:pt x="4918" y="10263"/>
                      <a:pt x="4817" y="10182"/>
                      <a:pt x="4793" y="10066"/>
                    </a:cubicBezTo>
                    <a:lnTo>
                      <a:pt x="4562" y="8902"/>
                    </a:lnTo>
                    <a:cubicBezTo>
                      <a:pt x="4543" y="8820"/>
                      <a:pt x="4485" y="8757"/>
                      <a:pt x="4404" y="8733"/>
                    </a:cubicBezTo>
                    <a:cubicBezTo>
                      <a:pt x="4134" y="8656"/>
                      <a:pt x="3874" y="8550"/>
                      <a:pt x="3634" y="8416"/>
                    </a:cubicBezTo>
                    <a:cubicBezTo>
                      <a:pt x="3600" y="8395"/>
                      <a:pt x="3561" y="8386"/>
                      <a:pt x="3523" y="8386"/>
                    </a:cubicBezTo>
                    <a:cubicBezTo>
                      <a:pt x="3481" y="8386"/>
                      <a:pt x="3438" y="8398"/>
                      <a:pt x="3403" y="8421"/>
                    </a:cubicBezTo>
                    <a:lnTo>
                      <a:pt x="2416" y="9080"/>
                    </a:lnTo>
                    <a:cubicBezTo>
                      <a:pt x="2373" y="9109"/>
                      <a:pt x="2325" y="9122"/>
                      <a:pt x="2277" y="9122"/>
                    </a:cubicBezTo>
                    <a:cubicBezTo>
                      <a:pt x="2213" y="9122"/>
                      <a:pt x="2150" y="9098"/>
                      <a:pt x="2104" y="9051"/>
                    </a:cubicBezTo>
                    <a:lnTo>
                      <a:pt x="1656" y="8603"/>
                    </a:lnTo>
                    <a:cubicBezTo>
                      <a:pt x="1574" y="8517"/>
                      <a:pt x="1560" y="8387"/>
                      <a:pt x="1627" y="8291"/>
                    </a:cubicBezTo>
                    <a:lnTo>
                      <a:pt x="2282" y="7304"/>
                    </a:lnTo>
                    <a:cubicBezTo>
                      <a:pt x="2330" y="7232"/>
                      <a:pt x="2330" y="7145"/>
                      <a:pt x="2291" y="7073"/>
                    </a:cubicBezTo>
                    <a:cubicBezTo>
                      <a:pt x="2152" y="6828"/>
                      <a:pt x="2046" y="6568"/>
                      <a:pt x="1974" y="6303"/>
                    </a:cubicBezTo>
                    <a:cubicBezTo>
                      <a:pt x="1950" y="6222"/>
                      <a:pt x="1882" y="6159"/>
                      <a:pt x="1805" y="6145"/>
                    </a:cubicBezTo>
                    <a:lnTo>
                      <a:pt x="641" y="5914"/>
                    </a:lnTo>
                    <a:cubicBezTo>
                      <a:pt x="525" y="5890"/>
                      <a:pt x="443" y="5789"/>
                      <a:pt x="443" y="5673"/>
                    </a:cubicBezTo>
                    <a:lnTo>
                      <a:pt x="443" y="5038"/>
                    </a:lnTo>
                    <a:cubicBezTo>
                      <a:pt x="443" y="4918"/>
                      <a:pt x="525" y="4821"/>
                      <a:pt x="641" y="4797"/>
                    </a:cubicBezTo>
                    <a:lnTo>
                      <a:pt x="1805" y="4562"/>
                    </a:lnTo>
                    <a:cubicBezTo>
                      <a:pt x="1882" y="4547"/>
                      <a:pt x="1950" y="4485"/>
                      <a:pt x="1974" y="4408"/>
                    </a:cubicBezTo>
                    <a:cubicBezTo>
                      <a:pt x="2046" y="4138"/>
                      <a:pt x="2152" y="3878"/>
                      <a:pt x="2291" y="3633"/>
                    </a:cubicBezTo>
                    <a:cubicBezTo>
                      <a:pt x="2330" y="3561"/>
                      <a:pt x="2330" y="3474"/>
                      <a:pt x="2282" y="3407"/>
                    </a:cubicBezTo>
                    <a:lnTo>
                      <a:pt x="1627" y="2420"/>
                    </a:lnTo>
                    <a:cubicBezTo>
                      <a:pt x="1560" y="2319"/>
                      <a:pt x="1574" y="2189"/>
                      <a:pt x="1656" y="2108"/>
                    </a:cubicBezTo>
                    <a:lnTo>
                      <a:pt x="2104" y="1660"/>
                    </a:lnTo>
                    <a:cubicBezTo>
                      <a:pt x="2150" y="1610"/>
                      <a:pt x="2213" y="1586"/>
                      <a:pt x="2277" y="1586"/>
                    </a:cubicBezTo>
                    <a:cubicBezTo>
                      <a:pt x="2325" y="1586"/>
                      <a:pt x="2373" y="1600"/>
                      <a:pt x="2416" y="1626"/>
                    </a:cubicBezTo>
                    <a:lnTo>
                      <a:pt x="3403" y="2286"/>
                    </a:lnTo>
                    <a:cubicBezTo>
                      <a:pt x="3438" y="2311"/>
                      <a:pt x="3481" y="2323"/>
                      <a:pt x="3523" y="2323"/>
                    </a:cubicBezTo>
                    <a:cubicBezTo>
                      <a:pt x="3561" y="2323"/>
                      <a:pt x="3600" y="2313"/>
                      <a:pt x="3634" y="2295"/>
                    </a:cubicBezTo>
                    <a:cubicBezTo>
                      <a:pt x="3874" y="2156"/>
                      <a:pt x="4134" y="2050"/>
                      <a:pt x="4404" y="1973"/>
                    </a:cubicBezTo>
                    <a:cubicBezTo>
                      <a:pt x="4485" y="1954"/>
                      <a:pt x="4543" y="1886"/>
                      <a:pt x="4562" y="1804"/>
                    </a:cubicBezTo>
                    <a:lnTo>
                      <a:pt x="4793" y="645"/>
                    </a:lnTo>
                    <a:cubicBezTo>
                      <a:pt x="4817" y="529"/>
                      <a:pt x="4918" y="448"/>
                      <a:pt x="5034" y="448"/>
                    </a:cubicBezTo>
                    <a:lnTo>
                      <a:pt x="5669" y="448"/>
                    </a:lnTo>
                    <a:cubicBezTo>
                      <a:pt x="5785" y="448"/>
                      <a:pt x="5886" y="529"/>
                      <a:pt x="5910" y="645"/>
                    </a:cubicBezTo>
                    <a:lnTo>
                      <a:pt x="6141" y="1804"/>
                    </a:lnTo>
                    <a:cubicBezTo>
                      <a:pt x="6160" y="1886"/>
                      <a:pt x="6218" y="1954"/>
                      <a:pt x="6299" y="1973"/>
                    </a:cubicBezTo>
                    <a:cubicBezTo>
                      <a:pt x="6569" y="2050"/>
                      <a:pt x="6829" y="2156"/>
                      <a:pt x="7069" y="2295"/>
                    </a:cubicBezTo>
                    <a:cubicBezTo>
                      <a:pt x="7103" y="2313"/>
                      <a:pt x="7142" y="2323"/>
                      <a:pt x="7180" y="2323"/>
                    </a:cubicBezTo>
                    <a:cubicBezTo>
                      <a:pt x="7222" y="2323"/>
                      <a:pt x="7265" y="2311"/>
                      <a:pt x="7300" y="2286"/>
                    </a:cubicBezTo>
                    <a:lnTo>
                      <a:pt x="8287" y="1626"/>
                    </a:lnTo>
                    <a:cubicBezTo>
                      <a:pt x="8328" y="1600"/>
                      <a:pt x="8375" y="1586"/>
                      <a:pt x="8422" y="1586"/>
                    </a:cubicBezTo>
                    <a:cubicBezTo>
                      <a:pt x="8486" y="1586"/>
                      <a:pt x="8550" y="1610"/>
                      <a:pt x="8599" y="1660"/>
                    </a:cubicBezTo>
                    <a:lnTo>
                      <a:pt x="9047" y="2108"/>
                    </a:lnTo>
                    <a:cubicBezTo>
                      <a:pt x="9129" y="2189"/>
                      <a:pt x="9143" y="2319"/>
                      <a:pt x="9076" y="2420"/>
                    </a:cubicBezTo>
                    <a:lnTo>
                      <a:pt x="8421" y="3407"/>
                    </a:lnTo>
                    <a:cubicBezTo>
                      <a:pt x="8373" y="3474"/>
                      <a:pt x="8368" y="3561"/>
                      <a:pt x="8412" y="3633"/>
                    </a:cubicBezTo>
                    <a:cubicBezTo>
                      <a:pt x="8546" y="3878"/>
                      <a:pt x="8657" y="4138"/>
                      <a:pt x="8729" y="4408"/>
                    </a:cubicBezTo>
                    <a:cubicBezTo>
                      <a:pt x="8753" y="4485"/>
                      <a:pt x="8821" y="4547"/>
                      <a:pt x="8898" y="4562"/>
                    </a:cubicBezTo>
                    <a:lnTo>
                      <a:pt x="10062" y="4797"/>
                    </a:lnTo>
                    <a:cubicBezTo>
                      <a:pt x="10178" y="4821"/>
                      <a:pt x="10259" y="4918"/>
                      <a:pt x="10259" y="5038"/>
                    </a:cubicBezTo>
                    <a:lnTo>
                      <a:pt x="10259" y="5673"/>
                    </a:lnTo>
                    <a:cubicBezTo>
                      <a:pt x="10259" y="5789"/>
                      <a:pt x="10178" y="5890"/>
                      <a:pt x="10062" y="5914"/>
                    </a:cubicBezTo>
                    <a:lnTo>
                      <a:pt x="8898" y="6145"/>
                    </a:lnTo>
                    <a:cubicBezTo>
                      <a:pt x="8821" y="6159"/>
                      <a:pt x="8753" y="6222"/>
                      <a:pt x="8729" y="6303"/>
                    </a:cubicBezTo>
                    <a:cubicBezTo>
                      <a:pt x="8676" y="6496"/>
                      <a:pt x="8604" y="6688"/>
                      <a:pt x="8518" y="6871"/>
                    </a:cubicBezTo>
                    <a:cubicBezTo>
                      <a:pt x="8420" y="7048"/>
                      <a:pt x="8571" y="7198"/>
                      <a:pt x="8719" y="7198"/>
                    </a:cubicBezTo>
                    <a:cubicBezTo>
                      <a:pt x="8796" y="7198"/>
                      <a:pt x="8873" y="7158"/>
                      <a:pt x="8912" y="7059"/>
                    </a:cubicBezTo>
                    <a:cubicBezTo>
                      <a:pt x="8994" y="6895"/>
                      <a:pt x="9061" y="6727"/>
                      <a:pt x="9114" y="6549"/>
                    </a:cubicBezTo>
                    <a:lnTo>
                      <a:pt x="10149" y="6347"/>
                    </a:lnTo>
                    <a:cubicBezTo>
                      <a:pt x="10466" y="6279"/>
                      <a:pt x="10697" y="6000"/>
                      <a:pt x="10697" y="5673"/>
                    </a:cubicBezTo>
                    <a:lnTo>
                      <a:pt x="10697" y="5038"/>
                    </a:lnTo>
                    <a:cubicBezTo>
                      <a:pt x="10697" y="4711"/>
                      <a:pt x="10466" y="4427"/>
                      <a:pt x="10149" y="4364"/>
                    </a:cubicBezTo>
                    <a:lnTo>
                      <a:pt x="9114" y="4157"/>
                    </a:lnTo>
                    <a:cubicBezTo>
                      <a:pt x="9047" y="3946"/>
                      <a:pt x="8960" y="3734"/>
                      <a:pt x="8854" y="3537"/>
                    </a:cubicBezTo>
                    <a:lnTo>
                      <a:pt x="9441" y="2661"/>
                    </a:lnTo>
                    <a:cubicBezTo>
                      <a:pt x="9619" y="2387"/>
                      <a:pt x="9586" y="2026"/>
                      <a:pt x="9355" y="1795"/>
                    </a:cubicBezTo>
                    <a:lnTo>
                      <a:pt x="8907" y="1347"/>
                    </a:lnTo>
                    <a:cubicBezTo>
                      <a:pt x="8774" y="1214"/>
                      <a:pt x="8597" y="1145"/>
                      <a:pt x="8419" y="1145"/>
                    </a:cubicBezTo>
                    <a:cubicBezTo>
                      <a:pt x="8288" y="1145"/>
                      <a:pt x="8156" y="1183"/>
                      <a:pt x="8041" y="1261"/>
                    </a:cubicBezTo>
                    <a:lnTo>
                      <a:pt x="7165" y="1843"/>
                    </a:lnTo>
                    <a:cubicBezTo>
                      <a:pt x="6963" y="1742"/>
                      <a:pt x="6756" y="1655"/>
                      <a:pt x="6545" y="1588"/>
                    </a:cubicBezTo>
                    <a:lnTo>
                      <a:pt x="6338" y="553"/>
                    </a:lnTo>
                    <a:cubicBezTo>
                      <a:pt x="6271" y="236"/>
                      <a:pt x="5991" y="5"/>
                      <a:pt x="5664" y="0"/>
                    </a:cubicBezTo>
                    <a:close/>
                    <a:moveTo>
                      <a:pt x="10327" y="9102"/>
                    </a:moveTo>
                    <a:cubicBezTo>
                      <a:pt x="10024" y="9102"/>
                      <a:pt x="9716" y="9214"/>
                      <a:pt x="9466" y="9465"/>
                    </a:cubicBezTo>
                    <a:cubicBezTo>
                      <a:pt x="8691" y="10239"/>
                      <a:pt x="9239" y="11567"/>
                      <a:pt x="10336" y="11567"/>
                    </a:cubicBezTo>
                    <a:cubicBezTo>
                      <a:pt x="10606" y="11567"/>
                      <a:pt x="10871" y="11476"/>
                      <a:pt x="11087" y="11312"/>
                    </a:cubicBezTo>
                    <a:cubicBezTo>
                      <a:pt x="11263" y="11164"/>
                      <a:pt x="11128" y="10917"/>
                      <a:pt x="10947" y="10917"/>
                    </a:cubicBezTo>
                    <a:cubicBezTo>
                      <a:pt x="10905" y="10917"/>
                      <a:pt x="10861" y="10930"/>
                      <a:pt x="10818" y="10961"/>
                    </a:cubicBezTo>
                    <a:cubicBezTo>
                      <a:pt x="10683" y="11072"/>
                      <a:pt x="10510" y="11130"/>
                      <a:pt x="10336" y="11130"/>
                    </a:cubicBezTo>
                    <a:cubicBezTo>
                      <a:pt x="9899" y="11130"/>
                      <a:pt x="9547" y="10773"/>
                      <a:pt x="9547" y="10336"/>
                    </a:cubicBezTo>
                    <a:cubicBezTo>
                      <a:pt x="9547" y="9898"/>
                      <a:pt x="9899" y="9546"/>
                      <a:pt x="10336" y="9546"/>
                    </a:cubicBezTo>
                    <a:cubicBezTo>
                      <a:pt x="10769" y="9546"/>
                      <a:pt x="11126" y="9898"/>
                      <a:pt x="11126" y="10336"/>
                    </a:cubicBezTo>
                    <a:cubicBezTo>
                      <a:pt x="11133" y="10475"/>
                      <a:pt x="11239" y="10545"/>
                      <a:pt x="11345" y="10545"/>
                    </a:cubicBezTo>
                    <a:cubicBezTo>
                      <a:pt x="11452" y="10545"/>
                      <a:pt x="11559" y="10475"/>
                      <a:pt x="11568" y="10336"/>
                    </a:cubicBezTo>
                    <a:cubicBezTo>
                      <a:pt x="11568" y="9593"/>
                      <a:pt x="10960" y="9102"/>
                      <a:pt x="10327" y="9102"/>
                    </a:cubicBezTo>
                    <a:close/>
                    <a:moveTo>
                      <a:pt x="10130" y="6751"/>
                    </a:moveTo>
                    <a:cubicBezTo>
                      <a:pt x="9879" y="6751"/>
                      <a:pt x="9663" y="6924"/>
                      <a:pt x="9615" y="7169"/>
                    </a:cubicBezTo>
                    <a:lnTo>
                      <a:pt x="9485" y="7805"/>
                    </a:lnTo>
                    <a:cubicBezTo>
                      <a:pt x="9369" y="7843"/>
                      <a:pt x="9259" y="7891"/>
                      <a:pt x="9148" y="7944"/>
                    </a:cubicBezTo>
                    <a:lnTo>
                      <a:pt x="8609" y="7583"/>
                    </a:lnTo>
                    <a:cubicBezTo>
                      <a:pt x="8522" y="7526"/>
                      <a:pt x="8421" y="7499"/>
                      <a:pt x="8321" y="7499"/>
                    </a:cubicBezTo>
                    <a:cubicBezTo>
                      <a:pt x="8184" y="7499"/>
                      <a:pt x="8048" y="7551"/>
                      <a:pt x="7945" y="7651"/>
                    </a:cubicBezTo>
                    <a:lnTo>
                      <a:pt x="7651" y="7944"/>
                    </a:lnTo>
                    <a:cubicBezTo>
                      <a:pt x="7478" y="8122"/>
                      <a:pt x="7449" y="8396"/>
                      <a:pt x="7589" y="8608"/>
                    </a:cubicBezTo>
                    <a:lnTo>
                      <a:pt x="7950" y="9147"/>
                    </a:lnTo>
                    <a:cubicBezTo>
                      <a:pt x="7873" y="9296"/>
                      <a:pt x="7810" y="9455"/>
                      <a:pt x="7767" y="9614"/>
                    </a:cubicBezTo>
                    <a:cubicBezTo>
                      <a:pt x="7719" y="9739"/>
                      <a:pt x="7786" y="9874"/>
                      <a:pt x="7911" y="9907"/>
                    </a:cubicBezTo>
                    <a:cubicBezTo>
                      <a:pt x="7932" y="9914"/>
                      <a:pt x="7954" y="9917"/>
                      <a:pt x="7974" y="9917"/>
                    </a:cubicBezTo>
                    <a:cubicBezTo>
                      <a:pt x="8077" y="9917"/>
                      <a:pt x="8170" y="9842"/>
                      <a:pt x="8190" y="9734"/>
                    </a:cubicBezTo>
                    <a:cubicBezTo>
                      <a:pt x="8234" y="9566"/>
                      <a:pt x="8306" y="9402"/>
                      <a:pt x="8392" y="9243"/>
                    </a:cubicBezTo>
                    <a:cubicBezTo>
                      <a:pt x="8431" y="9171"/>
                      <a:pt x="8431" y="9085"/>
                      <a:pt x="8383" y="9017"/>
                    </a:cubicBezTo>
                    <a:lnTo>
                      <a:pt x="7950" y="8368"/>
                    </a:lnTo>
                    <a:cubicBezTo>
                      <a:pt x="7926" y="8334"/>
                      <a:pt x="7931" y="8286"/>
                      <a:pt x="7959" y="8257"/>
                    </a:cubicBezTo>
                    <a:lnTo>
                      <a:pt x="8258" y="7963"/>
                    </a:lnTo>
                    <a:cubicBezTo>
                      <a:pt x="8274" y="7947"/>
                      <a:pt x="8295" y="7938"/>
                      <a:pt x="8316" y="7938"/>
                    </a:cubicBezTo>
                    <a:cubicBezTo>
                      <a:pt x="8333" y="7938"/>
                      <a:pt x="8349" y="7943"/>
                      <a:pt x="8364" y="7954"/>
                    </a:cubicBezTo>
                    <a:lnTo>
                      <a:pt x="9013" y="8387"/>
                    </a:lnTo>
                    <a:cubicBezTo>
                      <a:pt x="9049" y="8410"/>
                      <a:pt x="9091" y="8422"/>
                      <a:pt x="9134" y="8422"/>
                    </a:cubicBezTo>
                    <a:cubicBezTo>
                      <a:pt x="9172" y="8422"/>
                      <a:pt x="9210" y="8412"/>
                      <a:pt x="9244" y="8392"/>
                    </a:cubicBezTo>
                    <a:cubicBezTo>
                      <a:pt x="9398" y="8305"/>
                      <a:pt x="9562" y="8238"/>
                      <a:pt x="9735" y="8190"/>
                    </a:cubicBezTo>
                    <a:cubicBezTo>
                      <a:pt x="9812" y="8166"/>
                      <a:pt x="9875" y="8103"/>
                      <a:pt x="9889" y="8021"/>
                    </a:cubicBezTo>
                    <a:lnTo>
                      <a:pt x="10043" y="7256"/>
                    </a:lnTo>
                    <a:cubicBezTo>
                      <a:pt x="10053" y="7218"/>
                      <a:pt x="10086" y="7189"/>
                      <a:pt x="10130" y="7189"/>
                    </a:cubicBezTo>
                    <a:lnTo>
                      <a:pt x="10543" y="7189"/>
                    </a:lnTo>
                    <a:cubicBezTo>
                      <a:pt x="10587" y="7189"/>
                      <a:pt x="10620" y="7218"/>
                      <a:pt x="10630" y="7256"/>
                    </a:cubicBezTo>
                    <a:lnTo>
                      <a:pt x="10784" y="8021"/>
                    </a:lnTo>
                    <a:cubicBezTo>
                      <a:pt x="10798" y="8103"/>
                      <a:pt x="10861" y="8166"/>
                      <a:pt x="10938" y="8190"/>
                    </a:cubicBezTo>
                    <a:cubicBezTo>
                      <a:pt x="11111" y="8238"/>
                      <a:pt x="11275" y="8305"/>
                      <a:pt x="11429" y="8392"/>
                    </a:cubicBezTo>
                    <a:cubicBezTo>
                      <a:pt x="11463" y="8412"/>
                      <a:pt x="11501" y="8422"/>
                      <a:pt x="11539" y="8422"/>
                    </a:cubicBezTo>
                    <a:cubicBezTo>
                      <a:pt x="11582" y="8422"/>
                      <a:pt x="11624" y="8410"/>
                      <a:pt x="11660" y="8387"/>
                    </a:cubicBezTo>
                    <a:lnTo>
                      <a:pt x="12309" y="7954"/>
                    </a:lnTo>
                    <a:cubicBezTo>
                      <a:pt x="12324" y="7943"/>
                      <a:pt x="12340" y="7938"/>
                      <a:pt x="12357" y="7938"/>
                    </a:cubicBezTo>
                    <a:cubicBezTo>
                      <a:pt x="12379" y="7938"/>
                      <a:pt x="12401" y="7947"/>
                      <a:pt x="12420" y="7963"/>
                    </a:cubicBezTo>
                    <a:lnTo>
                      <a:pt x="12713" y="8257"/>
                    </a:lnTo>
                    <a:cubicBezTo>
                      <a:pt x="12742" y="8286"/>
                      <a:pt x="12747" y="8334"/>
                      <a:pt x="12723" y="8368"/>
                    </a:cubicBezTo>
                    <a:lnTo>
                      <a:pt x="12290" y="9017"/>
                    </a:lnTo>
                    <a:cubicBezTo>
                      <a:pt x="12247" y="9085"/>
                      <a:pt x="12242" y="9176"/>
                      <a:pt x="12280" y="9248"/>
                    </a:cubicBezTo>
                    <a:cubicBezTo>
                      <a:pt x="12367" y="9402"/>
                      <a:pt x="12439" y="9566"/>
                      <a:pt x="12487" y="9739"/>
                    </a:cubicBezTo>
                    <a:cubicBezTo>
                      <a:pt x="12507" y="9816"/>
                      <a:pt x="12574" y="9878"/>
                      <a:pt x="12656" y="9893"/>
                    </a:cubicBezTo>
                    <a:lnTo>
                      <a:pt x="13416" y="10047"/>
                    </a:lnTo>
                    <a:cubicBezTo>
                      <a:pt x="13459" y="10052"/>
                      <a:pt x="13488" y="10090"/>
                      <a:pt x="13488" y="10129"/>
                    </a:cubicBezTo>
                    <a:lnTo>
                      <a:pt x="13488" y="10547"/>
                    </a:lnTo>
                    <a:cubicBezTo>
                      <a:pt x="13488" y="10591"/>
                      <a:pt x="13459" y="10624"/>
                      <a:pt x="13416" y="10634"/>
                    </a:cubicBezTo>
                    <a:lnTo>
                      <a:pt x="12656" y="10783"/>
                    </a:lnTo>
                    <a:cubicBezTo>
                      <a:pt x="12574" y="10802"/>
                      <a:pt x="12507" y="10860"/>
                      <a:pt x="12487" y="10942"/>
                    </a:cubicBezTo>
                    <a:cubicBezTo>
                      <a:pt x="12439" y="11110"/>
                      <a:pt x="12367" y="11279"/>
                      <a:pt x="12280" y="11433"/>
                    </a:cubicBezTo>
                    <a:cubicBezTo>
                      <a:pt x="12242" y="11505"/>
                      <a:pt x="12242" y="11591"/>
                      <a:pt x="12290" y="11664"/>
                    </a:cubicBezTo>
                    <a:lnTo>
                      <a:pt x="12723" y="12308"/>
                    </a:lnTo>
                    <a:cubicBezTo>
                      <a:pt x="12747" y="12347"/>
                      <a:pt x="12742" y="12390"/>
                      <a:pt x="12713" y="12419"/>
                    </a:cubicBezTo>
                    <a:lnTo>
                      <a:pt x="12415" y="12713"/>
                    </a:lnTo>
                    <a:cubicBezTo>
                      <a:pt x="12398" y="12730"/>
                      <a:pt x="12375" y="12739"/>
                      <a:pt x="12353" y="12739"/>
                    </a:cubicBezTo>
                    <a:cubicBezTo>
                      <a:pt x="12338" y="12739"/>
                      <a:pt x="12323" y="12735"/>
                      <a:pt x="12309" y="12727"/>
                    </a:cubicBezTo>
                    <a:lnTo>
                      <a:pt x="11660" y="12294"/>
                    </a:lnTo>
                    <a:cubicBezTo>
                      <a:pt x="11624" y="12269"/>
                      <a:pt x="11582" y="12257"/>
                      <a:pt x="11539" y="12257"/>
                    </a:cubicBezTo>
                    <a:cubicBezTo>
                      <a:pt x="11501" y="12257"/>
                      <a:pt x="11463" y="12266"/>
                      <a:pt x="11429" y="12284"/>
                    </a:cubicBezTo>
                    <a:cubicBezTo>
                      <a:pt x="11275" y="12371"/>
                      <a:pt x="11111" y="12438"/>
                      <a:pt x="10938" y="12486"/>
                    </a:cubicBezTo>
                    <a:cubicBezTo>
                      <a:pt x="10861" y="12511"/>
                      <a:pt x="10798" y="12573"/>
                      <a:pt x="10784" y="12655"/>
                    </a:cubicBezTo>
                    <a:lnTo>
                      <a:pt x="10630" y="13420"/>
                    </a:lnTo>
                    <a:cubicBezTo>
                      <a:pt x="10620" y="13458"/>
                      <a:pt x="10587" y="13487"/>
                      <a:pt x="10543" y="13492"/>
                    </a:cubicBezTo>
                    <a:lnTo>
                      <a:pt x="10130" y="13492"/>
                    </a:lnTo>
                    <a:cubicBezTo>
                      <a:pt x="10086" y="13487"/>
                      <a:pt x="10053" y="13458"/>
                      <a:pt x="10043" y="13420"/>
                    </a:cubicBezTo>
                    <a:lnTo>
                      <a:pt x="9889" y="12655"/>
                    </a:lnTo>
                    <a:cubicBezTo>
                      <a:pt x="9875" y="12573"/>
                      <a:pt x="9812" y="12511"/>
                      <a:pt x="9735" y="12486"/>
                    </a:cubicBezTo>
                    <a:cubicBezTo>
                      <a:pt x="9562" y="12438"/>
                      <a:pt x="9398" y="12371"/>
                      <a:pt x="9244" y="12284"/>
                    </a:cubicBezTo>
                    <a:cubicBezTo>
                      <a:pt x="9211" y="12264"/>
                      <a:pt x="9174" y="12255"/>
                      <a:pt x="9136" y="12255"/>
                    </a:cubicBezTo>
                    <a:cubicBezTo>
                      <a:pt x="9093" y="12255"/>
                      <a:pt x="9050" y="12268"/>
                      <a:pt x="9013" y="12294"/>
                    </a:cubicBezTo>
                    <a:lnTo>
                      <a:pt x="8364" y="12727"/>
                    </a:lnTo>
                    <a:cubicBezTo>
                      <a:pt x="8350" y="12735"/>
                      <a:pt x="8335" y="12739"/>
                      <a:pt x="8320" y="12739"/>
                    </a:cubicBezTo>
                    <a:cubicBezTo>
                      <a:pt x="8298" y="12739"/>
                      <a:pt x="8275" y="12730"/>
                      <a:pt x="8258" y="12713"/>
                    </a:cubicBezTo>
                    <a:lnTo>
                      <a:pt x="7959" y="12419"/>
                    </a:lnTo>
                    <a:cubicBezTo>
                      <a:pt x="7931" y="12390"/>
                      <a:pt x="7926" y="12342"/>
                      <a:pt x="7950" y="12308"/>
                    </a:cubicBezTo>
                    <a:lnTo>
                      <a:pt x="8383" y="11664"/>
                    </a:lnTo>
                    <a:cubicBezTo>
                      <a:pt x="8426" y="11591"/>
                      <a:pt x="8431" y="11505"/>
                      <a:pt x="8392" y="11433"/>
                    </a:cubicBezTo>
                    <a:cubicBezTo>
                      <a:pt x="8306" y="11279"/>
                      <a:pt x="8234" y="11110"/>
                      <a:pt x="8186" y="10942"/>
                    </a:cubicBezTo>
                    <a:cubicBezTo>
                      <a:pt x="8166" y="10860"/>
                      <a:pt x="8099" y="10802"/>
                      <a:pt x="8017" y="10783"/>
                    </a:cubicBezTo>
                    <a:lnTo>
                      <a:pt x="7257" y="10634"/>
                    </a:lnTo>
                    <a:cubicBezTo>
                      <a:pt x="7214" y="10624"/>
                      <a:pt x="7185" y="10586"/>
                      <a:pt x="7185" y="10547"/>
                    </a:cubicBezTo>
                    <a:lnTo>
                      <a:pt x="7185" y="10129"/>
                    </a:lnTo>
                    <a:cubicBezTo>
                      <a:pt x="7185" y="10090"/>
                      <a:pt x="7214" y="10052"/>
                      <a:pt x="7257" y="10047"/>
                    </a:cubicBezTo>
                    <a:lnTo>
                      <a:pt x="7300" y="10037"/>
                    </a:lnTo>
                    <a:cubicBezTo>
                      <a:pt x="7585" y="9993"/>
                      <a:pt x="7528" y="9596"/>
                      <a:pt x="7283" y="9596"/>
                    </a:cubicBezTo>
                    <a:cubicBezTo>
                      <a:pt x="7263" y="9596"/>
                      <a:pt x="7241" y="9598"/>
                      <a:pt x="7218" y="9604"/>
                    </a:cubicBezTo>
                    <a:lnTo>
                      <a:pt x="7170" y="9614"/>
                    </a:lnTo>
                    <a:cubicBezTo>
                      <a:pt x="6925" y="9667"/>
                      <a:pt x="6747" y="9878"/>
                      <a:pt x="6747" y="10129"/>
                    </a:cubicBezTo>
                    <a:lnTo>
                      <a:pt x="6747" y="10547"/>
                    </a:lnTo>
                    <a:cubicBezTo>
                      <a:pt x="6747" y="10798"/>
                      <a:pt x="6925" y="11014"/>
                      <a:pt x="7170" y="11062"/>
                    </a:cubicBezTo>
                    <a:lnTo>
                      <a:pt x="7805" y="11187"/>
                    </a:lnTo>
                    <a:cubicBezTo>
                      <a:pt x="7844" y="11303"/>
                      <a:pt x="7892" y="11418"/>
                      <a:pt x="7945" y="11524"/>
                    </a:cubicBezTo>
                    <a:lnTo>
                      <a:pt x="7584" y="12068"/>
                    </a:lnTo>
                    <a:cubicBezTo>
                      <a:pt x="7445" y="12275"/>
                      <a:pt x="7473" y="12554"/>
                      <a:pt x="7651" y="12727"/>
                    </a:cubicBezTo>
                    <a:lnTo>
                      <a:pt x="7945" y="13025"/>
                    </a:lnTo>
                    <a:cubicBezTo>
                      <a:pt x="8047" y="13125"/>
                      <a:pt x="8180" y="13176"/>
                      <a:pt x="8315" y="13176"/>
                    </a:cubicBezTo>
                    <a:cubicBezTo>
                      <a:pt x="8415" y="13176"/>
                      <a:pt x="8516" y="13148"/>
                      <a:pt x="8604" y="13088"/>
                    </a:cubicBezTo>
                    <a:lnTo>
                      <a:pt x="9148" y="12727"/>
                    </a:lnTo>
                    <a:cubicBezTo>
                      <a:pt x="9254" y="12785"/>
                      <a:pt x="9369" y="12828"/>
                      <a:pt x="9485" y="12867"/>
                    </a:cubicBezTo>
                    <a:lnTo>
                      <a:pt x="9610" y="13502"/>
                    </a:lnTo>
                    <a:cubicBezTo>
                      <a:pt x="9663" y="13747"/>
                      <a:pt x="9875" y="13925"/>
                      <a:pt x="10125" y="13925"/>
                    </a:cubicBezTo>
                    <a:lnTo>
                      <a:pt x="10543" y="13925"/>
                    </a:lnTo>
                    <a:cubicBezTo>
                      <a:pt x="10794" y="13925"/>
                      <a:pt x="11010" y="13747"/>
                      <a:pt x="11058" y="13502"/>
                    </a:cubicBezTo>
                    <a:lnTo>
                      <a:pt x="11188" y="12867"/>
                    </a:lnTo>
                    <a:cubicBezTo>
                      <a:pt x="11299" y="12828"/>
                      <a:pt x="11414" y="12780"/>
                      <a:pt x="11520" y="12727"/>
                    </a:cubicBezTo>
                    <a:lnTo>
                      <a:pt x="12064" y="13088"/>
                    </a:lnTo>
                    <a:cubicBezTo>
                      <a:pt x="12152" y="13148"/>
                      <a:pt x="12254" y="13176"/>
                      <a:pt x="12355" y="13176"/>
                    </a:cubicBezTo>
                    <a:cubicBezTo>
                      <a:pt x="12490" y="13176"/>
                      <a:pt x="12624" y="13125"/>
                      <a:pt x="12723" y="13025"/>
                    </a:cubicBezTo>
                    <a:lnTo>
                      <a:pt x="13021" y="12727"/>
                    </a:lnTo>
                    <a:cubicBezTo>
                      <a:pt x="13195" y="12554"/>
                      <a:pt x="13223" y="12275"/>
                      <a:pt x="13084" y="12068"/>
                    </a:cubicBezTo>
                    <a:lnTo>
                      <a:pt x="12723" y="11524"/>
                    </a:lnTo>
                    <a:cubicBezTo>
                      <a:pt x="12781" y="11418"/>
                      <a:pt x="12824" y="11303"/>
                      <a:pt x="12863" y="11187"/>
                    </a:cubicBezTo>
                    <a:lnTo>
                      <a:pt x="13498" y="11062"/>
                    </a:lnTo>
                    <a:cubicBezTo>
                      <a:pt x="13743" y="11014"/>
                      <a:pt x="13921" y="10798"/>
                      <a:pt x="13921" y="10547"/>
                    </a:cubicBezTo>
                    <a:lnTo>
                      <a:pt x="13921" y="10129"/>
                    </a:lnTo>
                    <a:cubicBezTo>
                      <a:pt x="13921" y="9878"/>
                      <a:pt x="13748" y="9662"/>
                      <a:pt x="13503" y="9614"/>
                    </a:cubicBezTo>
                    <a:lnTo>
                      <a:pt x="12867" y="9484"/>
                    </a:lnTo>
                    <a:cubicBezTo>
                      <a:pt x="12829" y="9368"/>
                      <a:pt x="12781" y="9258"/>
                      <a:pt x="12728" y="9147"/>
                    </a:cubicBezTo>
                    <a:lnTo>
                      <a:pt x="13089" y="8608"/>
                    </a:lnTo>
                    <a:cubicBezTo>
                      <a:pt x="13223" y="8396"/>
                      <a:pt x="13199" y="8122"/>
                      <a:pt x="13021" y="7944"/>
                    </a:cubicBezTo>
                    <a:lnTo>
                      <a:pt x="12728" y="7651"/>
                    </a:lnTo>
                    <a:cubicBezTo>
                      <a:pt x="12625" y="7551"/>
                      <a:pt x="12490" y="7499"/>
                      <a:pt x="12354" y="7499"/>
                    </a:cubicBezTo>
                    <a:cubicBezTo>
                      <a:pt x="12255" y="7499"/>
                      <a:pt x="12156" y="7526"/>
                      <a:pt x="12069" y="7583"/>
                    </a:cubicBezTo>
                    <a:lnTo>
                      <a:pt x="11525" y="7944"/>
                    </a:lnTo>
                    <a:cubicBezTo>
                      <a:pt x="11414" y="7891"/>
                      <a:pt x="11304" y="7843"/>
                      <a:pt x="11188" y="7805"/>
                    </a:cubicBezTo>
                    <a:lnTo>
                      <a:pt x="11063" y="7169"/>
                    </a:lnTo>
                    <a:cubicBezTo>
                      <a:pt x="11010" y="6924"/>
                      <a:pt x="10794" y="6751"/>
                      <a:pt x="10548" y="675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F226D9-C51C-6179-088A-889608D0529A}"/>
                </a:ext>
              </a:extLst>
            </p:cNvPr>
            <p:cNvSpPr txBox="1"/>
            <p:nvPr/>
          </p:nvSpPr>
          <p:spPr>
            <a:xfrm>
              <a:off x="9462517" y="1117899"/>
              <a:ext cx="1603401" cy="3298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buClr>
                  <a:schemeClr val="dk1"/>
                </a:buClr>
                <a:buSzPts val="1100"/>
              </a:pPr>
              <a:r>
                <a:rPr lang="ru-RU" sz="105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- Трудозатраты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CE0EF8-23E7-759E-7F64-8ECE0970FE43}"/>
                </a:ext>
              </a:extLst>
            </p:cNvPr>
            <p:cNvSpPr txBox="1"/>
            <p:nvPr/>
          </p:nvSpPr>
          <p:spPr>
            <a:xfrm>
              <a:off x="9466373" y="765622"/>
              <a:ext cx="1399254" cy="3298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buClr>
                  <a:schemeClr val="dk1"/>
                </a:buClr>
                <a:buSzPts val="1100"/>
              </a:pPr>
              <a:r>
                <a:rPr lang="ru-RU" sz="105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- Специалист</a:t>
              </a:r>
            </a:p>
          </p:txBody>
        </p:sp>
        <p:grpSp>
          <p:nvGrpSpPr>
            <p:cNvPr id="17" name="Google Shape;18686;p86">
              <a:extLst>
                <a:ext uri="{FF2B5EF4-FFF2-40B4-BE49-F238E27FC236}">
                  <a16:creationId xmlns:a16="http://schemas.microsoft.com/office/drawing/2014/main" id="{B09EF683-EB40-DD1F-E2E2-CFD60C7140AA}"/>
                </a:ext>
              </a:extLst>
            </p:cNvPr>
            <p:cNvGrpSpPr/>
            <p:nvPr/>
          </p:nvGrpSpPr>
          <p:grpSpPr>
            <a:xfrm>
              <a:off x="9047413" y="694811"/>
              <a:ext cx="367169" cy="367062"/>
              <a:chOff x="1835495" y="1506921"/>
              <a:chExt cx="356629" cy="356525"/>
            </a:xfrm>
          </p:grpSpPr>
          <p:sp>
            <p:nvSpPr>
              <p:cNvPr id="18" name="Google Shape;18687;p86">
                <a:extLst>
                  <a:ext uri="{FF2B5EF4-FFF2-40B4-BE49-F238E27FC236}">
                    <a16:creationId xmlns:a16="http://schemas.microsoft.com/office/drawing/2014/main" id="{00F898CD-6772-3C9D-C997-4C4A50292BB3}"/>
                  </a:ext>
                </a:extLst>
              </p:cNvPr>
              <p:cNvSpPr/>
              <p:nvPr/>
            </p:nvSpPr>
            <p:spPr>
              <a:xfrm>
                <a:off x="1974690" y="1618188"/>
                <a:ext cx="27980" cy="61477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2362" extrusionOk="0">
                    <a:moveTo>
                      <a:pt x="645" y="0"/>
                    </a:moveTo>
                    <a:cubicBezTo>
                      <a:pt x="289" y="0"/>
                      <a:pt x="1" y="289"/>
                      <a:pt x="1" y="644"/>
                    </a:cubicBezTo>
                    <a:lnTo>
                      <a:pt x="1" y="796"/>
                    </a:lnTo>
                    <a:cubicBezTo>
                      <a:pt x="1" y="978"/>
                      <a:pt x="29" y="1161"/>
                      <a:pt x="89" y="1337"/>
                    </a:cubicBezTo>
                    <a:lnTo>
                      <a:pt x="430" y="2361"/>
                    </a:lnTo>
                    <a:lnTo>
                      <a:pt x="1074" y="2361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9" name="Google Shape;18688;p86">
                <a:extLst>
                  <a:ext uri="{FF2B5EF4-FFF2-40B4-BE49-F238E27FC236}">
                    <a16:creationId xmlns:a16="http://schemas.microsoft.com/office/drawing/2014/main" id="{FAF5011E-D799-911E-6884-A7F6EC0531C8}"/>
                  </a:ext>
                </a:extLst>
              </p:cNvPr>
              <p:cNvSpPr/>
              <p:nvPr/>
            </p:nvSpPr>
            <p:spPr>
              <a:xfrm>
                <a:off x="1985882" y="1612593"/>
                <a:ext cx="67047" cy="66969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2573" extrusionOk="0">
                    <a:moveTo>
                      <a:pt x="644" y="1"/>
                    </a:moveTo>
                    <a:cubicBezTo>
                      <a:pt x="289" y="1"/>
                      <a:pt x="0" y="289"/>
                      <a:pt x="0" y="645"/>
                    </a:cubicBezTo>
                    <a:cubicBezTo>
                      <a:pt x="0" y="880"/>
                      <a:pt x="194" y="1074"/>
                      <a:pt x="429" y="1074"/>
                    </a:cubicBezTo>
                    <a:lnTo>
                      <a:pt x="2147" y="2573"/>
                    </a:lnTo>
                    <a:lnTo>
                      <a:pt x="2523" y="1246"/>
                    </a:lnTo>
                    <a:cubicBezTo>
                      <a:pt x="2558" y="1130"/>
                      <a:pt x="2572" y="1014"/>
                      <a:pt x="2576" y="894"/>
                    </a:cubicBezTo>
                    <a:lnTo>
                      <a:pt x="2576" y="1"/>
                    </a:lnTo>
                    <a:close/>
                  </a:path>
                </a:pathLst>
              </a:custGeom>
              <a:solidFill>
                <a:srgbClr val="D3DC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0" name="Google Shape;18689;p86">
                <a:extLst>
                  <a:ext uri="{FF2B5EF4-FFF2-40B4-BE49-F238E27FC236}">
                    <a16:creationId xmlns:a16="http://schemas.microsoft.com/office/drawing/2014/main" id="{034BDAB4-D224-D68E-B32E-7C1FC012346B}"/>
                  </a:ext>
                </a:extLst>
              </p:cNvPr>
              <p:cNvSpPr/>
              <p:nvPr/>
            </p:nvSpPr>
            <p:spPr>
              <a:xfrm>
                <a:off x="1997048" y="1696297"/>
                <a:ext cx="33445" cy="33549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285" y="1288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rgbClr val="8CA4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1" name="Google Shape;18690;p86">
                <a:extLst>
                  <a:ext uri="{FF2B5EF4-FFF2-40B4-BE49-F238E27FC236}">
                    <a16:creationId xmlns:a16="http://schemas.microsoft.com/office/drawing/2014/main" id="{514188A6-E527-EE1B-3F73-7CF0A5056582}"/>
                  </a:ext>
                </a:extLst>
              </p:cNvPr>
              <p:cNvSpPr/>
              <p:nvPr/>
            </p:nvSpPr>
            <p:spPr>
              <a:xfrm>
                <a:off x="1957954" y="1709857"/>
                <a:ext cx="111658" cy="87010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3343" extrusionOk="0">
                    <a:moveTo>
                      <a:pt x="1502" y="0"/>
                    </a:moveTo>
                    <a:lnTo>
                      <a:pt x="468" y="296"/>
                    </a:lnTo>
                    <a:cubicBezTo>
                      <a:pt x="190" y="377"/>
                      <a:pt x="0" y="627"/>
                      <a:pt x="0" y="915"/>
                    </a:cubicBezTo>
                    <a:lnTo>
                      <a:pt x="0" y="3343"/>
                    </a:lnTo>
                    <a:lnTo>
                      <a:pt x="4289" y="3343"/>
                    </a:lnTo>
                    <a:lnTo>
                      <a:pt x="4289" y="915"/>
                    </a:lnTo>
                    <a:cubicBezTo>
                      <a:pt x="4289" y="627"/>
                      <a:pt x="4099" y="377"/>
                      <a:pt x="3821" y="296"/>
                    </a:cubicBezTo>
                    <a:lnTo>
                      <a:pt x="2787" y="0"/>
                    </a:lnTo>
                    <a:lnTo>
                      <a:pt x="2533" y="303"/>
                    </a:lnTo>
                    <a:cubicBezTo>
                      <a:pt x="2431" y="424"/>
                      <a:pt x="2288" y="485"/>
                      <a:pt x="2145" y="485"/>
                    </a:cubicBezTo>
                    <a:cubicBezTo>
                      <a:pt x="2001" y="485"/>
                      <a:pt x="1858" y="424"/>
                      <a:pt x="1756" y="303"/>
                    </a:cubicBezTo>
                    <a:lnTo>
                      <a:pt x="1502" y="0"/>
                    </a:lnTo>
                    <a:close/>
                  </a:path>
                </a:pathLst>
              </a:custGeom>
              <a:solidFill>
                <a:srgbClr val="ACBD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" name="Google Shape;18691;p86">
                <a:extLst>
                  <a:ext uri="{FF2B5EF4-FFF2-40B4-BE49-F238E27FC236}">
                    <a16:creationId xmlns:a16="http://schemas.microsoft.com/office/drawing/2014/main" id="{B3C92F8D-4692-7FF6-40EF-8EEF4BA479D3}"/>
                  </a:ext>
                </a:extLst>
              </p:cNvPr>
              <p:cNvSpPr/>
              <p:nvPr/>
            </p:nvSpPr>
            <p:spPr>
              <a:xfrm>
                <a:off x="1980286" y="1640624"/>
                <a:ext cx="67073" cy="61295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2355" extrusionOk="0">
                    <a:moveTo>
                      <a:pt x="815" y="0"/>
                    </a:moveTo>
                    <a:cubicBezTo>
                      <a:pt x="700" y="0"/>
                      <a:pt x="592" y="46"/>
                      <a:pt x="514" y="127"/>
                    </a:cubicBezTo>
                    <a:lnTo>
                      <a:pt x="303" y="338"/>
                    </a:lnTo>
                    <a:cubicBezTo>
                      <a:pt x="110" y="532"/>
                      <a:pt x="1" y="796"/>
                      <a:pt x="1" y="1070"/>
                    </a:cubicBezTo>
                    <a:cubicBezTo>
                      <a:pt x="1" y="1781"/>
                      <a:pt x="578" y="2354"/>
                      <a:pt x="1288" y="2354"/>
                    </a:cubicBezTo>
                    <a:cubicBezTo>
                      <a:pt x="1996" y="2354"/>
                      <a:pt x="2573" y="1781"/>
                      <a:pt x="2573" y="1070"/>
                    </a:cubicBezTo>
                    <a:lnTo>
                      <a:pt x="2573" y="796"/>
                    </a:lnTo>
                    <a:cubicBezTo>
                      <a:pt x="2576" y="683"/>
                      <a:pt x="2530" y="574"/>
                      <a:pt x="2449" y="493"/>
                    </a:cubicBezTo>
                    <a:cubicBezTo>
                      <a:pt x="2119" y="169"/>
                      <a:pt x="1510" y="21"/>
                      <a:pt x="827" y="0"/>
                    </a:cubicBezTo>
                    <a:cubicBezTo>
                      <a:pt x="823" y="0"/>
                      <a:pt x="819" y="0"/>
                      <a:pt x="815" y="0"/>
                    </a:cubicBezTo>
                    <a:close/>
                  </a:path>
                </a:pathLst>
              </a:custGeom>
              <a:solidFill>
                <a:srgbClr val="A4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3" name="Google Shape;18692;p86">
                <a:extLst>
                  <a:ext uri="{FF2B5EF4-FFF2-40B4-BE49-F238E27FC236}">
                    <a16:creationId xmlns:a16="http://schemas.microsoft.com/office/drawing/2014/main" id="{177E339A-0899-CC45-24EB-A9C655CA7B7A}"/>
                  </a:ext>
                </a:extLst>
              </p:cNvPr>
              <p:cNvSpPr/>
              <p:nvPr/>
            </p:nvSpPr>
            <p:spPr>
              <a:xfrm>
                <a:off x="1980286" y="1640520"/>
                <a:ext cx="66891" cy="60019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2306" extrusionOk="0">
                    <a:moveTo>
                      <a:pt x="815" y="1"/>
                    </a:moveTo>
                    <a:cubicBezTo>
                      <a:pt x="703" y="1"/>
                      <a:pt x="596" y="46"/>
                      <a:pt x="514" y="128"/>
                    </a:cubicBezTo>
                    <a:lnTo>
                      <a:pt x="303" y="339"/>
                    </a:lnTo>
                    <a:cubicBezTo>
                      <a:pt x="110" y="532"/>
                      <a:pt x="1" y="796"/>
                      <a:pt x="1" y="1070"/>
                    </a:cubicBezTo>
                    <a:cubicBezTo>
                      <a:pt x="1" y="1644"/>
                      <a:pt x="381" y="2147"/>
                      <a:pt x="933" y="2305"/>
                    </a:cubicBezTo>
                    <a:cubicBezTo>
                      <a:pt x="747" y="2080"/>
                      <a:pt x="644" y="1795"/>
                      <a:pt x="644" y="1500"/>
                    </a:cubicBezTo>
                    <a:lnTo>
                      <a:pt x="644" y="1074"/>
                    </a:lnTo>
                    <a:cubicBezTo>
                      <a:pt x="644" y="835"/>
                      <a:pt x="835" y="644"/>
                      <a:pt x="1068" y="644"/>
                    </a:cubicBezTo>
                    <a:cubicBezTo>
                      <a:pt x="1078" y="644"/>
                      <a:pt x="1088" y="644"/>
                      <a:pt x="1098" y="645"/>
                    </a:cubicBezTo>
                    <a:cubicBezTo>
                      <a:pt x="1531" y="673"/>
                      <a:pt x="2175" y="743"/>
                      <a:pt x="2569" y="933"/>
                    </a:cubicBezTo>
                    <a:cubicBezTo>
                      <a:pt x="2555" y="842"/>
                      <a:pt x="2516" y="560"/>
                      <a:pt x="2453" y="493"/>
                    </a:cubicBezTo>
                    <a:cubicBezTo>
                      <a:pt x="2119" y="170"/>
                      <a:pt x="1514" y="22"/>
                      <a:pt x="827" y="1"/>
                    </a:cubicBezTo>
                    <a:cubicBezTo>
                      <a:pt x="823" y="1"/>
                      <a:pt x="819" y="1"/>
                      <a:pt x="815" y="1"/>
                    </a:cubicBezTo>
                    <a:close/>
                  </a:path>
                </a:pathLst>
              </a:custGeom>
              <a:solidFill>
                <a:srgbClr val="8CA4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4" name="Google Shape;18693;p86">
                <a:extLst>
                  <a:ext uri="{FF2B5EF4-FFF2-40B4-BE49-F238E27FC236}">
                    <a16:creationId xmlns:a16="http://schemas.microsoft.com/office/drawing/2014/main" id="{E469BD31-B018-E7D1-C52F-41A9305ED58A}"/>
                  </a:ext>
                </a:extLst>
              </p:cNvPr>
              <p:cNvSpPr/>
              <p:nvPr/>
            </p:nvSpPr>
            <p:spPr>
              <a:xfrm>
                <a:off x="1957954" y="1724146"/>
                <a:ext cx="22358" cy="72721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794" extrusionOk="0">
                    <a:moveTo>
                      <a:pt x="116" y="0"/>
                    </a:moveTo>
                    <a:cubicBezTo>
                      <a:pt x="42" y="106"/>
                      <a:pt x="0" y="236"/>
                      <a:pt x="0" y="366"/>
                    </a:cubicBezTo>
                    <a:lnTo>
                      <a:pt x="0" y="2794"/>
                    </a:lnTo>
                    <a:lnTo>
                      <a:pt x="859" y="2794"/>
                    </a:lnTo>
                    <a:lnTo>
                      <a:pt x="859" y="1006"/>
                    </a:lnTo>
                    <a:cubicBezTo>
                      <a:pt x="859" y="834"/>
                      <a:pt x="792" y="672"/>
                      <a:pt x="669" y="553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A7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5" name="Google Shape;18694;p86">
                <a:extLst>
                  <a:ext uri="{FF2B5EF4-FFF2-40B4-BE49-F238E27FC236}">
                    <a16:creationId xmlns:a16="http://schemas.microsoft.com/office/drawing/2014/main" id="{733DBA04-115D-0365-D659-9FEA5E4771E4}"/>
                  </a:ext>
                </a:extLst>
              </p:cNvPr>
              <p:cNvSpPr/>
              <p:nvPr/>
            </p:nvSpPr>
            <p:spPr>
              <a:xfrm>
                <a:off x="2047229" y="1724146"/>
                <a:ext cx="22384" cy="7272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2794" extrusionOk="0">
                    <a:moveTo>
                      <a:pt x="743" y="0"/>
                    </a:moveTo>
                    <a:lnTo>
                      <a:pt x="191" y="553"/>
                    </a:lnTo>
                    <a:cubicBezTo>
                      <a:pt x="67" y="672"/>
                      <a:pt x="1" y="834"/>
                      <a:pt x="1" y="1006"/>
                    </a:cubicBezTo>
                    <a:lnTo>
                      <a:pt x="1" y="2794"/>
                    </a:lnTo>
                    <a:lnTo>
                      <a:pt x="859" y="2794"/>
                    </a:lnTo>
                    <a:lnTo>
                      <a:pt x="859" y="366"/>
                    </a:lnTo>
                    <a:cubicBezTo>
                      <a:pt x="859" y="236"/>
                      <a:pt x="817" y="106"/>
                      <a:pt x="743" y="0"/>
                    </a:cubicBezTo>
                    <a:close/>
                  </a:path>
                </a:pathLst>
              </a:custGeom>
              <a:solidFill>
                <a:srgbClr val="A7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6" name="Google Shape;18695;p86">
                <a:extLst>
                  <a:ext uri="{FF2B5EF4-FFF2-40B4-BE49-F238E27FC236}">
                    <a16:creationId xmlns:a16="http://schemas.microsoft.com/office/drawing/2014/main" id="{F480F7E3-9F96-6B65-7B3F-22F6DA97FCE5}"/>
                  </a:ext>
                </a:extLst>
              </p:cNvPr>
              <p:cNvSpPr/>
              <p:nvPr/>
            </p:nvSpPr>
            <p:spPr>
              <a:xfrm>
                <a:off x="1840621" y="1512047"/>
                <a:ext cx="346297" cy="346270"/>
              </a:xfrm>
              <a:custGeom>
                <a:avLst/>
                <a:gdLst/>
                <a:ahLst/>
                <a:cxnLst/>
                <a:rect l="l" t="t" r="r" b="b"/>
                <a:pathLst>
                  <a:path w="13305" h="13304" extrusionOk="0">
                    <a:moveTo>
                      <a:pt x="6655" y="2576"/>
                    </a:moveTo>
                    <a:cubicBezTo>
                      <a:pt x="7179" y="2576"/>
                      <a:pt x="7709" y="2677"/>
                      <a:pt x="8213" y="2886"/>
                    </a:cubicBezTo>
                    <a:cubicBezTo>
                      <a:pt x="9733" y="3515"/>
                      <a:pt x="10729" y="5004"/>
                      <a:pt x="10729" y="6650"/>
                    </a:cubicBezTo>
                    <a:cubicBezTo>
                      <a:pt x="10729" y="8902"/>
                      <a:pt x="8903" y="10728"/>
                      <a:pt x="6654" y="10728"/>
                    </a:cubicBezTo>
                    <a:lnTo>
                      <a:pt x="6654" y="10725"/>
                    </a:lnTo>
                    <a:cubicBezTo>
                      <a:pt x="5004" y="10725"/>
                      <a:pt x="3519" y="9732"/>
                      <a:pt x="2890" y="8209"/>
                    </a:cubicBezTo>
                    <a:cubicBezTo>
                      <a:pt x="2256" y="6689"/>
                      <a:pt x="2605" y="4933"/>
                      <a:pt x="3773" y="3769"/>
                    </a:cubicBezTo>
                    <a:cubicBezTo>
                      <a:pt x="4552" y="2990"/>
                      <a:pt x="5594" y="2576"/>
                      <a:pt x="6655" y="2576"/>
                    </a:cubicBezTo>
                    <a:close/>
                    <a:moveTo>
                      <a:pt x="5792" y="0"/>
                    </a:moveTo>
                    <a:cubicBezTo>
                      <a:pt x="5676" y="0"/>
                      <a:pt x="5578" y="99"/>
                      <a:pt x="5578" y="215"/>
                    </a:cubicBezTo>
                    <a:lnTo>
                      <a:pt x="5578" y="789"/>
                    </a:lnTo>
                    <a:cubicBezTo>
                      <a:pt x="5578" y="891"/>
                      <a:pt x="5507" y="975"/>
                      <a:pt x="5409" y="996"/>
                    </a:cubicBezTo>
                    <a:cubicBezTo>
                      <a:pt x="4740" y="1144"/>
                      <a:pt x="4107" y="1408"/>
                      <a:pt x="3533" y="1774"/>
                    </a:cubicBezTo>
                    <a:cubicBezTo>
                      <a:pt x="3497" y="1798"/>
                      <a:pt x="3455" y="1810"/>
                      <a:pt x="3414" y="1810"/>
                    </a:cubicBezTo>
                    <a:cubicBezTo>
                      <a:pt x="3360" y="1810"/>
                      <a:pt x="3306" y="1789"/>
                      <a:pt x="3266" y="1749"/>
                    </a:cubicBezTo>
                    <a:lnTo>
                      <a:pt x="2861" y="1344"/>
                    </a:lnTo>
                    <a:cubicBezTo>
                      <a:pt x="2819" y="1302"/>
                      <a:pt x="2765" y="1281"/>
                      <a:pt x="2710" y="1281"/>
                    </a:cubicBezTo>
                    <a:cubicBezTo>
                      <a:pt x="2656" y="1281"/>
                      <a:pt x="2601" y="1302"/>
                      <a:pt x="2559" y="1344"/>
                    </a:cubicBezTo>
                    <a:lnTo>
                      <a:pt x="1345" y="2558"/>
                    </a:lnTo>
                    <a:cubicBezTo>
                      <a:pt x="1261" y="2643"/>
                      <a:pt x="1261" y="2777"/>
                      <a:pt x="1345" y="2861"/>
                    </a:cubicBezTo>
                    <a:lnTo>
                      <a:pt x="1750" y="3266"/>
                    </a:lnTo>
                    <a:cubicBezTo>
                      <a:pt x="1820" y="3336"/>
                      <a:pt x="1831" y="3449"/>
                      <a:pt x="1774" y="3533"/>
                    </a:cubicBezTo>
                    <a:cubicBezTo>
                      <a:pt x="1405" y="4106"/>
                      <a:pt x="1144" y="4743"/>
                      <a:pt x="997" y="5408"/>
                    </a:cubicBezTo>
                    <a:cubicBezTo>
                      <a:pt x="976" y="5507"/>
                      <a:pt x="888" y="5581"/>
                      <a:pt x="789" y="5581"/>
                    </a:cubicBezTo>
                    <a:lnTo>
                      <a:pt x="216" y="5581"/>
                    </a:lnTo>
                    <a:cubicBezTo>
                      <a:pt x="99" y="5581"/>
                      <a:pt x="1" y="5676"/>
                      <a:pt x="1" y="5795"/>
                    </a:cubicBezTo>
                    <a:lnTo>
                      <a:pt x="1" y="7509"/>
                    </a:lnTo>
                    <a:cubicBezTo>
                      <a:pt x="1" y="7628"/>
                      <a:pt x="99" y="7723"/>
                      <a:pt x="216" y="7723"/>
                    </a:cubicBezTo>
                    <a:lnTo>
                      <a:pt x="789" y="7723"/>
                    </a:lnTo>
                    <a:cubicBezTo>
                      <a:pt x="888" y="7723"/>
                      <a:pt x="976" y="7797"/>
                      <a:pt x="997" y="7896"/>
                    </a:cubicBezTo>
                    <a:cubicBezTo>
                      <a:pt x="1141" y="8561"/>
                      <a:pt x="1405" y="9198"/>
                      <a:pt x="1774" y="9771"/>
                    </a:cubicBezTo>
                    <a:cubicBezTo>
                      <a:pt x="1831" y="9856"/>
                      <a:pt x="1816" y="9968"/>
                      <a:pt x="1746" y="10039"/>
                    </a:cubicBezTo>
                    <a:lnTo>
                      <a:pt x="1345" y="10443"/>
                    </a:lnTo>
                    <a:cubicBezTo>
                      <a:pt x="1261" y="10528"/>
                      <a:pt x="1261" y="10661"/>
                      <a:pt x="1345" y="10746"/>
                    </a:cubicBezTo>
                    <a:lnTo>
                      <a:pt x="2559" y="11960"/>
                    </a:lnTo>
                    <a:cubicBezTo>
                      <a:pt x="2601" y="12002"/>
                      <a:pt x="2656" y="12023"/>
                      <a:pt x="2710" y="12023"/>
                    </a:cubicBezTo>
                    <a:cubicBezTo>
                      <a:pt x="2765" y="12023"/>
                      <a:pt x="2819" y="12002"/>
                      <a:pt x="2861" y="11960"/>
                    </a:cubicBezTo>
                    <a:lnTo>
                      <a:pt x="3266" y="11559"/>
                    </a:lnTo>
                    <a:cubicBezTo>
                      <a:pt x="3306" y="11516"/>
                      <a:pt x="3361" y="11495"/>
                      <a:pt x="3416" y="11495"/>
                    </a:cubicBezTo>
                    <a:cubicBezTo>
                      <a:pt x="3456" y="11495"/>
                      <a:pt x="3498" y="11506"/>
                      <a:pt x="3533" y="11530"/>
                    </a:cubicBezTo>
                    <a:cubicBezTo>
                      <a:pt x="4107" y="11900"/>
                      <a:pt x="4744" y="12160"/>
                      <a:pt x="5409" y="12308"/>
                    </a:cubicBezTo>
                    <a:cubicBezTo>
                      <a:pt x="5507" y="12329"/>
                      <a:pt x="5581" y="12414"/>
                      <a:pt x="5581" y="12516"/>
                    </a:cubicBezTo>
                    <a:lnTo>
                      <a:pt x="5581" y="13089"/>
                    </a:lnTo>
                    <a:cubicBezTo>
                      <a:pt x="5581" y="13205"/>
                      <a:pt x="5676" y="13304"/>
                      <a:pt x="5796" y="13304"/>
                    </a:cubicBezTo>
                    <a:lnTo>
                      <a:pt x="7509" y="13304"/>
                    </a:lnTo>
                    <a:cubicBezTo>
                      <a:pt x="7629" y="13300"/>
                      <a:pt x="7724" y="13205"/>
                      <a:pt x="7724" y="13089"/>
                    </a:cubicBezTo>
                    <a:lnTo>
                      <a:pt x="7724" y="12516"/>
                    </a:lnTo>
                    <a:cubicBezTo>
                      <a:pt x="7724" y="12414"/>
                      <a:pt x="7798" y="12329"/>
                      <a:pt x="7896" y="12308"/>
                    </a:cubicBezTo>
                    <a:cubicBezTo>
                      <a:pt x="8561" y="12160"/>
                      <a:pt x="9198" y="11900"/>
                      <a:pt x="9772" y="11530"/>
                    </a:cubicBezTo>
                    <a:cubicBezTo>
                      <a:pt x="9808" y="11506"/>
                      <a:pt x="9849" y="11495"/>
                      <a:pt x="9889" y="11495"/>
                    </a:cubicBezTo>
                    <a:cubicBezTo>
                      <a:pt x="9944" y="11495"/>
                      <a:pt x="9999" y="11516"/>
                      <a:pt x="10039" y="11559"/>
                    </a:cubicBezTo>
                    <a:lnTo>
                      <a:pt x="10444" y="11960"/>
                    </a:lnTo>
                    <a:cubicBezTo>
                      <a:pt x="10486" y="12002"/>
                      <a:pt x="10541" y="12023"/>
                      <a:pt x="10595" y="12023"/>
                    </a:cubicBezTo>
                    <a:cubicBezTo>
                      <a:pt x="10650" y="12023"/>
                      <a:pt x="10704" y="12002"/>
                      <a:pt x="10746" y="11960"/>
                    </a:cubicBezTo>
                    <a:lnTo>
                      <a:pt x="11960" y="10746"/>
                    </a:lnTo>
                    <a:cubicBezTo>
                      <a:pt x="12045" y="10661"/>
                      <a:pt x="12045" y="10528"/>
                      <a:pt x="11960" y="10443"/>
                    </a:cubicBezTo>
                    <a:lnTo>
                      <a:pt x="11556" y="10042"/>
                    </a:lnTo>
                    <a:cubicBezTo>
                      <a:pt x="11485" y="9968"/>
                      <a:pt x="11475" y="9856"/>
                      <a:pt x="11531" y="9771"/>
                    </a:cubicBezTo>
                    <a:cubicBezTo>
                      <a:pt x="11900" y="9198"/>
                      <a:pt x="12161" y="8561"/>
                      <a:pt x="12309" y="7896"/>
                    </a:cubicBezTo>
                    <a:cubicBezTo>
                      <a:pt x="12330" y="7797"/>
                      <a:pt x="12414" y="7723"/>
                      <a:pt x="12516" y="7723"/>
                    </a:cubicBezTo>
                    <a:lnTo>
                      <a:pt x="13090" y="7723"/>
                    </a:lnTo>
                    <a:cubicBezTo>
                      <a:pt x="13206" y="7723"/>
                      <a:pt x="13304" y="7628"/>
                      <a:pt x="13304" y="7509"/>
                    </a:cubicBezTo>
                    <a:lnTo>
                      <a:pt x="13304" y="5795"/>
                    </a:lnTo>
                    <a:cubicBezTo>
                      <a:pt x="13304" y="5678"/>
                      <a:pt x="13209" y="5581"/>
                      <a:pt x="13092" y="5581"/>
                    </a:cubicBezTo>
                    <a:cubicBezTo>
                      <a:pt x="13090" y="5581"/>
                      <a:pt x="13088" y="5581"/>
                      <a:pt x="13086" y="5581"/>
                    </a:cubicBezTo>
                    <a:lnTo>
                      <a:pt x="12516" y="5581"/>
                    </a:lnTo>
                    <a:cubicBezTo>
                      <a:pt x="12414" y="5581"/>
                      <a:pt x="12326" y="5507"/>
                      <a:pt x="12305" y="5408"/>
                    </a:cubicBezTo>
                    <a:cubicBezTo>
                      <a:pt x="12161" y="4743"/>
                      <a:pt x="11897" y="4106"/>
                      <a:pt x="11527" y="3533"/>
                    </a:cubicBezTo>
                    <a:cubicBezTo>
                      <a:pt x="11475" y="3449"/>
                      <a:pt x="11485" y="3336"/>
                      <a:pt x="11556" y="3266"/>
                    </a:cubicBezTo>
                    <a:lnTo>
                      <a:pt x="11960" y="2861"/>
                    </a:lnTo>
                    <a:cubicBezTo>
                      <a:pt x="12041" y="2777"/>
                      <a:pt x="12041" y="2643"/>
                      <a:pt x="11960" y="2558"/>
                    </a:cubicBezTo>
                    <a:lnTo>
                      <a:pt x="10746" y="1344"/>
                    </a:lnTo>
                    <a:cubicBezTo>
                      <a:pt x="10704" y="1302"/>
                      <a:pt x="10649" y="1281"/>
                      <a:pt x="10594" y="1281"/>
                    </a:cubicBezTo>
                    <a:cubicBezTo>
                      <a:pt x="10539" y="1281"/>
                      <a:pt x="10484" y="1302"/>
                      <a:pt x="10444" y="1344"/>
                    </a:cubicBezTo>
                    <a:lnTo>
                      <a:pt x="10039" y="1746"/>
                    </a:lnTo>
                    <a:cubicBezTo>
                      <a:pt x="9999" y="1788"/>
                      <a:pt x="9944" y="1810"/>
                      <a:pt x="9889" y="1810"/>
                    </a:cubicBezTo>
                    <a:cubicBezTo>
                      <a:pt x="9849" y="1810"/>
                      <a:pt x="9808" y="1798"/>
                      <a:pt x="9772" y="1774"/>
                    </a:cubicBezTo>
                    <a:cubicBezTo>
                      <a:pt x="9198" y="1404"/>
                      <a:pt x="8561" y="1144"/>
                      <a:pt x="7893" y="996"/>
                    </a:cubicBezTo>
                    <a:cubicBezTo>
                      <a:pt x="7794" y="975"/>
                      <a:pt x="7724" y="891"/>
                      <a:pt x="7724" y="789"/>
                    </a:cubicBezTo>
                    <a:lnTo>
                      <a:pt x="7724" y="215"/>
                    </a:lnTo>
                    <a:cubicBezTo>
                      <a:pt x="7724" y="99"/>
                      <a:pt x="7625" y="0"/>
                      <a:pt x="7509" y="0"/>
                    </a:cubicBezTo>
                    <a:close/>
                  </a:path>
                </a:pathLst>
              </a:custGeom>
              <a:solidFill>
                <a:srgbClr val="ACBD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7" name="Google Shape;18696;p86">
                <a:extLst>
                  <a:ext uri="{FF2B5EF4-FFF2-40B4-BE49-F238E27FC236}">
                    <a16:creationId xmlns:a16="http://schemas.microsoft.com/office/drawing/2014/main" id="{8CBFC8E6-0181-9F94-B4B6-8621F8307E33}"/>
                  </a:ext>
                </a:extLst>
              </p:cNvPr>
              <p:cNvSpPr/>
              <p:nvPr/>
            </p:nvSpPr>
            <p:spPr>
              <a:xfrm>
                <a:off x="1881303" y="1562412"/>
                <a:ext cx="255330" cy="245569"/>
              </a:xfrm>
              <a:custGeom>
                <a:avLst/>
                <a:gdLst/>
                <a:ahLst/>
                <a:cxnLst/>
                <a:rect l="l" t="t" r="r" b="b"/>
                <a:pathLst>
                  <a:path w="9810" h="9435" extrusionOk="0">
                    <a:moveTo>
                      <a:pt x="5089" y="642"/>
                    </a:moveTo>
                    <a:cubicBezTo>
                      <a:pt x="5614" y="642"/>
                      <a:pt x="6145" y="744"/>
                      <a:pt x="6650" y="954"/>
                    </a:cubicBezTo>
                    <a:cubicBezTo>
                      <a:pt x="8170" y="1584"/>
                      <a:pt x="9166" y="3069"/>
                      <a:pt x="9166" y="4715"/>
                    </a:cubicBezTo>
                    <a:cubicBezTo>
                      <a:pt x="9166" y="6967"/>
                      <a:pt x="7340" y="8793"/>
                      <a:pt x="5091" y="8793"/>
                    </a:cubicBezTo>
                    <a:cubicBezTo>
                      <a:pt x="3441" y="8793"/>
                      <a:pt x="1956" y="7797"/>
                      <a:pt x="1327" y="6278"/>
                    </a:cubicBezTo>
                    <a:cubicBezTo>
                      <a:pt x="693" y="4754"/>
                      <a:pt x="1042" y="3002"/>
                      <a:pt x="2210" y="1837"/>
                    </a:cubicBezTo>
                    <a:cubicBezTo>
                      <a:pt x="2988" y="1057"/>
                      <a:pt x="4029" y="642"/>
                      <a:pt x="5089" y="642"/>
                    </a:cubicBezTo>
                    <a:close/>
                    <a:moveTo>
                      <a:pt x="5091" y="1"/>
                    </a:moveTo>
                    <a:cubicBezTo>
                      <a:pt x="3181" y="1"/>
                      <a:pt x="1460" y="1148"/>
                      <a:pt x="732" y="2910"/>
                    </a:cubicBezTo>
                    <a:cubicBezTo>
                      <a:pt x="0" y="4673"/>
                      <a:pt x="405" y="6703"/>
                      <a:pt x="1756" y="8054"/>
                    </a:cubicBezTo>
                    <a:cubicBezTo>
                      <a:pt x="2657" y="8955"/>
                      <a:pt x="3863" y="9435"/>
                      <a:pt x="5091" y="9435"/>
                    </a:cubicBezTo>
                    <a:cubicBezTo>
                      <a:pt x="5699" y="9435"/>
                      <a:pt x="6312" y="9317"/>
                      <a:pt x="6896" y="9075"/>
                    </a:cubicBezTo>
                    <a:cubicBezTo>
                      <a:pt x="8659" y="8346"/>
                      <a:pt x="9806" y="6626"/>
                      <a:pt x="9810" y="4719"/>
                    </a:cubicBezTo>
                    <a:cubicBezTo>
                      <a:pt x="9810" y="2112"/>
                      <a:pt x="7695" y="1"/>
                      <a:pt x="5091" y="1"/>
                    </a:cubicBezTo>
                    <a:close/>
                  </a:path>
                </a:pathLst>
              </a:custGeom>
              <a:solidFill>
                <a:srgbClr val="A7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" name="Google Shape;18697;p86">
                <a:extLst>
                  <a:ext uri="{FF2B5EF4-FFF2-40B4-BE49-F238E27FC236}">
                    <a16:creationId xmlns:a16="http://schemas.microsoft.com/office/drawing/2014/main" id="{EABD9B36-A853-28B3-342B-37A31026A4CD}"/>
                  </a:ext>
                </a:extLst>
              </p:cNvPr>
              <p:cNvSpPr/>
              <p:nvPr/>
            </p:nvSpPr>
            <p:spPr>
              <a:xfrm>
                <a:off x="1835495" y="1506921"/>
                <a:ext cx="356629" cy="356525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13698" extrusionOk="0">
                    <a:moveTo>
                      <a:pt x="7706" y="402"/>
                    </a:moveTo>
                    <a:cubicBezTo>
                      <a:pt x="7713" y="402"/>
                      <a:pt x="7720" y="409"/>
                      <a:pt x="7720" y="416"/>
                    </a:cubicBezTo>
                    <a:lnTo>
                      <a:pt x="7720" y="986"/>
                    </a:lnTo>
                    <a:cubicBezTo>
                      <a:pt x="7720" y="1183"/>
                      <a:pt x="7858" y="1351"/>
                      <a:pt x="8048" y="1390"/>
                    </a:cubicBezTo>
                    <a:cubicBezTo>
                      <a:pt x="8692" y="1531"/>
                      <a:pt x="9307" y="1784"/>
                      <a:pt x="9860" y="2143"/>
                    </a:cubicBezTo>
                    <a:cubicBezTo>
                      <a:pt x="9929" y="2188"/>
                      <a:pt x="10008" y="2210"/>
                      <a:pt x="10086" y="2210"/>
                    </a:cubicBezTo>
                    <a:cubicBezTo>
                      <a:pt x="10192" y="2210"/>
                      <a:pt x="10298" y="2168"/>
                      <a:pt x="10377" y="2087"/>
                    </a:cubicBezTo>
                    <a:lnTo>
                      <a:pt x="10782" y="1686"/>
                    </a:lnTo>
                    <a:cubicBezTo>
                      <a:pt x="10783" y="1682"/>
                      <a:pt x="10787" y="1680"/>
                      <a:pt x="10790" y="1680"/>
                    </a:cubicBezTo>
                    <a:cubicBezTo>
                      <a:pt x="10794" y="1680"/>
                      <a:pt x="10797" y="1682"/>
                      <a:pt x="10799" y="1686"/>
                    </a:cubicBezTo>
                    <a:lnTo>
                      <a:pt x="12013" y="2896"/>
                    </a:lnTo>
                    <a:cubicBezTo>
                      <a:pt x="12020" y="2903"/>
                      <a:pt x="12020" y="2910"/>
                      <a:pt x="12013" y="2917"/>
                    </a:cubicBezTo>
                    <a:lnTo>
                      <a:pt x="11612" y="3318"/>
                    </a:lnTo>
                    <a:cubicBezTo>
                      <a:pt x="11471" y="3459"/>
                      <a:pt x="11450" y="3674"/>
                      <a:pt x="11556" y="3839"/>
                    </a:cubicBezTo>
                    <a:cubicBezTo>
                      <a:pt x="11911" y="4391"/>
                      <a:pt x="12168" y="5007"/>
                      <a:pt x="12309" y="5651"/>
                    </a:cubicBezTo>
                    <a:cubicBezTo>
                      <a:pt x="12347" y="5841"/>
                      <a:pt x="12516" y="5978"/>
                      <a:pt x="12713" y="5978"/>
                    </a:cubicBezTo>
                    <a:lnTo>
                      <a:pt x="13283" y="5978"/>
                    </a:lnTo>
                    <a:cubicBezTo>
                      <a:pt x="13290" y="5978"/>
                      <a:pt x="13297" y="5985"/>
                      <a:pt x="13297" y="5992"/>
                    </a:cubicBezTo>
                    <a:lnTo>
                      <a:pt x="13297" y="7706"/>
                    </a:lnTo>
                    <a:cubicBezTo>
                      <a:pt x="13297" y="7716"/>
                      <a:pt x="13290" y="7720"/>
                      <a:pt x="13283" y="7720"/>
                    </a:cubicBezTo>
                    <a:lnTo>
                      <a:pt x="12713" y="7720"/>
                    </a:lnTo>
                    <a:cubicBezTo>
                      <a:pt x="12516" y="7720"/>
                      <a:pt x="12347" y="7857"/>
                      <a:pt x="12309" y="8051"/>
                    </a:cubicBezTo>
                    <a:cubicBezTo>
                      <a:pt x="12168" y="8695"/>
                      <a:pt x="11911" y="9307"/>
                      <a:pt x="11556" y="9863"/>
                    </a:cubicBezTo>
                    <a:cubicBezTo>
                      <a:pt x="11450" y="10024"/>
                      <a:pt x="11471" y="10243"/>
                      <a:pt x="11612" y="10380"/>
                    </a:cubicBezTo>
                    <a:lnTo>
                      <a:pt x="12013" y="10781"/>
                    </a:lnTo>
                    <a:cubicBezTo>
                      <a:pt x="12020" y="10788"/>
                      <a:pt x="12020" y="10795"/>
                      <a:pt x="12013" y="10802"/>
                    </a:cubicBezTo>
                    <a:lnTo>
                      <a:pt x="10799" y="12016"/>
                    </a:lnTo>
                    <a:cubicBezTo>
                      <a:pt x="10797" y="12018"/>
                      <a:pt x="10794" y="12019"/>
                      <a:pt x="10790" y="12019"/>
                    </a:cubicBezTo>
                    <a:cubicBezTo>
                      <a:pt x="10787" y="12019"/>
                      <a:pt x="10783" y="12018"/>
                      <a:pt x="10782" y="12016"/>
                    </a:cubicBezTo>
                    <a:lnTo>
                      <a:pt x="10377" y="11611"/>
                    </a:lnTo>
                    <a:cubicBezTo>
                      <a:pt x="10298" y="11532"/>
                      <a:pt x="10192" y="11490"/>
                      <a:pt x="10086" y="11490"/>
                    </a:cubicBezTo>
                    <a:cubicBezTo>
                      <a:pt x="10008" y="11490"/>
                      <a:pt x="9929" y="11513"/>
                      <a:pt x="9860" y="11559"/>
                    </a:cubicBezTo>
                    <a:cubicBezTo>
                      <a:pt x="9307" y="11914"/>
                      <a:pt x="8692" y="12167"/>
                      <a:pt x="8048" y="12308"/>
                    </a:cubicBezTo>
                    <a:cubicBezTo>
                      <a:pt x="7858" y="12347"/>
                      <a:pt x="7720" y="12516"/>
                      <a:pt x="7720" y="12713"/>
                    </a:cubicBezTo>
                    <a:lnTo>
                      <a:pt x="7720" y="13283"/>
                    </a:lnTo>
                    <a:cubicBezTo>
                      <a:pt x="7720" y="13293"/>
                      <a:pt x="7713" y="13297"/>
                      <a:pt x="7706" y="13297"/>
                    </a:cubicBezTo>
                    <a:lnTo>
                      <a:pt x="5989" y="13297"/>
                    </a:lnTo>
                    <a:cubicBezTo>
                      <a:pt x="5982" y="13297"/>
                      <a:pt x="5979" y="13293"/>
                      <a:pt x="5979" y="13283"/>
                    </a:cubicBezTo>
                    <a:lnTo>
                      <a:pt x="5979" y="12713"/>
                    </a:lnTo>
                    <a:cubicBezTo>
                      <a:pt x="5979" y="12516"/>
                      <a:pt x="5842" y="12347"/>
                      <a:pt x="5648" y="12308"/>
                    </a:cubicBezTo>
                    <a:cubicBezTo>
                      <a:pt x="5004" y="12167"/>
                      <a:pt x="4392" y="11914"/>
                      <a:pt x="3836" y="11559"/>
                    </a:cubicBezTo>
                    <a:cubicBezTo>
                      <a:pt x="3769" y="11513"/>
                      <a:pt x="3692" y="11492"/>
                      <a:pt x="3611" y="11492"/>
                    </a:cubicBezTo>
                    <a:cubicBezTo>
                      <a:pt x="3502" y="11492"/>
                      <a:pt x="3396" y="11534"/>
                      <a:pt x="3319" y="11611"/>
                    </a:cubicBezTo>
                    <a:lnTo>
                      <a:pt x="2914" y="12016"/>
                    </a:lnTo>
                    <a:cubicBezTo>
                      <a:pt x="2912" y="12018"/>
                      <a:pt x="2909" y="12019"/>
                      <a:pt x="2905" y="12019"/>
                    </a:cubicBezTo>
                    <a:cubicBezTo>
                      <a:pt x="2902" y="12019"/>
                      <a:pt x="2898" y="12018"/>
                      <a:pt x="2897" y="12016"/>
                    </a:cubicBezTo>
                    <a:lnTo>
                      <a:pt x="1683" y="10802"/>
                    </a:lnTo>
                    <a:cubicBezTo>
                      <a:pt x="1679" y="10795"/>
                      <a:pt x="1679" y="10788"/>
                      <a:pt x="1683" y="10781"/>
                    </a:cubicBezTo>
                    <a:lnTo>
                      <a:pt x="2087" y="10380"/>
                    </a:lnTo>
                    <a:cubicBezTo>
                      <a:pt x="2225" y="10243"/>
                      <a:pt x="2246" y="10024"/>
                      <a:pt x="2140" y="9863"/>
                    </a:cubicBezTo>
                    <a:cubicBezTo>
                      <a:pt x="1785" y="9307"/>
                      <a:pt x="1531" y="8695"/>
                      <a:pt x="1391" y="8051"/>
                    </a:cubicBezTo>
                    <a:cubicBezTo>
                      <a:pt x="1348" y="7857"/>
                      <a:pt x="1180" y="7720"/>
                      <a:pt x="986" y="7720"/>
                    </a:cubicBezTo>
                    <a:lnTo>
                      <a:pt x="413" y="7720"/>
                    </a:lnTo>
                    <a:cubicBezTo>
                      <a:pt x="406" y="7720"/>
                      <a:pt x="398" y="7716"/>
                      <a:pt x="398" y="7706"/>
                    </a:cubicBezTo>
                    <a:lnTo>
                      <a:pt x="398" y="5992"/>
                    </a:lnTo>
                    <a:cubicBezTo>
                      <a:pt x="398" y="5985"/>
                      <a:pt x="406" y="5978"/>
                      <a:pt x="413" y="5978"/>
                    </a:cubicBezTo>
                    <a:lnTo>
                      <a:pt x="986" y="5978"/>
                    </a:lnTo>
                    <a:cubicBezTo>
                      <a:pt x="1180" y="5978"/>
                      <a:pt x="1348" y="5841"/>
                      <a:pt x="1391" y="5651"/>
                    </a:cubicBezTo>
                    <a:cubicBezTo>
                      <a:pt x="1531" y="5007"/>
                      <a:pt x="1785" y="4391"/>
                      <a:pt x="2140" y="3839"/>
                    </a:cubicBezTo>
                    <a:cubicBezTo>
                      <a:pt x="2246" y="3674"/>
                      <a:pt x="2225" y="3459"/>
                      <a:pt x="2087" y="3318"/>
                    </a:cubicBezTo>
                    <a:lnTo>
                      <a:pt x="1683" y="2917"/>
                    </a:lnTo>
                    <a:cubicBezTo>
                      <a:pt x="1679" y="2910"/>
                      <a:pt x="1679" y="2903"/>
                      <a:pt x="1683" y="2896"/>
                    </a:cubicBezTo>
                    <a:lnTo>
                      <a:pt x="2897" y="1686"/>
                    </a:lnTo>
                    <a:cubicBezTo>
                      <a:pt x="2898" y="1682"/>
                      <a:pt x="2902" y="1680"/>
                      <a:pt x="2905" y="1680"/>
                    </a:cubicBezTo>
                    <a:cubicBezTo>
                      <a:pt x="2909" y="1680"/>
                      <a:pt x="2912" y="1682"/>
                      <a:pt x="2914" y="1686"/>
                    </a:cubicBezTo>
                    <a:lnTo>
                      <a:pt x="3319" y="2087"/>
                    </a:lnTo>
                    <a:cubicBezTo>
                      <a:pt x="3398" y="2168"/>
                      <a:pt x="3505" y="2210"/>
                      <a:pt x="3612" y="2210"/>
                    </a:cubicBezTo>
                    <a:cubicBezTo>
                      <a:pt x="3690" y="2210"/>
                      <a:pt x="3768" y="2188"/>
                      <a:pt x="3836" y="2143"/>
                    </a:cubicBezTo>
                    <a:cubicBezTo>
                      <a:pt x="4392" y="1784"/>
                      <a:pt x="5004" y="1531"/>
                      <a:pt x="5648" y="1390"/>
                    </a:cubicBezTo>
                    <a:cubicBezTo>
                      <a:pt x="5842" y="1351"/>
                      <a:pt x="5979" y="1183"/>
                      <a:pt x="5979" y="986"/>
                    </a:cubicBezTo>
                    <a:lnTo>
                      <a:pt x="5979" y="416"/>
                    </a:lnTo>
                    <a:cubicBezTo>
                      <a:pt x="5979" y="409"/>
                      <a:pt x="5982" y="402"/>
                      <a:pt x="5989" y="402"/>
                    </a:cubicBezTo>
                    <a:close/>
                    <a:moveTo>
                      <a:pt x="5993" y="0"/>
                    </a:moveTo>
                    <a:cubicBezTo>
                      <a:pt x="5764" y="0"/>
                      <a:pt x="5578" y="183"/>
                      <a:pt x="5578" y="416"/>
                    </a:cubicBezTo>
                    <a:lnTo>
                      <a:pt x="5578" y="986"/>
                    </a:lnTo>
                    <a:cubicBezTo>
                      <a:pt x="5578" y="993"/>
                      <a:pt x="5571" y="996"/>
                      <a:pt x="5564" y="1000"/>
                    </a:cubicBezTo>
                    <a:cubicBezTo>
                      <a:pt x="4874" y="1147"/>
                      <a:pt x="4216" y="1422"/>
                      <a:pt x="3621" y="1802"/>
                    </a:cubicBezTo>
                    <a:cubicBezTo>
                      <a:pt x="3620" y="1804"/>
                      <a:pt x="3616" y="1804"/>
                      <a:pt x="3613" y="1804"/>
                    </a:cubicBezTo>
                    <a:cubicBezTo>
                      <a:pt x="3609" y="1804"/>
                      <a:pt x="3606" y="1804"/>
                      <a:pt x="3604" y="1802"/>
                    </a:cubicBezTo>
                    <a:lnTo>
                      <a:pt x="3203" y="1401"/>
                    </a:lnTo>
                    <a:cubicBezTo>
                      <a:pt x="3120" y="1320"/>
                      <a:pt x="3014" y="1279"/>
                      <a:pt x="2908" y="1279"/>
                    </a:cubicBezTo>
                    <a:cubicBezTo>
                      <a:pt x="2802" y="1279"/>
                      <a:pt x="2696" y="1320"/>
                      <a:pt x="2615" y="1401"/>
                    </a:cubicBezTo>
                    <a:lnTo>
                      <a:pt x="1401" y="2615"/>
                    </a:lnTo>
                    <a:cubicBezTo>
                      <a:pt x="1239" y="2776"/>
                      <a:pt x="1239" y="3037"/>
                      <a:pt x="1401" y="3199"/>
                    </a:cubicBezTo>
                    <a:lnTo>
                      <a:pt x="1802" y="3603"/>
                    </a:lnTo>
                    <a:cubicBezTo>
                      <a:pt x="1806" y="3610"/>
                      <a:pt x="1806" y="3617"/>
                      <a:pt x="1802" y="3621"/>
                    </a:cubicBezTo>
                    <a:cubicBezTo>
                      <a:pt x="1422" y="4216"/>
                      <a:pt x="1148" y="4873"/>
                      <a:pt x="1000" y="5563"/>
                    </a:cubicBezTo>
                    <a:cubicBezTo>
                      <a:pt x="1000" y="5570"/>
                      <a:pt x="993" y="5577"/>
                      <a:pt x="986" y="5577"/>
                    </a:cubicBezTo>
                    <a:lnTo>
                      <a:pt x="416" y="5577"/>
                    </a:lnTo>
                    <a:cubicBezTo>
                      <a:pt x="184" y="5577"/>
                      <a:pt x="1" y="5764"/>
                      <a:pt x="1" y="5992"/>
                    </a:cubicBezTo>
                    <a:lnTo>
                      <a:pt x="1" y="7706"/>
                    </a:lnTo>
                    <a:cubicBezTo>
                      <a:pt x="1" y="7938"/>
                      <a:pt x="184" y="8121"/>
                      <a:pt x="416" y="8121"/>
                    </a:cubicBezTo>
                    <a:lnTo>
                      <a:pt x="986" y="8121"/>
                    </a:lnTo>
                    <a:cubicBezTo>
                      <a:pt x="993" y="8121"/>
                      <a:pt x="997" y="8128"/>
                      <a:pt x="1000" y="8135"/>
                    </a:cubicBezTo>
                    <a:cubicBezTo>
                      <a:pt x="1148" y="8825"/>
                      <a:pt x="1422" y="9483"/>
                      <a:pt x="1802" y="10077"/>
                    </a:cubicBezTo>
                    <a:cubicBezTo>
                      <a:pt x="1806" y="10084"/>
                      <a:pt x="1806" y="10091"/>
                      <a:pt x="1802" y="10095"/>
                    </a:cubicBezTo>
                    <a:lnTo>
                      <a:pt x="1401" y="10499"/>
                    </a:lnTo>
                    <a:cubicBezTo>
                      <a:pt x="1239" y="10661"/>
                      <a:pt x="1239" y="10925"/>
                      <a:pt x="1401" y="11087"/>
                    </a:cubicBezTo>
                    <a:lnTo>
                      <a:pt x="2615" y="12297"/>
                    </a:lnTo>
                    <a:cubicBezTo>
                      <a:pt x="2696" y="12378"/>
                      <a:pt x="2802" y="12419"/>
                      <a:pt x="2907" y="12419"/>
                    </a:cubicBezTo>
                    <a:cubicBezTo>
                      <a:pt x="3013" y="12419"/>
                      <a:pt x="3118" y="12378"/>
                      <a:pt x="3199" y="12297"/>
                    </a:cubicBezTo>
                    <a:lnTo>
                      <a:pt x="3604" y="11896"/>
                    </a:lnTo>
                    <a:cubicBezTo>
                      <a:pt x="3606" y="11895"/>
                      <a:pt x="3608" y="11894"/>
                      <a:pt x="3611" y="11894"/>
                    </a:cubicBezTo>
                    <a:cubicBezTo>
                      <a:pt x="3614" y="11894"/>
                      <a:pt x="3618" y="11895"/>
                      <a:pt x="3621" y="11896"/>
                    </a:cubicBezTo>
                    <a:cubicBezTo>
                      <a:pt x="4216" y="12276"/>
                      <a:pt x="4874" y="12551"/>
                      <a:pt x="5564" y="12699"/>
                    </a:cubicBezTo>
                    <a:cubicBezTo>
                      <a:pt x="5571" y="12699"/>
                      <a:pt x="5578" y="12706"/>
                      <a:pt x="5578" y="12713"/>
                    </a:cubicBezTo>
                    <a:lnTo>
                      <a:pt x="5578" y="13283"/>
                    </a:lnTo>
                    <a:cubicBezTo>
                      <a:pt x="5578" y="13515"/>
                      <a:pt x="5764" y="13698"/>
                      <a:pt x="5993" y="13698"/>
                    </a:cubicBezTo>
                    <a:lnTo>
                      <a:pt x="7706" y="13698"/>
                    </a:lnTo>
                    <a:cubicBezTo>
                      <a:pt x="7935" y="13698"/>
                      <a:pt x="8122" y="13515"/>
                      <a:pt x="8122" y="13283"/>
                    </a:cubicBezTo>
                    <a:lnTo>
                      <a:pt x="8122" y="12713"/>
                    </a:lnTo>
                    <a:cubicBezTo>
                      <a:pt x="8122" y="12706"/>
                      <a:pt x="8129" y="12702"/>
                      <a:pt x="8136" y="12699"/>
                    </a:cubicBezTo>
                    <a:cubicBezTo>
                      <a:pt x="8825" y="12551"/>
                      <a:pt x="9483" y="12276"/>
                      <a:pt x="10078" y="11896"/>
                    </a:cubicBezTo>
                    <a:cubicBezTo>
                      <a:pt x="10081" y="11895"/>
                      <a:pt x="10085" y="11894"/>
                      <a:pt x="10088" y="11894"/>
                    </a:cubicBezTo>
                    <a:cubicBezTo>
                      <a:pt x="10091" y="11894"/>
                      <a:pt x="10094" y="11895"/>
                      <a:pt x="10095" y="11896"/>
                    </a:cubicBezTo>
                    <a:lnTo>
                      <a:pt x="10500" y="12297"/>
                    </a:lnTo>
                    <a:cubicBezTo>
                      <a:pt x="10581" y="12378"/>
                      <a:pt x="10687" y="12419"/>
                      <a:pt x="10793" y="12419"/>
                    </a:cubicBezTo>
                    <a:cubicBezTo>
                      <a:pt x="10898" y="12419"/>
                      <a:pt x="11005" y="12378"/>
                      <a:pt x="11088" y="12297"/>
                    </a:cubicBezTo>
                    <a:lnTo>
                      <a:pt x="12298" y="11087"/>
                    </a:lnTo>
                    <a:cubicBezTo>
                      <a:pt x="12460" y="10925"/>
                      <a:pt x="12460" y="10661"/>
                      <a:pt x="12298" y="10499"/>
                    </a:cubicBezTo>
                    <a:lnTo>
                      <a:pt x="11897" y="10095"/>
                    </a:lnTo>
                    <a:cubicBezTo>
                      <a:pt x="11893" y="10091"/>
                      <a:pt x="11893" y="10084"/>
                      <a:pt x="11897" y="10077"/>
                    </a:cubicBezTo>
                    <a:cubicBezTo>
                      <a:pt x="12277" y="9483"/>
                      <a:pt x="12551" y="8825"/>
                      <a:pt x="12703" y="8135"/>
                    </a:cubicBezTo>
                    <a:cubicBezTo>
                      <a:pt x="12703" y="8128"/>
                      <a:pt x="12706" y="8121"/>
                      <a:pt x="12713" y="8121"/>
                    </a:cubicBezTo>
                    <a:lnTo>
                      <a:pt x="13287" y="8121"/>
                    </a:lnTo>
                    <a:cubicBezTo>
                      <a:pt x="13515" y="8121"/>
                      <a:pt x="13698" y="7935"/>
                      <a:pt x="13702" y="7706"/>
                    </a:cubicBezTo>
                    <a:lnTo>
                      <a:pt x="13702" y="5989"/>
                    </a:lnTo>
                    <a:cubicBezTo>
                      <a:pt x="13698" y="5760"/>
                      <a:pt x="13512" y="5577"/>
                      <a:pt x="13283" y="5577"/>
                    </a:cubicBezTo>
                    <a:lnTo>
                      <a:pt x="12713" y="5577"/>
                    </a:lnTo>
                    <a:cubicBezTo>
                      <a:pt x="12706" y="5577"/>
                      <a:pt x="12699" y="5570"/>
                      <a:pt x="12699" y="5563"/>
                    </a:cubicBezTo>
                    <a:cubicBezTo>
                      <a:pt x="12548" y="4873"/>
                      <a:pt x="12277" y="4216"/>
                      <a:pt x="11893" y="3621"/>
                    </a:cubicBezTo>
                    <a:cubicBezTo>
                      <a:pt x="11890" y="3617"/>
                      <a:pt x="11890" y="3607"/>
                      <a:pt x="11893" y="3603"/>
                    </a:cubicBezTo>
                    <a:lnTo>
                      <a:pt x="12298" y="3199"/>
                    </a:lnTo>
                    <a:cubicBezTo>
                      <a:pt x="12460" y="3037"/>
                      <a:pt x="12460" y="2776"/>
                      <a:pt x="12298" y="2615"/>
                    </a:cubicBezTo>
                    <a:lnTo>
                      <a:pt x="11088" y="1401"/>
                    </a:lnTo>
                    <a:cubicBezTo>
                      <a:pt x="11005" y="1320"/>
                      <a:pt x="10898" y="1279"/>
                      <a:pt x="10793" y="1279"/>
                    </a:cubicBezTo>
                    <a:cubicBezTo>
                      <a:pt x="10687" y="1279"/>
                      <a:pt x="10581" y="1320"/>
                      <a:pt x="10500" y="1401"/>
                    </a:cubicBezTo>
                    <a:lnTo>
                      <a:pt x="10095" y="1802"/>
                    </a:lnTo>
                    <a:cubicBezTo>
                      <a:pt x="10094" y="1804"/>
                      <a:pt x="10091" y="1804"/>
                      <a:pt x="10088" y="1804"/>
                    </a:cubicBezTo>
                    <a:cubicBezTo>
                      <a:pt x="10085" y="1804"/>
                      <a:pt x="10081" y="1804"/>
                      <a:pt x="10078" y="1802"/>
                    </a:cubicBezTo>
                    <a:cubicBezTo>
                      <a:pt x="9483" y="1422"/>
                      <a:pt x="8825" y="1147"/>
                      <a:pt x="8136" y="1000"/>
                    </a:cubicBezTo>
                    <a:cubicBezTo>
                      <a:pt x="8129" y="1000"/>
                      <a:pt x="8122" y="993"/>
                      <a:pt x="8122" y="986"/>
                    </a:cubicBezTo>
                    <a:lnTo>
                      <a:pt x="8122" y="416"/>
                    </a:lnTo>
                    <a:cubicBezTo>
                      <a:pt x="8122" y="183"/>
                      <a:pt x="7939" y="0"/>
                      <a:pt x="7706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9" name="Google Shape;18698;p86">
                <a:extLst>
                  <a:ext uri="{FF2B5EF4-FFF2-40B4-BE49-F238E27FC236}">
                    <a16:creationId xmlns:a16="http://schemas.microsoft.com/office/drawing/2014/main" id="{8920B248-A7C7-ED48-D166-719453329429}"/>
                  </a:ext>
                </a:extLst>
              </p:cNvPr>
              <p:cNvSpPr/>
              <p:nvPr/>
            </p:nvSpPr>
            <p:spPr>
              <a:xfrm>
                <a:off x="1891376" y="1573838"/>
                <a:ext cx="196716" cy="183390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7046" extrusionOk="0">
                    <a:moveTo>
                      <a:pt x="4704" y="1"/>
                    </a:moveTo>
                    <a:cubicBezTo>
                      <a:pt x="3604" y="1"/>
                      <a:pt x="2509" y="423"/>
                      <a:pt x="1678" y="1254"/>
                    </a:cubicBezTo>
                    <a:cubicBezTo>
                      <a:pt x="130" y="2799"/>
                      <a:pt x="0" y="5265"/>
                      <a:pt x="1379" y="6968"/>
                    </a:cubicBezTo>
                    <a:cubicBezTo>
                      <a:pt x="1423" y="7023"/>
                      <a:pt x="1477" y="7045"/>
                      <a:pt x="1529" y="7045"/>
                    </a:cubicBezTo>
                    <a:cubicBezTo>
                      <a:pt x="1676" y="7045"/>
                      <a:pt x="1813" y="6868"/>
                      <a:pt x="1689" y="6715"/>
                    </a:cubicBezTo>
                    <a:cubicBezTo>
                      <a:pt x="1091" y="5972"/>
                      <a:pt x="785" y="5036"/>
                      <a:pt x="834" y="4086"/>
                    </a:cubicBezTo>
                    <a:cubicBezTo>
                      <a:pt x="904" y="2630"/>
                      <a:pt x="1791" y="1338"/>
                      <a:pt x="3121" y="740"/>
                    </a:cubicBezTo>
                    <a:cubicBezTo>
                      <a:pt x="3627" y="514"/>
                      <a:pt x="4165" y="404"/>
                      <a:pt x="4700" y="404"/>
                    </a:cubicBezTo>
                    <a:cubicBezTo>
                      <a:pt x="5573" y="404"/>
                      <a:pt x="6437" y="698"/>
                      <a:pt x="7139" y="1265"/>
                    </a:cubicBezTo>
                    <a:cubicBezTo>
                      <a:pt x="7181" y="1299"/>
                      <a:pt x="7225" y="1313"/>
                      <a:pt x="7267" y="1313"/>
                    </a:cubicBezTo>
                    <a:cubicBezTo>
                      <a:pt x="7431" y="1313"/>
                      <a:pt x="7558" y="1089"/>
                      <a:pt x="7392" y="955"/>
                    </a:cubicBezTo>
                    <a:cubicBezTo>
                      <a:pt x="6605" y="316"/>
                      <a:pt x="5653" y="1"/>
                      <a:pt x="4704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0" name="Google Shape;18699;p86">
                <a:extLst>
                  <a:ext uri="{FF2B5EF4-FFF2-40B4-BE49-F238E27FC236}">
                    <a16:creationId xmlns:a16="http://schemas.microsoft.com/office/drawing/2014/main" id="{B426EF9C-2D36-A361-A07C-F7E7DF3AC3C2}"/>
                  </a:ext>
                </a:extLst>
              </p:cNvPr>
              <p:cNvSpPr/>
              <p:nvPr/>
            </p:nvSpPr>
            <p:spPr>
              <a:xfrm>
                <a:off x="1939423" y="1607387"/>
                <a:ext cx="192994" cy="189116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7266" extrusionOk="0">
                    <a:moveTo>
                      <a:pt x="4157" y="405"/>
                    </a:moveTo>
                    <a:lnTo>
                      <a:pt x="4157" y="1235"/>
                    </a:lnTo>
                    <a:cubicBezTo>
                      <a:pt x="4157" y="1372"/>
                      <a:pt x="4125" y="1506"/>
                      <a:pt x="4065" y="1626"/>
                    </a:cubicBezTo>
                    <a:lnTo>
                      <a:pt x="3963" y="1830"/>
                    </a:lnTo>
                    <a:cubicBezTo>
                      <a:pt x="3949" y="1854"/>
                      <a:pt x="3942" y="1886"/>
                      <a:pt x="3942" y="1918"/>
                    </a:cubicBezTo>
                    <a:lnTo>
                      <a:pt x="3942" y="2343"/>
                    </a:lnTo>
                    <a:cubicBezTo>
                      <a:pt x="3942" y="2948"/>
                      <a:pt x="3453" y="3431"/>
                      <a:pt x="2855" y="3431"/>
                    </a:cubicBezTo>
                    <a:cubicBezTo>
                      <a:pt x="2845" y="3431"/>
                      <a:pt x="2834" y="3431"/>
                      <a:pt x="2823" y="3431"/>
                    </a:cubicBezTo>
                    <a:cubicBezTo>
                      <a:pt x="2243" y="3413"/>
                      <a:pt x="1771" y="2903"/>
                      <a:pt x="1771" y="2291"/>
                    </a:cubicBezTo>
                    <a:lnTo>
                      <a:pt x="1771" y="1918"/>
                    </a:lnTo>
                    <a:cubicBezTo>
                      <a:pt x="1771" y="1886"/>
                      <a:pt x="1764" y="1854"/>
                      <a:pt x="1750" y="1830"/>
                    </a:cubicBezTo>
                    <a:lnTo>
                      <a:pt x="1627" y="1580"/>
                    </a:lnTo>
                    <a:cubicBezTo>
                      <a:pt x="1581" y="1488"/>
                      <a:pt x="1557" y="1390"/>
                      <a:pt x="1557" y="1288"/>
                    </a:cubicBezTo>
                    <a:lnTo>
                      <a:pt x="1557" y="1274"/>
                    </a:lnTo>
                    <a:cubicBezTo>
                      <a:pt x="1557" y="795"/>
                      <a:pt x="1947" y="405"/>
                      <a:pt x="2429" y="405"/>
                    </a:cubicBezTo>
                    <a:close/>
                    <a:moveTo>
                      <a:pt x="2412" y="3758"/>
                    </a:moveTo>
                    <a:cubicBezTo>
                      <a:pt x="2542" y="3804"/>
                      <a:pt x="2675" y="3828"/>
                      <a:pt x="2813" y="3835"/>
                    </a:cubicBezTo>
                    <a:lnTo>
                      <a:pt x="2813" y="3832"/>
                    </a:lnTo>
                    <a:lnTo>
                      <a:pt x="2855" y="3832"/>
                    </a:lnTo>
                    <a:cubicBezTo>
                      <a:pt x="3006" y="3832"/>
                      <a:pt x="3154" y="3807"/>
                      <a:pt x="3298" y="3765"/>
                    </a:cubicBezTo>
                    <a:cubicBezTo>
                      <a:pt x="3302" y="3825"/>
                      <a:pt x="3312" y="3885"/>
                      <a:pt x="3333" y="3941"/>
                    </a:cubicBezTo>
                    <a:lnTo>
                      <a:pt x="3168" y="4103"/>
                    </a:lnTo>
                    <a:cubicBezTo>
                      <a:pt x="3082" y="4191"/>
                      <a:pt x="2968" y="4235"/>
                      <a:pt x="2855" y="4235"/>
                    </a:cubicBezTo>
                    <a:cubicBezTo>
                      <a:pt x="2741" y="4235"/>
                      <a:pt x="2628" y="4191"/>
                      <a:pt x="2542" y="4103"/>
                    </a:cubicBezTo>
                    <a:lnTo>
                      <a:pt x="2376" y="3941"/>
                    </a:lnTo>
                    <a:cubicBezTo>
                      <a:pt x="2397" y="3881"/>
                      <a:pt x="2408" y="3821"/>
                      <a:pt x="2412" y="3758"/>
                    </a:cubicBezTo>
                    <a:close/>
                    <a:moveTo>
                      <a:pt x="3583" y="4265"/>
                    </a:moveTo>
                    <a:cubicBezTo>
                      <a:pt x="3636" y="4300"/>
                      <a:pt x="3696" y="4328"/>
                      <a:pt x="3756" y="4345"/>
                    </a:cubicBezTo>
                    <a:lnTo>
                      <a:pt x="4480" y="4553"/>
                    </a:lnTo>
                    <a:cubicBezTo>
                      <a:pt x="4670" y="4606"/>
                      <a:pt x="4801" y="4778"/>
                      <a:pt x="4801" y="4979"/>
                    </a:cubicBezTo>
                    <a:lnTo>
                      <a:pt x="4801" y="6340"/>
                    </a:lnTo>
                    <a:cubicBezTo>
                      <a:pt x="4653" y="6425"/>
                      <a:pt x="4501" y="6502"/>
                      <a:pt x="4343" y="6566"/>
                    </a:cubicBezTo>
                    <a:lnTo>
                      <a:pt x="4343" y="5348"/>
                    </a:lnTo>
                    <a:cubicBezTo>
                      <a:pt x="4343" y="5215"/>
                      <a:pt x="4243" y="5148"/>
                      <a:pt x="4143" y="5148"/>
                    </a:cubicBezTo>
                    <a:cubicBezTo>
                      <a:pt x="4042" y="5148"/>
                      <a:pt x="3942" y="5215"/>
                      <a:pt x="3942" y="5348"/>
                    </a:cubicBezTo>
                    <a:lnTo>
                      <a:pt x="3942" y="6710"/>
                    </a:lnTo>
                    <a:cubicBezTo>
                      <a:pt x="3654" y="6794"/>
                      <a:pt x="3351" y="6844"/>
                      <a:pt x="3052" y="6858"/>
                    </a:cubicBezTo>
                    <a:lnTo>
                      <a:pt x="3048" y="6858"/>
                    </a:lnTo>
                    <a:cubicBezTo>
                      <a:pt x="2985" y="6861"/>
                      <a:pt x="2922" y="6861"/>
                      <a:pt x="2855" y="6861"/>
                    </a:cubicBezTo>
                    <a:cubicBezTo>
                      <a:pt x="2489" y="6861"/>
                      <a:pt x="2123" y="6808"/>
                      <a:pt x="1771" y="6706"/>
                    </a:cubicBezTo>
                    <a:lnTo>
                      <a:pt x="1771" y="5348"/>
                    </a:lnTo>
                    <a:cubicBezTo>
                      <a:pt x="1771" y="5215"/>
                      <a:pt x="1671" y="5148"/>
                      <a:pt x="1571" y="5148"/>
                    </a:cubicBezTo>
                    <a:cubicBezTo>
                      <a:pt x="1470" y="5148"/>
                      <a:pt x="1370" y="5215"/>
                      <a:pt x="1370" y="5348"/>
                    </a:cubicBezTo>
                    <a:lnTo>
                      <a:pt x="1370" y="6566"/>
                    </a:lnTo>
                    <a:cubicBezTo>
                      <a:pt x="1212" y="6502"/>
                      <a:pt x="1060" y="6425"/>
                      <a:pt x="913" y="6340"/>
                    </a:cubicBezTo>
                    <a:lnTo>
                      <a:pt x="913" y="4979"/>
                    </a:lnTo>
                    <a:cubicBezTo>
                      <a:pt x="913" y="4778"/>
                      <a:pt x="1043" y="4606"/>
                      <a:pt x="1233" y="4553"/>
                    </a:cubicBezTo>
                    <a:lnTo>
                      <a:pt x="1958" y="4345"/>
                    </a:lnTo>
                    <a:cubicBezTo>
                      <a:pt x="2017" y="4328"/>
                      <a:pt x="2077" y="4300"/>
                      <a:pt x="2130" y="4265"/>
                    </a:cubicBezTo>
                    <a:lnTo>
                      <a:pt x="2260" y="4395"/>
                    </a:lnTo>
                    <a:cubicBezTo>
                      <a:pt x="2426" y="4558"/>
                      <a:pt x="2641" y="4640"/>
                      <a:pt x="2857" y="4640"/>
                    </a:cubicBezTo>
                    <a:cubicBezTo>
                      <a:pt x="3072" y="4640"/>
                      <a:pt x="3288" y="4558"/>
                      <a:pt x="3453" y="4395"/>
                    </a:cubicBezTo>
                    <a:lnTo>
                      <a:pt x="3583" y="4265"/>
                    </a:lnTo>
                    <a:close/>
                    <a:moveTo>
                      <a:pt x="2429" y="0"/>
                    </a:moveTo>
                    <a:cubicBezTo>
                      <a:pt x="1725" y="4"/>
                      <a:pt x="1155" y="570"/>
                      <a:pt x="1155" y="1274"/>
                    </a:cubicBezTo>
                    <a:lnTo>
                      <a:pt x="1155" y="1284"/>
                    </a:lnTo>
                    <a:cubicBezTo>
                      <a:pt x="1155" y="1450"/>
                      <a:pt x="1194" y="1612"/>
                      <a:pt x="1268" y="1759"/>
                    </a:cubicBezTo>
                    <a:lnTo>
                      <a:pt x="1370" y="1963"/>
                    </a:lnTo>
                    <a:lnTo>
                      <a:pt x="1370" y="2291"/>
                    </a:lnTo>
                    <a:cubicBezTo>
                      <a:pt x="1370" y="2790"/>
                      <a:pt x="1609" y="3262"/>
                      <a:pt x="2014" y="3557"/>
                    </a:cubicBezTo>
                    <a:lnTo>
                      <a:pt x="2014" y="3737"/>
                    </a:lnTo>
                    <a:cubicBezTo>
                      <a:pt x="2014" y="3839"/>
                      <a:pt x="1947" y="3930"/>
                      <a:pt x="1849" y="3958"/>
                    </a:cubicBezTo>
                    <a:lnTo>
                      <a:pt x="1124" y="4166"/>
                    </a:lnTo>
                    <a:cubicBezTo>
                      <a:pt x="761" y="4268"/>
                      <a:pt x="512" y="4599"/>
                      <a:pt x="512" y="4979"/>
                    </a:cubicBezTo>
                    <a:lnTo>
                      <a:pt x="512" y="6073"/>
                    </a:lnTo>
                    <a:cubicBezTo>
                      <a:pt x="480" y="6052"/>
                      <a:pt x="452" y="6027"/>
                      <a:pt x="420" y="6003"/>
                    </a:cubicBezTo>
                    <a:cubicBezTo>
                      <a:pt x="378" y="5969"/>
                      <a:pt x="335" y="5954"/>
                      <a:pt x="293" y="5954"/>
                    </a:cubicBezTo>
                    <a:cubicBezTo>
                      <a:pt x="129" y="5954"/>
                      <a:pt x="1" y="6181"/>
                      <a:pt x="167" y="6316"/>
                    </a:cubicBezTo>
                    <a:cubicBezTo>
                      <a:pt x="930" y="6932"/>
                      <a:pt x="1877" y="7266"/>
                      <a:pt x="2855" y="7266"/>
                    </a:cubicBezTo>
                    <a:cubicBezTo>
                      <a:pt x="2925" y="7266"/>
                      <a:pt x="2996" y="7262"/>
                      <a:pt x="3069" y="7259"/>
                    </a:cubicBezTo>
                    <a:cubicBezTo>
                      <a:pt x="4674" y="7178"/>
                      <a:pt x="6102" y="6203"/>
                      <a:pt x="6760" y="4736"/>
                    </a:cubicBezTo>
                    <a:cubicBezTo>
                      <a:pt x="7415" y="3265"/>
                      <a:pt x="7193" y="1552"/>
                      <a:pt x="6180" y="299"/>
                    </a:cubicBezTo>
                    <a:cubicBezTo>
                      <a:pt x="6142" y="251"/>
                      <a:pt x="6085" y="226"/>
                      <a:pt x="6026" y="226"/>
                    </a:cubicBezTo>
                    <a:cubicBezTo>
                      <a:pt x="5982" y="226"/>
                      <a:pt x="5936" y="241"/>
                      <a:pt x="5898" y="271"/>
                    </a:cubicBezTo>
                    <a:cubicBezTo>
                      <a:pt x="5814" y="341"/>
                      <a:pt x="5800" y="468"/>
                      <a:pt x="5870" y="553"/>
                    </a:cubicBezTo>
                    <a:cubicBezTo>
                      <a:pt x="7242" y="2252"/>
                      <a:pt x="6940" y="4750"/>
                      <a:pt x="5202" y="6073"/>
                    </a:cubicBezTo>
                    <a:lnTo>
                      <a:pt x="5202" y="4979"/>
                    </a:lnTo>
                    <a:cubicBezTo>
                      <a:pt x="5202" y="4599"/>
                      <a:pt x="4952" y="4268"/>
                      <a:pt x="4589" y="4166"/>
                    </a:cubicBezTo>
                    <a:lnTo>
                      <a:pt x="3865" y="3958"/>
                    </a:lnTo>
                    <a:cubicBezTo>
                      <a:pt x="3770" y="3930"/>
                      <a:pt x="3699" y="3839"/>
                      <a:pt x="3699" y="3737"/>
                    </a:cubicBezTo>
                    <a:lnTo>
                      <a:pt x="3699" y="3571"/>
                    </a:lnTo>
                    <a:cubicBezTo>
                      <a:pt x="3770" y="3522"/>
                      <a:pt x="3833" y="3469"/>
                      <a:pt x="3893" y="3413"/>
                    </a:cubicBezTo>
                    <a:cubicBezTo>
                      <a:pt x="4181" y="3132"/>
                      <a:pt x="4347" y="2748"/>
                      <a:pt x="4343" y="2343"/>
                    </a:cubicBezTo>
                    <a:lnTo>
                      <a:pt x="4343" y="1963"/>
                    </a:lnTo>
                    <a:lnTo>
                      <a:pt x="4424" y="1805"/>
                    </a:lnTo>
                    <a:cubicBezTo>
                      <a:pt x="4512" y="1629"/>
                      <a:pt x="4558" y="1432"/>
                      <a:pt x="4558" y="1235"/>
                    </a:cubicBezTo>
                    <a:lnTo>
                      <a:pt x="4558" y="201"/>
                    </a:lnTo>
                    <a:cubicBezTo>
                      <a:pt x="4558" y="92"/>
                      <a:pt x="4470" y="0"/>
                      <a:pt x="435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1" name="Google Shape;18700;p86">
                <a:extLst>
                  <a:ext uri="{FF2B5EF4-FFF2-40B4-BE49-F238E27FC236}">
                    <a16:creationId xmlns:a16="http://schemas.microsoft.com/office/drawing/2014/main" id="{E1A77858-7F3D-82BC-26F4-C295CCA7E882}"/>
                  </a:ext>
                </a:extLst>
              </p:cNvPr>
              <p:cNvSpPr/>
              <p:nvPr/>
            </p:nvSpPr>
            <p:spPr>
              <a:xfrm>
                <a:off x="1990098" y="1635315"/>
                <a:ext cx="48151" cy="16111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619" extrusionOk="0">
                    <a:moveTo>
                      <a:pt x="267" y="0"/>
                    </a:moveTo>
                    <a:cubicBezTo>
                      <a:pt x="0" y="0"/>
                      <a:pt x="0" y="401"/>
                      <a:pt x="267" y="401"/>
                    </a:cubicBezTo>
                    <a:cubicBezTo>
                      <a:pt x="493" y="401"/>
                      <a:pt x="1147" y="437"/>
                      <a:pt x="1464" y="595"/>
                    </a:cubicBezTo>
                    <a:cubicBezTo>
                      <a:pt x="1497" y="612"/>
                      <a:pt x="1529" y="619"/>
                      <a:pt x="1560" y="619"/>
                    </a:cubicBezTo>
                    <a:cubicBezTo>
                      <a:pt x="1745" y="619"/>
                      <a:pt x="1849" y="339"/>
                      <a:pt x="1643" y="236"/>
                    </a:cubicBezTo>
                    <a:cubicBezTo>
                      <a:pt x="1179" y="4"/>
                      <a:pt x="303" y="0"/>
                      <a:pt x="2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82462DA8-276A-7398-80BF-C24CC37024D7}"/>
              </a:ext>
            </a:extLst>
          </p:cNvPr>
          <p:cNvGrpSpPr/>
          <p:nvPr/>
        </p:nvGrpSpPr>
        <p:grpSpPr>
          <a:xfrm>
            <a:off x="306558" y="5419385"/>
            <a:ext cx="1458541" cy="705820"/>
            <a:chOff x="3082666" y="4344248"/>
            <a:chExt cx="1429305" cy="857626"/>
          </a:xfrm>
        </p:grpSpPr>
        <p:sp>
          <p:nvSpPr>
            <p:cNvPr id="1182" name="Google Shape;20260;p87">
              <a:extLst>
                <a:ext uri="{FF2B5EF4-FFF2-40B4-BE49-F238E27FC236}">
                  <a16:creationId xmlns:a16="http://schemas.microsoft.com/office/drawing/2014/main" id="{3A82615D-1D0C-A3CE-BAFE-946E17BF218D}"/>
                </a:ext>
              </a:extLst>
            </p:cNvPr>
            <p:cNvSpPr/>
            <p:nvPr/>
          </p:nvSpPr>
          <p:spPr>
            <a:xfrm>
              <a:off x="3082666" y="4344251"/>
              <a:ext cx="1429305" cy="857623"/>
            </a:xfrm>
            <a:custGeom>
              <a:avLst/>
              <a:gdLst/>
              <a:ahLst/>
              <a:cxnLst/>
              <a:rect l="l" t="t" r="r" b="b"/>
              <a:pathLst>
                <a:path w="46542" h="37796" extrusionOk="0">
                  <a:moveTo>
                    <a:pt x="7544" y="0"/>
                  </a:moveTo>
                  <a:cubicBezTo>
                    <a:pt x="3384" y="0"/>
                    <a:pt x="0" y="3384"/>
                    <a:pt x="0" y="7569"/>
                  </a:cubicBezTo>
                  <a:lnTo>
                    <a:pt x="0" y="30226"/>
                  </a:lnTo>
                  <a:cubicBezTo>
                    <a:pt x="0" y="34412"/>
                    <a:pt x="3384" y="37795"/>
                    <a:pt x="7544" y="37795"/>
                  </a:cubicBezTo>
                  <a:lnTo>
                    <a:pt x="38998" y="37795"/>
                  </a:lnTo>
                  <a:cubicBezTo>
                    <a:pt x="43158" y="37795"/>
                    <a:pt x="46542" y="34412"/>
                    <a:pt x="46542" y="30226"/>
                  </a:cubicBezTo>
                  <a:lnTo>
                    <a:pt x="46542" y="7569"/>
                  </a:lnTo>
                  <a:cubicBezTo>
                    <a:pt x="46542" y="3384"/>
                    <a:pt x="43158" y="0"/>
                    <a:pt x="3899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3" name="Google Shape;20289;p87">
              <a:extLst>
                <a:ext uri="{FF2B5EF4-FFF2-40B4-BE49-F238E27FC236}">
                  <a16:creationId xmlns:a16="http://schemas.microsoft.com/office/drawing/2014/main" id="{270C7B61-CA74-FF8E-EC75-02EFC1CC0141}"/>
                </a:ext>
              </a:extLst>
            </p:cNvPr>
            <p:cNvSpPr txBox="1">
              <a:spLocks/>
            </p:cNvSpPr>
            <p:nvPr/>
          </p:nvSpPr>
          <p:spPr>
            <a:xfrm>
              <a:off x="3082666" y="4344248"/>
              <a:ext cx="1429305" cy="857625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200" b="1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База</a:t>
              </a:r>
              <a:r>
                <a:rPr lang="en-US" sz="1200" b="1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ru-RU" sz="1200" b="1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знаний с параметрами работы объектов</a:t>
              </a:r>
            </a:p>
          </p:txBody>
        </p:sp>
      </p:grp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744E66B-F541-CB77-9ECC-CF024035FC53}"/>
              </a:ext>
            </a:extLst>
          </p:cNvPr>
          <p:cNvCxnSpPr>
            <a:cxnSpLocks/>
            <a:stCxn id="1181" idx="3"/>
            <a:endCxn id="1036" idx="1"/>
          </p:cNvCxnSpPr>
          <p:nvPr/>
        </p:nvCxnSpPr>
        <p:spPr>
          <a:xfrm>
            <a:off x="1765099" y="4476151"/>
            <a:ext cx="629691" cy="71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8D673712-47CE-D7B6-14D6-77834E3ABDA5}"/>
              </a:ext>
            </a:extLst>
          </p:cNvPr>
          <p:cNvCxnSpPr>
            <a:cxnSpLocks/>
            <a:stCxn id="1183" idx="3"/>
          </p:cNvCxnSpPr>
          <p:nvPr/>
        </p:nvCxnSpPr>
        <p:spPr>
          <a:xfrm>
            <a:off x="1765099" y="5772295"/>
            <a:ext cx="110697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C08E0A37-CBE4-2A69-0714-0FF923BC99AC}"/>
              </a:ext>
            </a:extLst>
          </p:cNvPr>
          <p:cNvGrpSpPr/>
          <p:nvPr/>
        </p:nvGrpSpPr>
        <p:grpSpPr>
          <a:xfrm>
            <a:off x="306558" y="4123241"/>
            <a:ext cx="1458541" cy="705820"/>
            <a:chOff x="3082666" y="4344248"/>
            <a:chExt cx="1429305" cy="857626"/>
          </a:xfrm>
        </p:grpSpPr>
        <p:sp>
          <p:nvSpPr>
            <p:cNvPr id="1180" name="Google Shape;20260;p87">
              <a:extLst>
                <a:ext uri="{FF2B5EF4-FFF2-40B4-BE49-F238E27FC236}">
                  <a16:creationId xmlns:a16="http://schemas.microsoft.com/office/drawing/2014/main" id="{34CDCFCE-D58F-8F09-6FF5-80782C85D3E7}"/>
                </a:ext>
              </a:extLst>
            </p:cNvPr>
            <p:cNvSpPr/>
            <p:nvPr/>
          </p:nvSpPr>
          <p:spPr>
            <a:xfrm>
              <a:off x="3082666" y="4344251"/>
              <a:ext cx="1429305" cy="857623"/>
            </a:xfrm>
            <a:custGeom>
              <a:avLst/>
              <a:gdLst/>
              <a:ahLst/>
              <a:cxnLst/>
              <a:rect l="l" t="t" r="r" b="b"/>
              <a:pathLst>
                <a:path w="46542" h="37796" extrusionOk="0">
                  <a:moveTo>
                    <a:pt x="7544" y="0"/>
                  </a:moveTo>
                  <a:cubicBezTo>
                    <a:pt x="3384" y="0"/>
                    <a:pt x="0" y="3384"/>
                    <a:pt x="0" y="7569"/>
                  </a:cubicBezTo>
                  <a:lnTo>
                    <a:pt x="0" y="30226"/>
                  </a:lnTo>
                  <a:cubicBezTo>
                    <a:pt x="0" y="34412"/>
                    <a:pt x="3384" y="37795"/>
                    <a:pt x="7544" y="37795"/>
                  </a:cubicBezTo>
                  <a:lnTo>
                    <a:pt x="38998" y="37795"/>
                  </a:lnTo>
                  <a:cubicBezTo>
                    <a:pt x="43158" y="37795"/>
                    <a:pt x="46542" y="34412"/>
                    <a:pt x="46542" y="30226"/>
                  </a:cubicBezTo>
                  <a:lnTo>
                    <a:pt x="46542" y="7569"/>
                  </a:lnTo>
                  <a:cubicBezTo>
                    <a:pt x="46542" y="3384"/>
                    <a:pt x="43158" y="0"/>
                    <a:pt x="3899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1" name="Google Shape;20289;p87">
              <a:extLst>
                <a:ext uri="{FF2B5EF4-FFF2-40B4-BE49-F238E27FC236}">
                  <a16:creationId xmlns:a16="http://schemas.microsoft.com/office/drawing/2014/main" id="{416EC4A2-2BF1-AA3D-CAE6-0DABF2077F41}"/>
                </a:ext>
              </a:extLst>
            </p:cNvPr>
            <p:cNvSpPr txBox="1">
              <a:spLocks/>
            </p:cNvSpPr>
            <p:nvPr/>
          </p:nvSpPr>
          <p:spPr>
            <a:xfrm>
              <a:off x="3082666" y="4344248"/>
              <a:ext cx="1429305" cy="857625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200" b="1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Типовые шаблоны УКПГ</a:t>
              </a:r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CBDFD2BF-4CEE-7584-A1EB-9E1BA91A8EDD}"/>
              </a:ext>
            </a:extLst>
          </p:cNvPr>
          <p:cNvGrpSpPr/>
          <p:nvPr/>
        </p:nvGrpSpPr>
        <p:grpSpPr>
          <a:xfrm>
            <a:off x="4556076" y="5419385"/>
            <a:ext cx="1683060" cy="1374459"/>
            <a:chOff x="3554239" y="3684195"/>
            <a:chExt cx="2186348" cy="1785465"/>
          </a:xfrm>
        </p:grpSpPr>
        <p:grpSp>
          <p:nvGrpSpPr>
            <p:cNvPr id="1176" name="Группа 1175">
              <a:extLst>
                <a:ext uri="{FF2B5EF4-FFF2-40B4-BE49-F238E27FC236}">
                  <a16:creationId xmlns:a16="http://schemas.microsoft.com/office/drawing/2014/main" id="{11E4E7D1-B795-DA67-A3C7-47D6A953E1B5}"/>
                </a:ext>
              </a:extLst>
            </p:cNvPr>
            <p:cNvGrpSpPr/>
            <p:nvPr/>
          </p:nvGrpSpPr>
          <p:grpSpPr>
            <a:xfrm>
              <a:off x="3700068" y="3684195"/>
              <a:ext cx="1894690" cy="916882"/>
              <a:chOff x="3082666" y="4344248"/>
              <a:chExt cx="1429305" cy="857626"/>
            </a:xfrm>
          </p:grpSpPr>
          <p:sp>
            <p:nvSpPr>
              <p:cNvPr id="1178" name="Google Shape;20260;p87">
                <a:extLst>
                  <a:ext uri="{FF2B5EF4-FFF2-40B4-BE49-F238E27FC236}">
                    <a16:creationId xmlns:a16="http://schemas.microsoft.com/office/drawing/2014/main" id="{01A4CA9C-71B2-D06C-3C31-8959120AC547}"/>
                  </a:ext>
                </a:extLst>
              </p:cNvPr>
              <p:cNvSpPr/>
              <p:nvPr/>
            </p:nvSpPr>
            <p:spPr>
              <a:xfrm>
                <a:off x="3082666" y="4344251"/>
                <a:ext cx="1429305" cy="857623"/>
              </a:xfrm>
              <a:custGeom>
                <a:avLst/>
                <a:gdLst/>
                <a:ahLst/>
                <a:cxnLst/>
                <a:rect l="l" t="t" r="r" b="b"/>
                <a:pathLst>
                  <a:path w="46542" h="37796" extrusionOk="0">
                    <a:moveTo>
                      <a:pt x="7544" y="0"/>
                    </a:moveTo>
                    <a:cubicBezTo>
                      <a:pt x="3384" y="0"/>
                      <a:pt x="0" y="3384"/>
                      <a:pt x="0" y="7569"/>
                    </a:cubicBezTo>
                    <a:lnTo>
                      <a:pt x="0" y="30226"/>
                    </a:lnTo>
                    <a:cubicBezTo>
                      <a:pt x="0" y="34412"/>
                      <a:pt x="3384" y="37795"/>
                      <a:pt x="7544" y="37795"/>
                    </a:cubicBezTo>
                    <a:lnTo>
                      <a:pt x="38998" y="37795"/>
                    </a:lnTo>
                    <a:cubicBezTo>
                      <a:pt x="43158" y="37795"/>
                      <a:pt x="46542" y="34412"/>
                      <a:pt x="46542" y="30226"/>
                    </a:cubicBezTo>
                    <a:lnTo>
                      <a:pt x="46542" y="7569"/>
                    </a:lnTo>
                    <a:cubicBezTo>
                      <a:pt x="46542" y="3384"/>
                      <a:pt x="43158" y="0"/>
                      <a:pt x="38998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9" name="Google Shape;20289;p87">
                <a:extLst>
                  <a:ext uri="{FF2B5EF4-FFF2-40B4-BE49-F238E27FC236}">
                    <a16:creationId xmlns:a16="http://schemas.microsoft.com/office/drawing/2014/main" id="{33FA284C-86EE-2716-CCF8-6E0807D87C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2666" y="4344248"/>
                <a:ext cx="1429305" cy="85762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ctr" anchorCtr="0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spcBef>
                    <a:spcPts val="0"/>
                  </a:spcBef>
                  <a:buClr>
                    <a:schemeClr val="dk1"/>
                  </a:buClr>
                  <a:buSzPts val="1100"/>
                </a:pPr>
                <a:r>
                  <a:rPr lang="ru-RU" sz="1200" b="1" dirty="0"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УКПГ </a:t>
                </a:r>
              </a:p>
              <a:p>
                <a:pPr algn="ctr">
                  <a:spcBef>
                    <a:spcPts val="0"/>
                  </a:spcBef>
                  <a:buClr>
                    <a:schemeClr val="dk1"/>
                  </a:buClr>
                  <a:buSzPts val="1100"/>
                </a:pPr>
                <a:r>
                  <a:rPr lang="ru-RU" sz="1200" b="1" dirty="0"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Месторождения Х</a:t>
                </a:r>
              </a:p>
            </p:txBody>
          </p:sp>
        </p:grp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29B46C97-AA62-28A2-DB57-8776A445B22F}"/>
                </a:ext>
              </a:extLst>
            </p:cNvPr>
            <p:cNvSpPr txBox="1"/>
            <p:nvPr/>
          </p:nvSpPr>
          <p:spPr>
            <a:xfrm>
              <a:off x="3554239" y="4630056"/>
              <a:ext cx="2186348" cy="8396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Предварительная стоимость  ≈ </a:t>
              </a: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Z</a:t>
              </a:r>
              <a:endParaRPr lang="ru-RU" sz="12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150E78C7-A3D9-2DC4-E08B-C7EDF21B613C}"/>
              </a:ext>
            </a:extLst>
          </p:cNvPr>
          <p:cNvCxnSpPr>
            <a:cxnSpLocks/>
            <a:stCxn id="1036" idx="3"/>
            <a:endCxn id="1175" idx="1"/>
          </p:cNvCxnSpPr>
          <p:nvPr/>
        </p:nvCxnSpPr>
        <p:spPr>
          <a:xfrm flipV="1">
            <a:off x="2970854" y="4476151"/>
            <a:ext cx="792088" cy="71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34855D7A-F320-B101-C36D-79EDA26D6A56}"/>
              </a:ext>
            </a:extLst>
          </p:cNvPr>
          <p:cNvGrpSpPr/>
          <p:nvPr/>
        </p:nvGrpSpPr>
        <p:grpSpPr>
          <a:xfrm>
            <a:off x="3762942" y="4123241"/>
            <a:ext cx="1458541" cy="705820"/>
            <a:chOff x="3082666" y="4344248"/>
            <a:chExt cx="1429305" cy="857626"/>
          </a:xfrm>
        </p:grpSpPr>
        <p:sp>
          <p:nvSpPr>
            <p:cNvPr id="1174" name="Google Shape;20260;p87">
              <a:extLst>
                <a:ext uri="{FF2B5EF4-FFF2-40B4-BE49-F238E27FC236}">
                  <a16:creationId xmlns:a16="http://schemas.microsoft.com/office/drawing/2014/main" id="{11DEC3BA-29F8-349B-1A4C-0820F8467EB1}"/>
                </a:ext>
              </a:extLst>
            </p:cNvPr>
            <p:cNvSpPr/>
            <p:nvPr/>
          </p:nvSpPr>
          <p:spPr>
            <a:xfrm>
              <a:off x="3082666" y="4344251"/>
              <a:ext cx="1429305" cy="857623"/>
            </a:xfrm>
            <a:custGeom>
              <a:avLst/>
              <a:gdLst/>
              <a:ahLst/>
              <a:cxnLst/>
              <a:rect l="l" t="t" r="r" b="b"/>
              <a:pathLst>
                <a:path w="46542" h="37796" extrusionOk="0">
                  <a:moveTo>
                    <a:pt x="7544" y="0"/>
                  </a:moveTo>
                  <a:cubicBezTo>
                    <a:pt x="3384" y="0"/>
                    <a:pt x="0" y="3384"/>
                    <a:pt x="0" y="7569"/>
                  </a:cubicBezTo>
                  <a:lnTo>
                    <a:pt x="0" y="30226"/>
                  </a:lnTo>
                  <a:cubicBezTo>
                    <a:pt x="0" y="34412"/>
                    <a:pt x="3384" y="37795"/>
                    <a:pt x="7544" y="37795"/>
                  </a:cubicBezTo>
                  <a:lnTo>
                    <a:pt x="38998" y="37795"/>
                  </a:lnTo>
                  <a:cubicBezTo>
                    <a:pt x="43158" y="37795"/>
                    <a:pt x="46542" y="34412"/>
                    <a:pt x="46542" y="30226"/>
                  </a:cubicBezTo>
                  <a:lnTo>
                    <a:pt x="46542" y="7569"/>
                  </a:lnTo>
                  <a:cubicBezTo>
                    <a:pt x="46542" y="3384"/>
                    <a:pt x="43158" y="0"/>
                    <a:pt x="3899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5" name="Google Shape;20289;p87">
              <a:extLst>
                <a:ext uri="{FF2B5EF4-FFF2-40B4-BE49-F238E27FC236}">
                  <a16:creationId xmlns:a16="http://schemas.microsoft.com/office/drawing/2014/main" id="{E4963494-FC5C-97A8-43DC-D7FF4991A531}"/>
                </a:ext>
              </a:extLst>
            </p:cNvPr>
            <p:cNvSpPr txBox="1">
              <a:spLocks/>
            </p:cNvSpPr>
            <p:nvPr/>
          </p:nvSpPr>
          <p:spPr>
            <a:xfrm>
              <a:off x="3082666" y="4344248"/>
              <a:ext cx="1429305" cy="857625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200" b="1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Проект УКПГ </a:t>
              </a:r>
            </a:p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200" b="1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Месторождения Х</a:t>
              </a:r>
            </a:p>
          </p:txBody>
        </p:sp>
      </p:grp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6B489191-6FE2-733D-AFE6-C2F9E59A20D8}"/>
              </a:ext>
            </a:extLst>
          </p:cNvPr>
          <p:cNvCxnSpPr>
            <a:cxnSpLocks/>
            <a:stCxn id="1179" idx="3"/>
          </p:cNvCxnSpPr>
          <p:nvPr/>
        </p:nvCxnSpPr>
        <p:spPr>
          <a:xfrm flipV="1">
            <a:off x="6126876" y="5346832"/>
            <a:ext cx="3131873" cy="4254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2C07C28B-CAF4-AA63-1731-08E6D54AE05A}"/>
              </a:ext>
            </a:extLst>
          </p:cNvPr>
          <p:cNvCxnSpPr>
            <a:cxnSpLocks/>
            <a:stCxn id="1175" idx="3"/>
          </p:cNvCxnSpPr>
          <p:nvPr/>
        </p:nvCxnSpPr>
        <p:spPr>
          <a:xfrm flipV="1">
            <a:off x="5221483" y="4469910"/>
            <a:ext cx="498577" cy="624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E6948414-1D25-3CDF-735A-DBB47EDDA117}"/>
              </a:ext>
            </a:extLst>
          </p:cNvPr>
          <p:cNvGrpSpPr/>
          <p:nvPr/>
        </p:nvGrpSpPr>
        <p:grpSpPr>
          <a:xfrm>
            <a:off x="6549468" y="4081469"/>
            <a:ext cx="1677057" cy="1580816"/>
            <a:chOff x="8013232" y="1956112"/>
            <a:chExt cx="2178550" cy="2053529"/>
          </a:xfrm>
        </p:grpSpPr>
        <p:grpSp>
          <p:nvGrpSpPr>
            <p:cNvPr id="1170" name="Группа 1169">
              <a:extLst>
                <a:ext uri="{FF2B5EF4-FFF2-40B4-BE49-F238E27FC236}">
                  <a16:creationId xmlns:a16="http://schemas.microsoft.com/office/drawing/2014/main" id="{039AA778-BBB9-2CF5-D917-60A8095781FF}"/>
                </a:ext>
              </a:extLst>
            </p:cNvPr>
            <p:cNvGrpSpPr/>
            <p:nvPr/>
          </p:nvGrpSpPr>
          <p:grpSpPr>
            <a:xfrm>
              <a:off x="8148781" y="1956112"/>
              <a:ext cx="1894690" cy="916882"/>
              <a:chOff x="3082666" y="4344248"/>
              <a:chExt cx="1429305" cy="857626"/>
            </a:xfrm>
          </p:grpSpPr>
          <p:sp>
            <p:nvSpPr>
              <p:cNvPr id="1172" name="Google Shape;20260;p87">
                <a:extLst>
                  <a:ext uri="{FF2B5EF4-FFF2-40B4-BE49-F238E27FC236}">
                    <a16:creationId xmlns:a16="http://schemas.microsoft.com/office/drawing/2014/main" id="{F8FA9622-BF08-A09D-E3AD-8977B1EB40D9}"/>
                  </a:ext>
                </a:extLst>
              </p:cNvPr>
              <p:cNvSpPr/>
              <p:nvPr/>
            </p:nvSpPr>
            <p:spPr>
              <a:xfrm>
                <a:off x="3082666" y="4344251"/>
                <a:ext cx="1429305" cy="857623"/>
              </a:xfrm>
              <a:custGeom>
                <a:avLst/>
                <a:gdLst/>
                <a:ahLst/>
                <a:cxnLst/>
                <a:rect l="l" t="t" r="r" b="b"/>
                <a:pathLst>
                  <a:path w="46542" h="37796" extrusionOk="0">
                    <a:moveTo>
                      <a:pt x="7544" y="0"/>
                    </a:moveTo>
                    <a:cubicBezTo>
                      <a:pt x="3384" y="0"/>
                      <a:pt x="0" y="3384"/>
                      <a:pt x="0" y="7569"/>
                    </a:cubicBezTo>
                    <a:lnTo>
                      <a:pt x="0" y="30226"/>
                    </a:lnTo>
                    <a:cubicBezTo>
                      <a:pt x="0" y="34412"/>
                      <a:pt x="3384" y="37795"/>
                      <a:pt x="7544" y="37795"/>
                    </a:cubicBezTo>
                    <a:lnTo>
                      <a:pt x="38998" y="37795"/>
                    </a:lnTo>
                    <a:cubicBezTo>
                      <a:pt x="43158" y="37795"/>
                      <a:pt x="46542" y="34412"/>
                      <a:pt x="46542" y="30226"/>
                    </a:cubicBezTo>
                    <a:lnTo>
                      <a:pt x="46542" y="7569"/>
                    </a:lnTo>
                    <a:cubicBezTo>
                      <a:pt x="46542" y="3384"/>
                      <a:pt x="43158" y="0"/>
                      <a:pt x="38998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3" name="Google Shape;20289;p87">
                <a:extLst>
                  <a:ext uri="{FF2B5EF4-FFF2-40B4-BE49-F238E27FC236}">
                    <a16:creationId xmlns:a16="http://schemas.microsoft.com/office/drawing/2014/main" id="{2D5B64BB-9136-E9C2-755A-7FF7E0693F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2666" y="4344248"/>
                <a:ext cx="1429305" cy="85762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ctr" anchorCtr="0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spcBef>
                    <a:spcPts val="0"/>
                  </a:spcBef>
                  <a:buClr>
                    <a:schemeClr val="dk1"/>
                  </a:buClr>
                  <a:buSzPts val="1100"/>
                </a:pPr>
                <a:r>
                  <a:rPr lang="ru-RU" sz="1200" b="1" dirty="0"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Финальный  проект УКПГ </a:t>
                </a:r>
              </a:p>
              <a:p>
                <a:pPr algn="ctr">
                  <a:spcBef>
                    <a:spcPts val="0"/>
                  </a:spcBef>
                  <a:buClr>
                    <a:schemeClr val="dk1"/>
                  </a:buClr>
                  <a:buSzPts val="1100"/>
                </a:pPr>
                <a:r>
                  <a:rPr lang="ru-RU" sz="1200" b="1" dirty="0"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Месторождения Х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1" name="TextBox 1170">
                  <a:extLst>
                    <a:ext uri="{FF2B5EF4-FFF2-40B4-BE49-F238E27FC236}">
                      <a16:creationId xmlns:a16="http://schemas.microsoft.com/office/drawing/2014/main" id="{EFE8AFFF-BCB0-F158-39E1-502B82AD604A}"/>
                    </a:ext>
                  </a:extLst>
                </p:cNvPr>
                <p:cNvSpPr txBox="1"/>
                <p:nvPr/>
              </p:nvSpPr>
              <p:spPr>
                <a:xfrm>
                  <a:off x="8013232" y="2818453"/>
                  <a:ext cx="2178550" cy="11911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buClr>
                      <a:schemeClr val="dk1"/>
                    </a:buClr>
                    <a:buSzPts val="1100"/>
                  </a:pPr>
                  <a:r>
                    <a:rPr lang="ru-RU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Предварительная стоимость  ≈</a:t>
                  </a:r>
                  <a:endParaRPr lang="en-US" sz="1200" b="1" dirty="0"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endParaRPr>
                </a:p>
                <a:p>
                  <a:pPr algn="ctr">
                    <a:buClr>
                      <a:schemeClr val="dk1"/>
                    </a:buClr>
                    <a:buSzPts val="1100"/>
                  </a:pPr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Z =</a:t>
                  </a:r>
                  <a:r>
                    <a:rPr lang="ru-RU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 </a:t>
                  </a:r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Y </a:t>
                  </a:r>
                  <a:r>
                    <a:rPr lang="ru-RU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* </a:t>
                  </a:r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k,</a:t>
                  </a:r>
                </a:p>
                <a:p>
                  <a:pPr algn="ctr">
                    <a:buClr>
                      <a:schemeClr val="dk1"/>
                    </a:buClr>
                    <a:buSzPts val="1100"/>
                  </a:pPr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k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ϵ</m:t>
                      </m:r>
                    </m:oMath>
                  </a14:m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 </a:t>
                  </a:r>
                  <a:r>
                    <a:rPr lang="ru-RU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Х</a:t>
                  </a:r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{0.5, …, 2}</a:t>
                  </a:r>
                  <a:endParaRPr lang="ru-RU" sz="1200" b="1" dirty="0"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171" name="TextBox 1170">
                  <a:extLst>
                    <a:ext uri="{FF2B5EF4-FFF2-40B4-BE49-F238E27FC236}">
                      <a16:creationId xmlns:a16="http://schemas.microsoft.com/office/drawing/2014/main" id="{EFE8AFFF-BCB0-F158-39E1-502B82AD6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232" y="2818453"/>
                  <a:ext cx="2178550" cy="1191188"/>
                </a:xfrm>
                <a:prstGeom prst="rect">
                  <a:avLst/>
                </a:prstGeom>
                <a:blipFill>
                  <a:blip r:embed="rId5"/>
                  <a:stretch>
                    <a:fillRect t="-662" b="-198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90937E9-62B6-0A13-FE29-B374423E9887}"/>
              </a:ext>
            </a:extLst>
          </p:cNvPr>
          <p:cNvCxnSpPr>
            <a:cxnSpLocks/>
          </p:cNvCxnSpPr>
          <p:nvPr/>
        </p:nvCxnSpPr>
        <p:spPr>
          <a:xfrm>
            <a:off x="6261633" y="4456538"/>
            <a:ext cx="345704" cy="775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oogle Shape;11927;p82">
            <a:extLst>
              <a:ext uri="{FF2B5EF4-FFF2-40B4-BE49-F238E27FC236}">
                <a16:creationId xmlns:a16="http://schemas.microsoft.com/office/drawing/2014/main" id="{6765CE0A-A7EE-28E3-03D7-DA4126A57A05}"/>
              </a:ext>
            </a:extLst>
          </p:cNvPr>
          <p:cNvGrpSpPr/>
          <p:nvPr/>
        </p:nvGrpSpPr>
        <p:grpSpPr>
          <a:xfrm>
            <a:off x="9309950" y="4942205"/>
            <a:ext cx="457502" cy="457634"/>
            <a:chOff x="3107400" y="3810491"/>
            <a:chExt cx="365139" cy="365244"/>
          </a:xfrm>
        </p:grpSpPr>
        <p:sp>
          <p:nvSpPr>
            <p:cNvPr id="1161" name="Google Shape;11928;p82">
              <a:extLst>
                <a:ext uri="{FF2B5EF4-FFF2-40B4-BE49-F238E27FC236}">
                  <a16:creationId xmlns:a16="http://schemas.microsoft.com/office/drawing/2014/main" id="{B624F140-69A2-A918-3667-4BC9E3144869}"/>
                </a:ext>
              </a:extLst>
            </p:cNvPr>
            <p:cNvSpPr/>
            <p:nvPr/>
          </p:nvSpPr>
          <p:spPr>
            <a:xfrm>
              <a:off x="3113091" y="3816287"/>
              <a:ext cx="269199" cy="269199"/>
            </a:xfrm>
            <a:custGeom>
              <a:avLst/>
              <a:gdLst/>
              <a:ahLst/>
              <a:cxnLst/>
              <a:rect l="l" t="t" r="r" b="b"/>
              <a:pathLst>
                <a:path w="10264" h="10264" extrusionOk="0">
                  <a:moveTo>
                    <a:pt x="4817" y="0"/>
                  </a:moveTo>
                  <a:cubicBezTo>
                    <a:pt x="4596" y="0"/>
                    <a:pt x="4403" y="159"/>
                    <a:pt x="4360" y="376"/>
                  </a:cubicBezTo>
                  <a:lnTo>
                    <a:pt x="4129" y="1540"/>
                  </a:lnTo>
                  <a:cubicBezTo>
                    <a:pt x="3840" y="1617"/>
                    <a:pt x="3566" y="1733"/>
                    <a:pt x="3306" y="1877"/>
                  </a:cubicBezTo>
                  <a:lnTo>
                    <a:pt x="2320" y="1218"/>
                  </a:lnTo>
                  <a:cubicBezTo>
                    <a:pt x="2240" y="1167"/>
                    <a:pt x="2151" y="1142"/>
                    <a:pt x="2062" y="1142"/>
                  </a:cubicBezTo>
                  <a:cubicBezTo>
                    <a:pt x="1941" y="1142"/>
                    <a:pt x="1821" y="1189"/>
                    <a:pt x="1733" y="1280"/>
                  </a:cubicBezTo>
                  <a:lnTo>
                    <a:pt x="1280" y="1728"/>
                  </a:lnTo>
                  <a:cubicBezTo>
                    <a:pt x="1126" y="1887"/>
                    <a:pt x="1097" y="2132"/>
                    <a:pt x="1223" y="2315"/>
                  </a:cubicBezTo>
                  <a:lnTo>
                    <a:pt x="1882" y="3306"/>
                  </a:lnTo>
                  <a:cubicBezTo>
                    <a:pt x="1733" y="3561"/>
                    <a:pt x="1622" y="3840"/>
                    <a:pt x="1540" y="4124"/>
                  </a:cubicBezTo>
                  <a:lnTo>
                    <a:pt x="376" y="4360"/>
                  </a:lnTo>
                  <a:cubicBezTo>
                    <a:pt x="159" y="4403"/>
                    <a:pt x="0" y="4591"/>
                    <a:pt x="5" y="4817"/>
                  </a:cubicBezTo>
                  <a:lnTo>
                    <a:pt x="5" y="5447"/>
                  </a:lnTo>
                  <a:cubicBezTo>
                    <a:pt x="0" y="5673"/>
                    <a:pt x="159" y="5861"/>
                    <a:pt x="376" y="5904"/>
                  </a:cubicBezTo>
                  <a:lnTo>
                    <a:pt x="1540" y="6140"/>
                  </a:lnTo>
                  <a:cubicBezTo>
                    <a:pt x="1622" y="6424"/>
                    <a:pt x="1733" y="6703"/>
                    <a:pt x="1882" y="6958"/>
                  </a:cubicBezTo>
                  <a:lnTo>
                    <a:pt x="1223" y="7949"/>
                  </a:lnTo>
                  <a:cubicBezTo>
                    <a:pt x="1097" y="8132"/>
                    <a:pt x="1126" y="8378"/>
                    <a:pt x="1280" y="8536"/>
                  </a:cubicBezTo>
                  <a:lnTo>
                    <a:pt x="1733" y="8984"/>
                  </a:lnTo>
                  <a:cubicBezTo>
                    <a:pt x="1821" y="9076"/>
                    <a:pt x="1941" y="9122"/>
                    <a:pt x="2062" y="9122"/>
                  </a:cubicBezTo>
                  <a:cubicBezTo>
                    <a:pt x="2151" y="9122"/>
                    <a:pt x="2240" y="9097"/>
                    <a:pt x="2320" y="9046"/>
                  </a:cubicBezTo>
                  <a:lnTo>
                    <a:pt x="3306" y="8387"/>
                  </a:lnTo>
                  <a:cubicBezTo>
                    <a:pt x="3566" y="8532"/>
                    <a:pt x="3840" y="8647"/>
                    <a:pt x="4129" y="8724"/>
                  </a:cubicBezTo>
                  <a:lnTo>
                    <a:pt x="4360" y="9888"/>
                  </a:lnTo>
                  <a:cubicBezTo>
                    <a:pt x="4403" y="10105"/>
                    <a:pt x="4596" y="10264"/>
                    <a:pt x="4817" y="10264"/>
                  </a:cubicBezTo>
                  <a:lnTo>
                    <a:pt x="5447" y="10264"/>
                  </a:lnTo>
                  <a:cubicBezTo>
                    <a:pt x="5673" y="10264"/>
                    <a:pt x="5861" y="10105"/>
                    <a:pt x="5904" y="9888"/>
                  </a:cubicBezTo>
                  <a:lnTo>
                    <a:pt x="6140" y="8724"/>
                  </a:lnTo>
                  <a:cubicBezTo>
                    <a:pt x="6424" y="8647"/>
                    <a:pt x="6703" y="8532"/>
                    <a:pt x="6958" y="8387"/>
                  </a:cubicBezTo>
                  <a:lnTo>
                    <a:pt x="7949" y="9046"/>
                  </a:lnTo>
                  <a:cubicBezTo>
                    <a:pt x="8027" y="9097"/>
                    <a:pt x="8115" y="9122"/>
                    <a:pt x="8203" y="9122"/>
                  </a:cubicBezTo>
                  <a:cubicBezTo>
                    <a:pt x="8324" y="9122"/>
                    <a:pt x="8445" y="9076"/>
                    <a:pt x="8536" y="8984"/>
                  </a:cubicBezTo>
                  <a:lnTo>
                    <a:pt x="8984" y="8536"/>
                  </a:lnTo>
                  <a:cubicBezTo>
                    <a:pt x="9143" y="8378"/>
                    <a:pt x="9167" y="8132"/>
                    <a:pt x="9046" y="7949"/>
                  </a:cubicBezTo>
                  <a:lnTo>
                    <a:pt x="8387" y="6958"/>
                  </a:lnTo>
                  <a:cubicBezTo>
                    <a:pt x="8532" y="6703"/>
                    <a:pt x="8647" y="6424"/>
                    <a:pt x="8724" y="6140"/>
                  </a:cubicBezTo>
                  <a:lnTo>
                    <a:pt x="9888" y="5904"/>
                  </a:lnTo>
                  <a:cubicBezTo>
                    <a:pt x="10105" y="5861"/>
                    <a:pt x="10264" y="5673"/>
                    <a:pt x="10264" y="5447"/>
                  </a:cubicBezTo>
                  <a:lnTo>
                    <a:pt x="10264" y="4817"/>
                  </a:lnTo>
                  <a:cubicBezTo>
                    <a:pt x="10264" y="4591"/>
                    <a:pt x="10110" y="4403"/>
                    <a:pt x="9893" y="4360"/>
                  </a:cubicBezTo>
                  <a:lnTo>
                    <a:pt x="8729" y="4124"/>
                  </a:lnTo>
                  <a:cubicBezTo>
                    <a:pt x="8647" y="3840"/>
                    <a:pt x="8536" y="3561"/>
                    <a:pt x="8387" y="3306"/>
                  </a:cubicBezTo>
                  <a:lnTo>
                    <a:pt x="9046" y="2315"/>
                  </a:lnTo>
                  <a:cubicBezTo>
                    <a:pt x="9172" y="2132"/>
                    <a:pt x="9143" y="1887"/>
                    <a:pt x="8989" y="1728"/>
                  </a:cubicBezTo>
                  <a:lnTo>
                    <a:pt x="8536" y="1280"/>
                  </a:lnTo>
                  <a:cubicBezTo>
                    <a:pt x="8447" y="1189"/>
                    <a:pt x="8328" y="1142"/>
                    <a:pt x="8207" y="1142"/>
                  </a:cubicBezTo>
                  <a:cubicBezTo>
                    <a:pt x="8118" y="1142"/>
                    <a:pt x="8029" y="1167"/>
                    <a:pt x="7949" y="1218"/>
                  </a:cubicBezTo>
                  <a:lnTo>
                    <a:pt x="6963" y="1877"/>
                  </a:lnTo>
                  <a:cubicBezTo>
                    <a:pt x="6703" y="1733"/>
                    <a:pt x="6429" y="1617"/>
                    <a:pt x="6140" y="1540"/>
                  </a:cubicBezTo>
                  <a:lnTo>
                    <a:pt x="5909" y="376"/>
                  </a:lnTo>
                  <a:cubicBezTo>
                    <a:pt x="5866" y="159"/>
                    <a:pt x="5673" y="0"/>
                    <a:pt x="5452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2" name="Google Shape;11929;p82">
              <a:extLst>
                <a:ext uri="{FF2B5EF4-FFF2-40B4-BE49-F238E27FC236}">
                  <a16:creationId xmlns:a16="http://schemas.microsoft.com/office/drawing/2014/main" id="{4A981566-AC30-A49C-FE53-7F7A33644656}"/>
                </a:ext>
              </a:extLst>
            </p:cNvPr>
            <p:cNvSpPr/>
            <p:nvPr/>
          </p:nvSpPr>
          <p:spPr>
            <a:xfrm>
              <a:off x="3184011" y="3891875"/>
              <a:ext cx="122823" cy="118076"/>
            </a:xfrm>
            <a:custGeom>
              <a:avLst/>
              <a:gdLst/>
              <a:ahLst/>
              <a:cxnLst/>
              <a:rect l="l" t="t" r="r" b="b"/>
              <a:pathLst>
                <a:path w="4683" h="4502" extrusionOk="0">
                  <a:moveTo>
                    <a:pt x="2439" y="1"/>
                  </a:moveTo>
                  <a:cubicBezTo>
                    <a:pt x="2436" y="1"/>
                    <a:pt x="2433" y="1"/>
                    <a:pt x="2430" y="1"/>
                  </a:cubicBezTo>
                  <a:cubicBezTo>
                    <a:pt x="1521" y="1"/>
                    <a:pt x="698" y="544"/>
                    <a:pt x="352" y="1386"/>
                  </a:cubicBezTo>
                  <a:cubicBezTo>
                    <a:pt x="1" y="2228"/>
                    <a:pt x="193" y="3196"/>
                    <a:pt x="838" y="3840"/>
                  </a:cubicBezTo>
                  <a:cubicBezTo>
                    <a:pt x="1270" y="4272"/>
                    <a:pt x="1846" y="4501"/>
                    <a:pt x="2433" y="4501"/>
                  </a:cubicBezTo>
                  <a:cubicBezTo>
                    <a:pt x="2722" y="4501"/>
                    <a:pt x="3014" y="4446"/>
                    <a:pt x="3292" y="4331"/>
                  </a:cubicBezTo>
                  <a:cubicBezTo>
                    <a:pt x="4134" y="3980"/>
                    <a:pt x="4682" y="3162"/>
                    <a:pt x="4682" y="2248"/>
                  </a:cubicBezTo>
                  <a:cubicBezTo>
                    <a:pt x="4682" y="1009"/>
                    <a:pt x="3677" y="1"/>
                    <a:pt x="2439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3" name="Google Shape;11930;p82">
              <a:extLst>
                <a:ext uri="{FF2B5EF4-FFF2-40B4-BE49-F238E27FC236}">
                  <a16:creationId xmlns:a16="http://schemas.microsoft.com/office/drawing/2014/main" id="{21D651A9-5E1C-D673-383C-FA949332EBE7}"/>
                </a:ext>
              </a:extLst>
            </p:cNvPr>
            <p:cNvSpPr/>
            <p:nvPr/>
          </p:nvSpPr>
          <p:spPr>
            <a:xfrm>
              <a:off x="3208507" y="3921538"/>
              <a:ext cx="68664" cy="58750"/>
            </a:xfrm>
            <a:custGeom>
              <a:avLst/>
              <a:gdLst/>
              <a:ahLst/>
              <a:cxnLst/>
              <a:rect l="l" t="t" r="r" b="b"/>
              <a:pathLst>
                <a:path w="2618" h="2240" extrusionOk="0">
                  <a:moveTo>
                    <a:pt x="1496" y="0"/>
                  </a:moveTo>
                  <a:cubicBezTo>
                    <a:pt x="500" y="0"/>
                    <a:pt x="0" y="1203"/>
                    <a:pt x="703" y="1911"/>
                  </a:cubicBezTo>
                  <a:cubicBezTo>
                    <a:pt x="931" y="2138"/>
                    <a:pt x="1212" y="2240"/>
                    <a:pt x="1488" y="2240"/>
                  </a:cubicBezTo>
                  <a:cubicBezTo>
                    <a:pt x="2065" y="2240"/>
                    <a:pt x="2618" y="1794"/>
                    <a:pt x="2618" y="1117"/>
                  </a:cubicBezTo>
                  <a:cubicBezTo>
                    <a:pt x="2618" y="501"/>
                    <a:pt x="2112" y="0"/>
                    <a:pt x="1496" y="0"/>
                  </a:cubicBezTo>
                  <a:close/>
                </a:path>
              </a:pathLst>
            </a:custGeom>
            <a:solidFill>
              <a:srgbClr val="5E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4" name="Google Shape;11931;p82">
              <a:extLst>
                <a:ext uri="{FF2B5EF4-FFF2-40B4-BE49-F238E27FC236}">
                  <a16:creationId xmlns:a16="http://schemas.microsoft.com/office/drawing/2014/main" id="{C21044EF-E60E-D4EE-53EA-1D3C5A11460C}"/>
                </a:ext>
              </a:extLst>
            </p:cNvPr>
            <p:cNvSpPr/>
            <p:nvPr/>
          </p:nvSpPr>
          <p:spPr>
            <a:xfrm>
              <a:off x="3211156" y="3922928"/>
              <a:ext cx="48101" cy="42934"/>
            </a:xfrm>
            <a:custGeom>
              <a:avLst/>
              <a:gdLst/>
              <a:ahLst/>
              <a:cxnLst/>
              <a:rect l="l" t="t" r="r" b="b"/>
              <a:pathLst>
                <a:path w="1834" h="1637" extrusionOk="0">
                  <a:moveTo>
                    <a:pt x="1054" y="0"/>
                  </a:moveTo>
                  <a:cubicBezTo>
                    <a:pt x="380" y="0"/>
                    <a:pt x="0" y="761"/>
                    <a:pt x="395" y="1299"/>
                  </a:cubicBezTo>
                  <a:cubicBezTo>
                    <a:pt x="561" y="1529"/>
                    <a:pt x="807" y="1636"/>
                    <a:pt x="1051" y="1636"/>
                  </a:cubicBezTo>
                  <a:cubicBezTo>
                    <a:pt x="1386" y="1636"/>
                    <a:pt x="1716" y="1434"/>
                    <a:pt x="1833" y="1064"/>
                  </a:cubicBezTo>
                  <a:cubicBezTo>
                    <a:pt x="1833" y="578"/>
                    <a:pt x="1516" y="145"/>
                    <a:pt x="1054" y="0"/>
                  </a:cubicBezTo>
                  <a:close/>
                </a:path>
              </a:pathLst>
            </a:custGeom>
            <a:solidFill>
              <a:srgbClr val="657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5" name="Google Shape;11932;p82">
              <a:extLst>
                <a:ext uri="{FF2B5EF4-FFF2-40B4-BE49-F238E27FC236}">
                  <a16:creationId xmlns:a16="http://schemas.microsoft.com/office/drawing/2014/main" id="{E7A9F9DC-B035-6055-F8CE-1E232B62B8A5}"/>
                </a:ext>
              </a:extLst>
            </p:cNvPr>
            <p:cNvSpPr/>
            <p:nvPr/>
          </p:nvSpPr>
          <p:spPr>
            <a:xfrm>
              <a:off x="3289891" y="3993087"/>
              <a:ext cx="176957" cy="176957"/>
            </a:xfrm>
            <a:custGeom>
              <a:avLst/>
              <a:gdLst/>
              <a:ahLst/>
              <a:cxnLst/>
              <a:rect l="l" t="t" r="r" b="b"/>
              <a:pathLst>
                <a:path w="6747" h="6747" extrusionOk="0">
                  <a:moveTo>
                    <a:pt x="3167" y="1"/>
                  </a:moveTo>
                  <a:cubicBezTo>
                    <a:pt x="3018" y="1"/>
                    <a:pt x="2892" y="102"/>
                    <a:pt x="2864" y="246"/>
                  </a:cubicBezTo>
                  <a:lnTo>
                    <a:pt x="2710" y="1011"/>
                  </a:lnTo>
                  <a:cubicBezTo>
                    <a:pt x="2522" y="1064"/>
                    <a:pt x="2339" y="1141"/>
                    <a:pt x="2171" y="1237"/>
                  </a:cubicBezTo>
                  <a:lnTo>
                    <a:pt x="1521" y="804"/>
                  </a:lnTo>
                  <a:cubicBezTo>
                    <a:pt x="1469" y="769"/>
                    <a:pt x="1410" y="752"/>
                    <a:pt x="1350" y="752"/>
                  </a:cubicBezTo>
                  <a:cubicBezTo>
                    <a:pt x="1272" y="752"/>
                    <a:pt x="1194" y="782"/>
                    <a:pt x="1136" y="843"/>
                  </a:cubicBezTo>
                  <a:lnTo>
                    <a:pt x="838" y="1136"/>
                  </a:lnTo>
                  <a:cubicBezTo>
                    <a:pt x="737" y="1237"/>
                    <a:pt x="722" y="1401"/>
                    <a:pt x="799" y="1521"/>
                  </a:cubicBezTo>
                  <a:lnTo>
                    <a:pt x="1232" y="2171"/>
                  </a:lnTo>
                  <a:cubicBezTo>
                    <a:pt x="1136" y="2339"/>
                    <a:pt x="1064" y="2522"/>
                    <a:pt x="1011" y="2714"/>
                  </a:cubicBezTo>
                  <a:lnTo>
                    <a:pt x="246" y="2864"/>
                  </a:lnTo>
                  <a:cubicBezTo>
                    <a:pt x="102" y="2892"/>
                    <a:pt x="1" y="3018"/>
                    <a:pt x="1" y="3167"/>
                  </a:cubicBezTo>
                  <a:lnTo>
                    <a:pt x="1" y="3581"/>
                  </a:lnTo>
                  <a:cubicBezTo>
                    <a:pt x="1" y="3730"/>
                    <a:pt x="102" y="3855"/>
                    <a:pt x="246" y="3884"/>
                  </a:cubicBezTo>
                  <a:lnTo>
                    <a:pt x="1011" y="4038"/>
                  </a:lnTo>
                  <a:cubicBezTo>
                    <a:pt x="1064" y="4225"/>
                    <a:pt x="1136" y="4408"/>
                    <a:pt x="1232" y="4577"/>
                  </a:cubicBezTo>
                  <a:lnTo>
                    <a:pt x="799" y="5226"/>
                  </a:lnTo>
                  <a:cubicBezTo>
                    <a:pt x="722" y="5346"/>
                    <a:pt x="737" y="5510"/>
                    <a:pt x="838" y="5611"/>
                  </a:cubicBezTo>
                  <a:lnTo>
                    <a:pt x="1136" y="5909"/>
                  </a:lnTo>
                  <a:cubicBezTo>
                    <a:pt x="1194" y="5967"/>
                    <a:pt x="1273" y="5997"/>
                    <a:pt x="1352" y="5997"/>
                  </a:cubicBezTo>
                  <a:cubicBezTo>
                    <a:pt x="1411" y="5997"/>
                    <a:pt x="1470" y="5981"/>
                    <a:pt x="1521" y="5948"/>
                  </a:cubicBezTo>
                  <a:lnTo>
                    <a:pt x="2171" y="5515"/>
                  </a:lnTo>
                  <a:cubicBezTo>
                    <a:pt x="2339" y="5611"/>
                    <a:pt x="2522" y="5683"/>
                    <a:pt x="2710" y="5736"/>
                  </a:cubicBezTo>
                  <a:lnTo>
                    <a:pt x="2864" y="6501"/>
                  </a:lnTo>
                  <a:cubicBezTo>
                    <a:pt x="2892" y="6646"/>
                    <a:pt x="3018" y="6747"/>
                    <a:pt x="3167" y="6747"/>
                  </a:cubicBezTo>
                  <a:lnTo>
                    <a:pt x="3581" y="6747"/>
                  </a:lnTo>
                  <a:cubicBezTo>
                    <a:pt x="3730" y="6747"/>
                    <a:pt x="3855" y="6646"/>
                    <a:pt x="3884" y="6501"/>
                  </a:cubicBezTo>
                  <a:lnTo>
                    <a:pt x="4038" y="5736"/>
                  </a:lnTo>
                  <a:cubicBezTo>
                    <a:pt x="4225" y="5683"/>
                    <a:pt x="4408" y="5611"/>
                    <a:pt x="4577" y="5515"/>
                  </a:cubicBezTo>
                  <a:lnTo>
                    <a:pt x="5226" y="5948"/>
                  </a:lnTo>
                  <a:cubicBezTo>
                    <a:pt x="5277" y="5981"/>
                    <a:pt x="5336" y="5997"/>
                    <a:pt x="5395" y="5997"/>
                  </a:cubicBezTo>
                  <a:cubicBezTo>
                    <a:pt x="5474" y="5997"/>
                    <a:pt x="5553" y="5967"/>
                    <a:pt x="5611" y="5909"/>
                  </a:cubicBezTo>
                  <a:lnTo>
                    <a:pt x="5905" y="5611"/>
                  </a:lnTo>
                  <a:cubicBezTo>
                    <a:pt x="6010" y="5510"/>
                    <a:pt x="6025" y="5346"/>
                    <a:pt x="5943" y="5226"/>
                  </a:cubicBezTo>
                  <a:lnTo>
                    <a:pt x="5515" y="4577"/>
                  </a:lnTo>
                  <a:cubicBezTo>
                    <a:pt x="5606" y="4408"/>
                    <a:pt x="5683" y="4225"/>
                    <a:pt x="5736" y="4038"/>
                  </a:cubicBezTo>
                  <a:lnTo>
                    <a:pt x="6501" y="3884"/>
                  </a:lnTo>
                  <a:cubicBezTo>
                    <a:pt x="6646" y="3855"/>
                    <a:pt x="6747" y="3730"/>
                    <a:pt x="6747" y="3581"/>
                  </a:cubicBezTo>
                  <a:lnTo>
                    <a:pt x="6747" y="3167"/>
                  </a:lnTo>
                  <a:cubicBezTo>
                    <a:pt x="6747" y="3018"/>
                    <a:pt x="6646" y="2892"/>
                    <a:pt x="6501" y="2864"/>
                  </a:cubicBezTo>
                  <a:lnTo>
                    <a:pt x="5736" y="2714"/>
                  </a:lnTo>
                  <a:cubicBezTo>
                    <a:pt x="5683" y="2522"/>
                    <a:pt x="5606" y="2339"/>
                    <a:pt x="5515" y="2171"/>
                  </a:cubicBezTo>
                  <a:lnTo>
                    <a:pt x="5943" y="1521"/>
                  </a:lnTo>
                  <a:cubicBezTo>
                    <a:pt x="6025" y="1401"/>
                    <a:pt x="6010" y="1237"/>
                    <a:pt x="5905" y="1136"/>
                  </a:cubicBezTo>
                  <a:lnTo>
                    <a:pt x="5611" y="843"/>
                  </a:lnTo>
                  <a:cubicBezTo>
                    <a:pt x="5553" y="782"/>
                    <a:pt x="5475" y="752"/>
                    <a:pt x="5397" y="752"/>
                  </a:cubicBezTo>
                  <a:cubicBezTo>
                    <a:pt x="5337" y="752"/>
                    <a:pt x="5278" y="769"/>
                    <a:pt x="5226" y="804"/>
                  </a:cubicBezTo>
                  <a:lnTo>
                    <a:pt x="4577" y="1237"/>
                  </a:lnTo>
                  <a:cubicBezTo>
                    <a:pt x="4408" y="1141"/>
                    <a:pt x="4225" y="1064"/>
                    <a:pt x="4038" y="1011"/>
                  </a:cubicBezTo>
                  <a:lnTo>
                    <a:pt x="3884" y="246"/>
                  </a:lnTo>
                  <a:cubicBezTo>
                    <a:pt x="3855" y="102"/>
                    <a:pt x="3730" y="1"/>
                    <a:pt x="3581" y="1"/>
                  </a:cubicBezTo>
                  <a:close/>
                </a:path>
              </a:pathLst>
            </a:custGeom>
            <a:solidFill>
              <a:srgbClr val="7B8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6" name="Google Shape;11933;p82">
              <a:extLst>
                <a:ext uri="{FF2B5EF4-FFF2-40B4-BE49-F238E27FC236}">
                  <a16:creationId xmlns:a16="http://schemas.microsoft.com/office/drawing/2014/main" id="{267F6B08-0696-93CC-213C-1DA9FAC45FC3}"/>
                </a:ext>
              </a:extLst>
            </p:cNvPr>
            <p:cNvSpPr/>
            <p:nvPr/>
          </p:nvSpPr>
          <p:spPr>
            <a:xfrm>
              <a:off x="3319423" y="4037385"/>
              <a:ext cx="103258" cy="88387"/>
            </a:xfrm>
            <a:custGeom>
              <a:avLst/>
              <a:gdLst/>
              <a:ahLst/>
              <a:cxnLst/>
              <a:rect l="l" t="t" r="r" b="b"/>
              <a:pathLst>
                <a:path w="3937" h="3370" extrusionOk="0">
                  <a:moveTo>
                    <a:pt x="2252" y="1"/>
                  </a:moveTo>
                  <a:cubicBezTo>
                    <a:pt x="751" y="1"/>
                    <a:pt x="1" y="1815"/>
                    <a:pt x="1059" y="2878"/>
                  </a:cubicBezTo>
                  <a:cubicBezTo>
                    <a:pt x="1380" y="3199"/>
                    <a:pt x="1810" y="3370"/>
                    <a:pt x="2247" y="3370"/>
                  </a:cubicBezTo>
                  <a:cubicBezTo>
                    <a:pt x="2466" y="3370"/>
                    <a:pt x="2687" y="3327"/>
                    <a:pt x="2897" y="3239"/>
                  </a:cubicBezTo>
                  <a:cubicBezTo>
                    <a:pt x="3523" y="2979"/>
                    <a:pt x="3937" y="2368"/>
                    <a:pt x="3937" y="1685"/>
                  </a:cubicBezTo>
                  <a:cubicBezTo>
                    <a:pt x="3937" y="756"/>
                    <a:pt x="3181" y="1"/>
                    <a:pt x="2252" y="1"/>
                  </a:cubicBezTo>
                  <a:close/>
                </a:path>
              </a:pathLst>
            </a:custGeom>
            <a:solidFill>
              <a:srgbClr val="A6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7" name="Google Shape;11934;p82">
              <a:extLst>
                <a:ext uri="{FF2B5EF4-FFF2-40B4-BE49-F238E27FC236}">
                  <a16:creationId xmlns:a16="http://schemas.microsoft.com/office/drawing/2014/main" id="{07EDB0AF-F9BD-76E8-CC41-2A21598753A3}"/>
                </a:ext>
              </a:extLst>
            </p:cNvPr>
            <p:cNvSpPr/>
            <p:nvPr/>
          </p:nvSpPr>
          <p:spPr>
            <a:xfrm>
              <a:off x="3343028" y="4055063"/>
              <a:ext cx="61976" cy="53111"/>
            </a:xfrm>
            <a:custGeom>
              <a:avLst/>
              <a:gdLst/>
              <a:ahLst/>
              <a:cxnLst/>
              <a:rect l="l" t="t" r="r" b="b"/>
              <a:pathLst>
                <a:path w="2363" h="2025" extrusionOk="0">
                  <a:moveTo>
                    <a:pt x="1352" y="0"/>
                  </a:moveTo>
                  <a:cubicBezTo>
                    <a:pt x="448" y="0"/>
                    <a:pt x="0" y="1088"/>
                    <a:pt x="635" y="1728"/>
                  </a:cubicBezTo>
                  <a:cubicBezTo>
                    <a:pt x="840" y="1932"/>
                    <a:pt x="1093" y="2024"/>
                    <a:pt x="1341" y="2024"/>
                  </a:cubicBezTo>
                  <a:cubicBezTo>
                    <a:pt x="1862" y="2024"/>
                    <a:pt x="2363" y="1620"/>
                    <a:pt x="2363" y="1011"/>
                  </a:cubicBezTo>
                  <a:cubicBezTo>
                    <a:pt x="2363" y="452"/>
                    <a:pt x="1911" y="0"/>
                    <a:pt x="1352" y="0"/>
                  </a:cubicBezTo>
                  <a:close/>
                </a:path>
              </a:pathLst>
            </a:custGeom>
            <a:solidFill>
              <a:srgbClr val="7B8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8" name="Google Shape;11935;p82">
              <a:extLst>
                <a:ext uri="{FF2B5EF4-FFF2-40B4-BE49-F238E27FC236}">
                  <a16:creationId xmlns:a16="http://schemas.microsoft.com/office/drawing/2014/main" id="{21FBBA53-BF91-DB7E-9AD9-6BE704B25A59}"/>
                </a:ext>
              </a:extLst>
            </p:cNvPr>
            <p:cNvSpPr/>
            <p:nvPr/>
          </p:nvSpPr>
          <p:spPr>
            <a:xfrm>
              <a:off x="3345415" y="4056558"/>
              <a:ext cx="41938" cy="37558"/>
            </a:xfrm>
            <a:custGeom>
              <a:avLst/>
              <a:gdLst/>
              <a:ahLst/>
              <a:cxnLst/>
              <a:rect l="l" t="t" r="r" b="b"/>
              <a:pathLst>
                <a:path w="1599" h="1432" extrusionOk="0">
                  <a:moveTo>
                    <a:pt x="920" y="1"/>
                  </a:moveTo>
                  <a:cubicBezTo>
                    <a:pt x="342" y="1"/>
                    <a:pt x="1" y="655"/>
                    <a:pt x="338" y="1127"/>
                  </a:cubicBezTo>
                  <a:cubicBezTo>
                    <a:pt x="484" y="1333"/>
                    <a:pt x="703" y="1431"/>
                    <a:pt x="921" y="1431"/>
                  </a:cubicBezTo>
                  <a:cubicBezTo>
                    <a:pt x="1205" y="1431"/>
                    <a:pt x="1487" y="1264"/>
                    <a:pt x="1598" y="954"/>
                  </a:cubicBezTo>
                  <a:cubicBezTo>
                    <a:pt x="1593" y="525"/>
                    <a:pt x="1324" y="145"/>
                    <a:pt x="920" y="1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9" name="Google Shape;11936;p82">
              <a:extLst>
                <a:ext uri="{FF2B5EF4-FFF2-40B4-BE49-F238E27FC236}">
                  <a16:creationId xmlns:a16="http://schemas.microsoft.com/office/drawing/2014/main" id="{FF42F60E-CD41-B624-440A-CAA7122394B7}"/>
                </a:ext>
              </a:extLst>
            </p:cNvPr>
            <p:cNvSpPr/>
            <p:nvPr/>
          </p:nvSpPr>
          <p:spPr>
            <a:xfrm>
              <a:off x="3107400" y="3810491"/>
              <a:ext cx="365139" cy="365244"/>
            </a:xfrm>
            <a:custGeom>
              <a:avLst/>
              <a:gdLst/>
              <a:ahLst/>
              <a:cxnLst/>
              <a:rect l="l" t="t" r="r" b="b"/>
              <a:pathLst>
                <a:path w="13922" h="13926" extrusionOk="0">
                  <a:moveTo>
                    <a:pt x="5359" y="4445"/>
                  </a:moveTo>
                  <a:cubicBezTo>
                    <a:pt x="5581" y="4445"/>
                    <a:pt x="5807" y="4527"/>
                    <a:pt x="5991" y="4711"/>
                  </a:cubicBezTo>
                  <a:cubicBezTo>
                    <a:pt x="6559" y="5278"/>
                    <a:pt x="6155" y="6250"/>
                    <a:pt x="5351" y="6250"/>
                  </a:cubicBezTo>
                  <a:cubicBezTo>
                    <a:pt x="4851" y="6250"/>
                    <a:pt x="4447" y="5846"/>
                    <a:pt x="4452" y="5351"/>
                  </a:cubicBezTo>
                  <a:cubicBezTo>
                    <a:pt x="4452" y="4806"/>
                    <a:pt x="4895" y="4445"/>
                    <a:pt x="5359" y="4445"/>
                  </a:cubicBezTo>
                  <a:close/>
                  <a:moveTo>
                    <a:pt x="5351" y="2882"/>
                  </a:moveTo>
                  <a:cubicBezTo>
                    <a:pt x="4724" y="2882"/>
                    <a:pt x="4100" y="3119"/>
                    <a:pt x="3624" y="3585"/>
                  </a:cubicBezTo>
                  <a:cubicBezTo>
                    <a:pt x="3481" y="3743"/>
                    <a:pt x="3623" y="3953"/>
                    <a:pt x="3791" y="3953"/>
                  </a:cubicBezTo>
                  <a:cubicBezTo>
                    <a:pt x="3838" y="3953"/>
                    <a:pt x="3887" y="3937"/>
                    <a:pt x="3932" y="3898"/>
                  </a:cubicBezTo>
                  <a:cubicBezTo>
                    <a:pt x="4323" y="3517"/>
                    <a:pt x="4835" y="3322"/>
                    <a:pt x="5350" y="3322"/>
                  </a:cubicBezTo>
                  <a:cubicBezTo>
                    <a:pt x="5771" y="3322"/>
                    <a:pt x="6195" y="3453"/>
                    <a:pt x="6554" y="3719"/>
                  </a:cubicBezTo>
                  <a:cubicBezTo>
                    <a:pt x="7358" y="4307"/>
                    <a:pt x="7613" y="5394"/>
                    <a:pt x="7161" y="6279"/>
                  </a:cubicBezTo>
                  <a:cubicBezTo>
                    <a:pt x="7103" y="6385"/>
                    <a:pt x="7146" y="6520"/>
                    <a:pt x="7252" y="6573"/>
                  </a:cubicBezTo>
                  <a:cubicBezTo>
                    <a:pt x="7286" y="6590"/>
                    <a:pt x="7321" y="6599"/>
                    <a:pt x="7356" y="6599"/>
                  </a:cubicBezTo>
                  <a:cubicBezTo>
                    <a:pt x="7435" y="6599"/>
                    <a:pt x="7510" y="6555"/>
                    <a:pt x="7550" y="6481"/>
                  </a:cubicBezTo>
                  <a:cubicBezTo>
                    <a:pt x="8104" y="5404"/>
                    <a:pt x="7791" y="4085"/>
                    <a:pt x="6819" y="3363"/>
                  </a:cubicBezTo>
                  <a:cubicBezTo>
                    <a:pt x="6379" y="3041"/>
                    <a:pt x="5864" y="2882"/>
                    <a:pt x="5351" y="2882"/>
                  </a:cubicBezTo>
                  <a:close/>
                  <a:moveTo>
                    <a:pt x="5345" y="4010"/>
                  </a:moveTo>
                  <a:cubicBezTo>
                    <a:pt x="5015" y="4010"/>
                    <a:pt x="4678" y="4133"/>
                    <a:pt x="4404" y="4408"/>
                  </a:cubicBezTo>
                  <a:cubicBezTo>
                    <a:pt x="3562" y="5250"/>
                    <a:pt x="4158" y="6693"/>
                    <a:pt x="5351" y="6693"/>
                  </a:cubicBezTo>
                  <a:cubicBezTo>
                    <a:pt x="6092" y="6693"/>
                    <a:pt x="6689" y="6092"/>
                    <a:pt x="6689" y="5351"/>
                  </a:cubicBezTo>
                  <a:cubicBezTo>
                    <a:pt x="6689" y="4544"/>
                    <a:pt x="6032" y="4010"/>
                    <a:pt x="5345" y="4010"/>
                  </a:cubicBezTo>
                  <a:close/>
                  <a:moveTo>
                    <a:pt x="3214" y="4399"/>
                  </a:moveTo>
                  <a:cubicBezTo>
                    <a:pt x="3132" y="4399"/>
                    <a:pt x="3049" y="4443"/>
                    <a:pt x="3013" y="4547"/>
                  </a:cubicBezTo>
                  <a:cubicBezTo>
                    <a:pt x="2662" y="5567"/>
                    <a:pt x="3013" y="6693"/>
                    <a:pt x="3879" y="7338"/>
                  </a:cubicBezTo>
                  <a:cubicBezTo>
                    <a:pt x="4317" y="7662"/>
                    <a:pt x="4835" y="7824"/>
                    <a:pt x="5353" y="7824"/>
                  </a:cubicBezTo>
                  <a:cubicBezTo>
                    <a:pt x="5860" y="7824"/>
                    <a:pt x="6367" y="7669"/>
                    <a:pt x="6800" y="7357"/>
                  </a:cubicBezTo>
                  <a:cubicBezTo>
                    <a:pt x="6977" y="7211"/>
                    <a:pt x="6847" y="6961"/>
                    <a:pt x="6665" y="6961"/>
                  </a:cubicBezTo>
                  <a:cubicBezTo>
                    <a:pt x="6625" y="6961"/>
                    <a:pt x="6582" y="6973"/>
                    <a:pt x="6540" y="7001"/>
                  </a:cubicBezTo>
                  <a:cubicBezTo>
                    <a:pt x="6186" y="7256"/>
                    <a:pt x="5769" y="7383"/>
                    <a:pt x="5352" y="7383"/>
                  </a:cubicBezTo>
                  <a:cubicBezTo>
                    <a:pt x="4926" y="7383"/>
                    <a:pt x="4499" y="7250"/>
                    <a:pt x="4139" y="6982"/>
                  </a:cubicBezTo>
                  <a:cubicBezTo>
                    <a:pt x="3427" y="6457"/>
                    <a:pt x="3143" y="5529"/>
                    <a:pt x="3427" y="4691"/>
                  </a:cubicBezTo>
                  <a:cubicBezTo>
                    <a:pt x="3487" y="4518"/>
                    <a:pt x="3350" y="4399"/>
                    <a:pt x="3214" y="4399"/>
                  </a:cubicBezTo>
                  <a:close/>
                  <a:moveTo>
                    <a:pt x="5034" y="0"/>
                  </a:moveTo>
                  <a:cubicBezTo>
                    <a:pt x="4707" y="5"/>
                    <a:pt x="4428" y="236"/>
                    <a:pt x="4360" y="553"/>
                  </a:cubicBezTo>
                  <a:lnTo>
                    <a:pt x="4153" y="1588"/>
                  </a:lnTo>
                  <a:cubicBezTo>
                    <a:pt x="3942" y="1655"/>
                    <a:pt x="3735" y="1742"/>
                    <a:pt x="3533" y="1843"/>
                  </a:cubicBezTo>
                  <a:lnTo>
                    <a:pt x="2657" y="1261"/>
                  </a:lnTo>
                  <a:cubicBezTo>
                    <a:pt x="2540" y="1183"/>
                    <a:pt x="2408" y="1145"/>
                    <a:pt x="2277" y="1145"/>
                  </a:cubicBezTo>
                  <a:cubicBezTo>
                    <a:pt x="2099" y="1145"/>
                    <a:pt x="1924" y="1214"/>
                    <a:pt x="1791" y="1347"/>
                  </a:cubicBezTo>
                  <a:lnTo>
                    <a:pt x="1343" y="1795"/>
                  </a:lnTo>
                  <a:cubicBezTo>
                    <a:pt x="1112" y="2026"/>
                    <a:pt x="1074" y="2387"/>
                    <a:pt x="1257" y="2661"/>
                  </a:cubicBezTo>
                  <a:lnTo>
                    <a:pt x="1839" y="3537"/>
                  </a:lnTo>
                  <a:cubicBezTo>
                    <a:pt x="1738" y="3734"/>
                    <a:pt x="1651" y="3946"/>
                    <a:pt x="1584" y="4157"/>
                  </a:cubicBezTo>
                  <a:lnTo>
                    <a:pt x="549" y="4364"/>
                  </a:lnTo>
                  <a:cubicBezTo>
                    <a:pt x="232" y="4427"/>
                    <a:pt x="1" y="4711"/>
                    <a:pt x="1" y="5038"/>
                  </a:cubicBezTo>
                  <a:lnTo>
                    <a:pt x="1" y="5673"/>
                  </a:lnTo>
                  <a:cubicBezTo>
                    <a:pt x="1" y="6000"/>
                    <a:pt x="232" y="6279"/>
                    <a:pt x="549" y="6347"/>
                  </a:cubicBezTo>
                  <a:lnTo>
                    <a:pt x="1584" y="6554"/>
                  </a:lnTo>
                  <a:cubicBezTo>
                    <a:pt x="1651" y="6765"/>
                    <a:pt x="1738" y="6972"/>
                    <a:pt x="1839" y="7169"/>
                  </a:cubicBezTo>
                  <a:lnTo>
                    <a:pt x="1257" y="8050"/>
                  </a:lnTo>
                  <a:cubicBezTo>
                    <a:pt x="1074" y="8319"/>
                    <a:pt x="1112" y="8680"/>
                    <a:pt x="1343" y="8916"/>
                  </a:cubicBezTo>
                  <a:lnTo>
                    <a:pt x="1791" y="9364"/>
                  </a:lnTo>
                  <a:cubicBezTo>
                    <a:pt x="1923" y="9496"/>
                    <a:pt x="2098" y="9564"/>
                    <a:pt x="2275" y="9564"/>
                  </a:cubicBezTo>
                  <a:cubicBezTo>
                    <a:pt x="2407" y="9564"/>
                    <a:pt x="2540" y="9526"/>
                    <a:pt x="2657" y="9450"/>
                  </a:cubicBezTo>
                  <a:lnTo>
                    <a:pt x="3533" y="8863"/>
                  </a:lnTo>
                  <a:cubicBezTo>
                    <a:pt x="3735" y="8969"/>
                    <a:pt x="3942" y="9051"/>
                    <a:pt x="4153" y="9123"/>
                  </a:cubicBezTo>
                  <a:lnTo>
                    <a:pt x="4360" y="10153"/>
                  </a:lnTo>
                  <a:cubicBezTo>
                    <a:pt x="4428" y="10475"/>
                    <a:pt x="4707" y="10706"/>
                    <a:pt x="5034" y="10706"/>
                  </a:cubicBezTo>
                  <a:lnTo>
                    <a:pt x="5669" y="10706"/>
                  </a:lnTo>
                  <a:cubicBezTo>
                    <a:pt x="5996" y="10706"/>
                    <a:pt x="6275" y="10475"/>
                    <a:pt x="6343" y="10153"/>
                  </a:cubicBezTo>
                  <a:lnTo>
                    <a:pt x="6550" y="9123"/>
                  </a:lnTo>
                  <a:cubicBezTo>
                    <a:pt x="6718" y="9065"/>
                    <a:pt x="6882" y="9003"/>
                    <a:pt x="7045" y="8926"/>
                  </a:cubicBezTo>
                  <a:cubicBezTo>
                    <a:pt x="7156" y="8873"/>
                    <a:pt x="7199" y="8738"/>
                    <a:pt x="7146" y="8632"/>
                  </a:cubicBezTo>
                  <a:cubicBezTo>
                    <a:pt x="7108" y="8552"/>
                    <a:pt x="7029" y="8505"/>
                    <a:pt x="6947" y="8505"/>
                  </a:cubicBezTo>
                  <a:cubicBezTo>
                    <a:pt x="6915" y="8505"/>
                    <a:pt x="6883" y="8512"/>
                    <a:pt x="6853" y="8526"/>
                  </a:cubicBezTo>
                  <a:cubicBezTo>
                    <a:pt x="6675" y="8613"/>
                    <a:pt x="6487" y="8680"/>
                    <a:pt x="6299" y="8733"/>
                  </a:cubicBezTo>
                  <a:cubicBezTo>
                    <a:pt x="6218" y="8757"/>
                    <a:pt x="6155" y="8820"/>
                    <a:pt x="6141" y="8902"/>
                  </a:cubicBezTo>
                  <a:lnTo>
                    <a:pt x="5910" y="10066"/>
                  </a:lnTo>
                  <a:cubicBezTo>
                    <a:pt x="5886" y="10182"/>
                    <a:pt x="5785" y="10263"/>
                    <a:pt x="5669" y="10263"/>
                  </a:cubicBezTo>
                  <a:lnTo>
                    <a:pt x="5034" y="10263"/>
                  </a:lnTo>
                  <a:cubicBezTo>
                    <a:pt x="4918" y="10263"/>
                    <a:pt x="4817" y="10182"/>
                    <a:pt x="4793" y="10066"/>
                  </a:cubicBezTo>
                  <a:lnTo>
                    <a:pt x="4562" y="8902"/>
                  </a:lnTo>
                  <a:cubicBezTo>
                    <a:pt x="4543" y="8820"/>
                    <a:pt x="4485" y="8757"/>
                    <a:pt x="4404" y="8733"/>
                  </a:cubicBezTo>
                  <a:cubicBezTo>
                    <a:pt x="4134" y="8656"/>
                    <a:pt x="3874" y="8550"/>
                    <a:pt x="3634" y="8416"/>
                  </a:cubicBezTo>
                  <a:cubicBezTo>
                    <a:pt x="3600" y="8395"/>
                    <a:pt x="3561" y="8386"/>
                    <a:pt x="3523" y="8386"/>
                  </a:cubicBezTo>
                  <a:cubicBezTo>
                    <a:pt x="3481" y="8386"/>
                    <a:pt x="3438" y="8398"/>
                    <a:pt x="3403" y="8421"/>
                  </a:cubicBezTo>
                  <a:lnTo>
                    <a:pt x="2416" y="9080"/>
                  </a:lnTo>
                  <a:cubicBezTo>
                    <a:pt x="2373" y="9109"/>
                    <a:pt x="2325" y="9122"/>
                    <a:pt x="2277" y="9122"/>
                  </a:cubicBezTo>
                  <a:cubicBezTo>
                    <a:pt x="2213" y="9122"/>
                    <a:pt x="2150" y="9098"/>
                    <a:pt x="2104" y="9051"/>
                  </a:cubicBezTo>
                  <a:lnTo>
                    <a:pt x="1656" y="8603"/>
                  </a:lnTo>
                  <a:cubicBezTo>
                    <a:pt x="1574" y="8517"/>
                    <a:pt x="1560" y="8387"/>
                    <a:pt x="1627" y="8291"/>
                  </a:cubicBezTo>
                  <a:lnTo>
                    <a:pt x="2282" y="7304"/>
                  </a:lnTo>
                  <a:cubicBezTo>
                    <a:pt x="2330" y="7232"/>
                    <a:pt x="2330" y="7145"/>
                    <a:pt x="2291" y="7073"/>
                  </a:cubicBezTo>
                  <a:cubicBezTo>
                    <a:pt x="2152" y="6828"/>
                    <a:pt x="2046" y="6568"/>
                    <a:pt x="1974" y="6303"/>
                  </a:cubicBezTo>
                  <a:cubicBezTo>
                    <a:pt x="1950" y="6222"/>
                    <a:pt x="1882" y="6159"/>
                    <a:pt x="1805" y="6145"/>
                  </a:cubicBezTo>
                  <a:lnTo>
                    <a:pt x="641" y="5914"/>
                  </a:lnTo>
                  <a:cubicBezTo>
                    <a:pt x="525" y="5890"/>
                    <a:pt x="443" y="5789"/>
                    <a:pt x="443" y="5673"/>
                  </a:cubicBezTo>
                  <a:lnTo>
                    <a:pt x="443" y="5038"/>
                  </a:lnTo>
                  <a:cubicBezTo>
                    <a:pt x="443" y="4918"/>
                    <a:pt x="525" y="4821"/>
                    <a:pt x="641" y="4797"/>
                  </a:cubicBezTo>
                  <a:lnTo>
                    <a:pt x="1805" y="4562"/>
                  </a:lnTo>
                  <a:cubicBezTo>
                    <a:pt x="1882" y="4547"/>
                    <a:pt x="1950" y="4485"/>
                    <a:pt x="1974" y="4408"/>
                  </a:cubicBezTo>
                  <a:cubicBezTo>
                    <a:pt x="2046" y="4138"/>
                    <a:pt x="2152" y="3878"/>
                    <a:pt x="2291" y="3633"/>
                  </a:cubicBezTo>
                  <a:cubicBezTo>
                    <a:pt x="2330" y="3561"/>
                    <a:pt x="2330" y="3474"/>
                    <a:pt x="2282" y="3407"/>
                  </a:cubicBezTo>
                  <a:lnTo>
                    <a:pt x="1627" y="2420"/>
                  </a:lnTo>
                  <a:cubicBezTo>
                    <a:pt x="1560" y="2319"/>
                    <a:pt x="1574" y="2189"/>
                    <a:pt x="1656" y="2108"/>
                  </a:cubicBezTo>
                  <a:lnTo>
                    <a:pt x="2104" y="1660"/>
                  </a:lnTo>
                  <a:cubicBezTo>
                    <a:pt x="2150" y="1610"/>
                    <a:pt x="2213" y="1586"/>
                    <a:pt x="2277" y="1586"/>
                  </a:cubicBezTo>
                  <a:cubicBezTo>
                    <a:pt x="2325" y="1586"/>
                    <a:pt x="2373" y="1600"/>
                    <a:pt x="2416" y="1626"/>
                  </a:cubicBezTo>
                  <a:lnTo>
                    <a:pt x="3403" y="2286"/>
                  </a:lnTo>
                  <a:cubicBezTo>
                    <a:pt x="3438" y="2311"/>
                    <a:pt x="3481" y="2323"/>
                    <a:pt x="3523" y="2323"/>
                  </a:cubicBezTo>
                  <a:cubicBezTo>
                    <a:pt x="3561" y="2323"/>
                    <a:pt x="3600" y="2313"/>
                    <a:pt x="3634" y="2295"/>
                  </a:cubicBezTo>
                  <a:cubicBezTo>
                    <a:pt x="3874" y="2156"/>
                    <a:pt x="4134" y="2050"/>
                    <a:pt x="4404" y="1973"/>
                  </a:cubicBezTo>
                  <a:cubicBezTo>
                    <a:pt x="4485" y="1954"/>
                    <a:pt x="4543" y="1886"/>
                    <a:pt x="4562" y="1804"/>
                  </a:cubicBezTo>
                  <a:lnTo>
                    <a:pt x="4793" y="645"/>
                  </a:lnTo>
                  <a:cubicBezTo>
                    <a:pt x="4817" y="529"/>
                    <a:pt x="4918" y="448"/>
                    <a:pt x="5034" y="448"/>
                  </a:cubicBezTo>
                  <a:lnTo>
                    <a:pt x="5669" y="448"/>
                  </a:lnTo>
                  <a:cubicBezTo>
                    <a:pt x="5785" y="448"/>
                    <a:pt x="5886" y="529"/>
                    <a:pt x="5910" y="645"/>
                  </a:cubicBezTo>
                  <a:lnTo>
                    <a:pt x="6141" y="1804"/>
                  </a:lnTo>
                  <a:cubicBezTo>
                    <a:pt x="6160" y="1886"/>
                    <a:pt x="6218" y="1954"/>
                    <a:pt x="6299" y="1973"/>
                  </a:cubicBezTo>
                  <a:cubicBezTo>
                    <a:pt x="6569" y="2050"/>
                    <a:pt x="6829" y="2156"/>
                    <a:pt x="7069" y="2295"/>
                  </a:cubicBezTo>
                  <a:cubicBezTo>
                    <a:pt x="7103" y="2313"/>
                    <a:pt x="7142" y="2323"/>
                    <a:pt x="7180" y="2323"/>
                  </a:cubicBezTo>
                  <a:cubicBezTo>
                    <a:pt x="7222" y="2323"/>
                    <a:pt x="7265" y="2311"/>
                    <a:pt x="7300" y="2286"/>
                  </a:cubicBezTo>
                  <a:lnTo>
                    <a:pt x="8287" y="1626"/>
                  </a:lnTo>
                  <a:cubicBezTo>
                    <a:pt x="8328" y="1600"/>
                    <a:pt x="8375" y="1586"/>
                    <a:pt x="8422" y="1586"/>
                  </a:cubicBezTo>
                  <a:cubicBezTo>
                    <a:pt x="8486" y="1586"/>
                    <a:pt x="8550" y="1610"/>
                    <a:pt x="8599" y="1660"/>
                  </a:cubicBezTo>
                  <a:lnTo>
                    <a:pt x="9047" y="2108"/>
                  </a:lnTo>
                  <a:cubicBezTo>
                    <a:pt x="9129" y="2189"/>
                    <a:pt x="9143" y="2319"/>
                    <a:pt x="9076" y="2420"/>
                  </a:cubicBezTo>
                  <a:lnTo>
                    <a:pt x="8421" y="3407"/>
                  </a:lnTo>
                  <a:cubicBezTo>
                    <a:pt x="8373" y="3474"/>
                    <a:pt x="8368" y="3561"/>
                    <a:pt x="8412" y="3633"/>
                  </a:cubicBezTo>
                  <a:cubicBezTo>
                    <a:pt x="8546" y="3878"/>
                    <a:pt x="8657" y="4138"/>
                    <a:pt x="8729" y="4408"/>
                  </a:cubicBezTo>
                  <a:cubicBezTo>
                    <a:pt x="8753" y="4485"/>
                    <a:pt x="8821" y="4547"/>
                    <a:pt x="8898" y="4562"/>
                  </a:cubicBezTo>
                  <a:lnTo>
                    <a:pt x="10062" y="4797"/>
                  </a:lnTo>
                  <a:cubicBezTo>
                    <a:pt x="10178" y="4821"/>
                    <a:pt x="10259" y="4918"/>
                    <a:pt x="10259" y="5038"/>
                  </a:cubicBezTo>
                  <a:lnTo>
                    <a:pt x="10259" y="5673"/>
                  </a:lnTo>
                  <a:cubicBezTo>
                    <a:pt x="10259" y="5789"/>
                    <a:pt x="10178" y="5890"/>
                    <a:pt x="10062" y="5914"/>
                  </a:cubicBezTo>
                  <a:lnTo>
                    <a:pt x="8898" y="6145"/>
                  </a:lnTo>
                  <a:cubicBezTo>
                    <a:pt x="8821" y="6159"/>
                    <a:pt x="8753" y="6222"/>
                    <a:pt x="8729" y="6303"/>
                  </a:cubicBezTo>
                  <a:cubicBezTo>
                    <a:pt x="8676" y="6496"/>
                    <a:pt x="8604" y="6688"/>
                    <a:pt x="8518" y="6871"/>
                  </a:cubicBezTo>
                  <a:cubicBezTo>
                    <a:pt x="8420" y="7048"/>
                    <a:pt x="8571" y="7198"/>
                    <a:pt x="8719" y="7198"/>
                  </a:cubicBezTo>
                  <a:cubicBezTo>
                    <a:pt x="8796" y="7198"/>
                    <a:pt x="8873" y="7158"/>
                    <a:pt x="8912" y="7059"/>
                  </a:cubicBezTo>
                  <a:cubicBezTo>
                    <a:pt x="8994" y="6895"/>
                    <a:pt x="9061" y="6727"/>
                    <a:pt x="9114" y="6549"/>
                  </a:cubicBezTo>
                  <a:lnTo>
                    <a:pt x="10149" y="6347"/>
                  </a:lnTo>
                  <a:cubicBezTo>
                    <a:pt x="10466" y="6279"/>
                    <a:pt x="10697" y="6000"/>
                    <a:pt x="10697" y="5673"/>
                  </a:cubicBezTo>
                  <a:lnTo>
                    <a:pt x="10697" y="5038"/>
                  </a:lnTo>
                  <a:cubicBezTo>
                    <a:pt x="10697" y="4711"/>
                    <a:pt x="10466" y="4427"/>
                    <a:pt x="10149" y="4364"/>
                  </a:cubicBezTo>
                  <a:lnTo>
                    <a:pt x="9114" y="4157"/>
                  </a:lnTo>
                  <a:cubicBezTo>
                    <a:pt x="9047" y="3946"/>
                    <a:pt x="8960" y="3734"/>
                    <a:pt x="8854" y="3537"/>
                  </a:cubicBezTo>
                  <a:lnTo>
                    <a:pt x="9441" y="2661"/>
                  </a:lnTo>
                  <a:cubicBezTo>
                    <a:pt x="9619" y="2387"/>
                    <a:pt x="9586" y="2026"/>
                    <a:pt x="9355" y="1795"/>
                  </a:cubicBezTo>
                  <a:lnTo>
                    <a:pt x="8907" y="1347"/>
                  </a:lnTo>
                  <a:cubicBezTo>
                    <a:pt x="8774" y="1214"/>
                    <a:pt x="8597" y="1145"/>
                    <a:pt x="8419" y="1145"/>
                  </a:cubicBezTo>
                  <a:cubicBezTo>
                    <a:pt x="8288" y="1145"/>
                    <a:pt x="8156" y="1183"/>
                    <a:pt x="8041" y="1261"/>
                  </a:cubicBezTo>
                  <a:lnTo>
                    <a:pt x="7165" y="1843"/>
                  </a:lnTo>
                  <a:cubicBezTo>
                    <a:pt x="6963" y="1742"/>
                    <a:pt x="6756" y="1655"/>
                    <a:pt x="6545" y="1588"/>
                  </a:cubicBezTo>
                  <a:lnTo>
                    <a:pt x="6338" y="553"/>
                  </a:lnTo>
                  <a:cubicBezTo>
                    <a:pt x="6271" y="236"/>
                    <a:pt x="5991" y="5"/>
                    <a:pt x="5664" y="0"/>
                  </a:cubicBezTo>
                  <a:close/>
                  <a:moveTo>
                    <a:pt x="10327" y="9102"/>
                  </a:moveTo>
                  <a:cubicBezTo>
                    <a:pt x="10024" y="9102"/>
                    <a:pt x="9716" y="9214"/>
                    <a:pt x="9466" y="9465"/>
                  </a:cubicBezTo>
                  <a:cubicBezTo>
                    <a:pt x="8691" y="10239"/>
                    <a:pt x="9239" y="11567"/>
                    <a:pt x="10336" y="11567"/>
                  </a:cubicBezTo>
                  <a:cubicBezTo>
                    <a:pt x="10606" y="11567"/>
                    <a:pt x="10871" y="11476"/>
                    <a:pt x="11087" y="11312"/>
                  </a:cubicBezTo>
                  <a:cubicBezTo>
                    <a:pt x="11263" y="11164"/>
                    <a:pt x="11128" y="10917"/>
                    <a:pt x="10947" y="10917"/>
                  </a:cubicBezTo>
                  <a:cubicBezTo>
                    <a:pt x="10905" y="10917"/>
                    <a:pt x="10861" y="10930"/>
                    <a:pt x="10818" y="10961"/>
                  </a:cubicBezTo>
                  <a:cubicBezTo>
                    <a:pt x="10683" y="11072"/>
                    <a:pt x="10510" y="11130"/>
                    <a:pt x="10336" y="11130"/>
                  </a:cubicBezTo>
                  <a:cubicBezTo>
                    <a:pt x="9899" y="11130"/>
                    <a:pt x="9547" y="10773"/>
                    <a:pt x="9547" y="10336"/>
                  </a:cubicBezTo>
                  <a:cubicBezTo>
                    <a:pt x="9547" y="9898"/>
                    <a:pt x="9899" y="9546"/>
                    <a:pt x="10336" y="9546"/>
                  </a:cubicBezTo>
                  <a:cubicBezTo>
                    <a:pt x="10769" y="9546"/>
                    <a:pt x="11126" y="9898"/>
                    <a:pt x="11126" y="10336"/>
                  </a:cubicBezTo>
                  <a:cubicBezTo>
                    <a:pt x="11133" y="10475"/>
                    <a:pt x="11239" y="10545"/>
                    <a:pt x="11345" y="10545"/>
                  </a:cubicBezTo>
                  <a:cubicBezTo>
                    <a:pt x="11452" y="10545"/>
                    <a:pt x="11559" y="10475"/>
                    <a:pt x="11568" y="10336"/>
                  </a:cubicBezTo>
                  <a:cubicBezTo>
                    <a:pt x="11568" y="9593"/>
                    <a:pt x="10960" y="9102"/>
                    <a:pt x="10327" y="9102"/>
                  </a:cubicBezTo>
                  <a:close/>
                  <a:moveTo>
                    <a:pt x="10130" y="6751"/>
                  </a:moveTo>
                  <a:cubicBezTo>
                    <a:pt x="9879" y="6751"/>
                    <a:pt x="9663" y="6924"/>
                    <a:pt x="9615" y="7169"/>
                  </a:cubicBezTo>
                  <a:lnTo>
                    <a:pt x="9485" y="7805"/>
                  </a:lnTo>
                  <a:cubicBezTo>
                    <a:pt x="9369" y="7843"/>
                    <a:pt x="9259" y="7891"/>
                    <a:pt x="9148" y="7944"/>
                  </a:cubicBezTo>
                  <a:lnTo>
                    <a:pt x="8609" y="7583"/>
                  </a:lnTo>
                  <a:cubicBezTo>
                    <a:pt x="8522" y="7526"/>
                    <a:pt x="8421" y="7499"/>
                    <a:pt x="8321" y="7499"/>
                  </a:cubicBezTo>
                  <a:cubicBezTo>
                    <a:pt x="8184" y="7499"/>
                    <a:pt x="8048" y="7551"/>
                    <a:pt x="7945" y="7651"/>
                  </a:cubicBezTo>
                  <a:lnTo>
                    <a:pt x="7651" y="7944"/>
                  </a:lnTo>
                  <a:cubicBezTo>
                    <a:pt x="7478" y="8122"/>
                    <a:pt x="7449" y="8396"/>
                    <a:pt x="7589" y="8608"/>
                  </a:cubicBezTo>
                  <a:lnTo>
                    <a:pt x="7950" y="9147"/>
                  </a:lnTo>
                  <a:cubicBezTo>
                    <a:pt x="7873" y="9296"/>
                    <a:pt x="7810" y="9455"/>
                    <a:pt x="7767" y="9614"/>
                  </a:cubicBezTo>
                  <a:cubicBezTo>
                    <a:pt x="7719" y="9739"/>
                    <a:pt x="7786" y="9874"/>
                    <a:pt x="7911" y="9907"/>
                  </a:cubicBezTo>
                  <a:cubicBezTo>
                    <a:pt x="7932" y="9914"/>
                    <a:pt x="7954" y="9917"/>
                    <a:pt x="7974" y="9917"/>
                  </a:cubicBezTo>
                  <a:cubicBezTo>
                    <a:pt x="8077" y="9917"/>
                    <a:pt x="8170" y="9842"/>
                    <a:pt x="8190" y="9734"/>
                  </a:cubicBezTo>
                  <a:cubicBezTo>
                    <a:pt x="8234" y="9566"/>
                    <a:pt x="8306" y="9402"/>
                    <a:pt x="8392" y="9243"/>
                  </a:cubicBezTo>
                  <a:cubicBezTo>
                    <a:pt x="8431" y="9171"/>
                    <a:pt x="8431" y="9085"/>
                    <a:pt x="8383" y="9017"/>
                  </a:cubicBezTo>
                  <a:lnTo>
                    <a:pt x="7950" y="8368"/>
                  </a:lnTo>
                  <a:cubicBezTo>
                    <a:pt x="7926" y="8334"/>
                    <a:pt x="7931" y="8286"/>
                    <a:pt x="7959" y="8257"/>
                  </a:cubicBezTo>
                  <a:lnTo>
                    <a:pt x="8258" y="7963"/>
                  </a:lnTo>
                  <a:cubicBezTo>
                    <a:pt x="8274" y="7947"/>
                    <a:pt x="8295" y="7938"/>
                    <a:pt x="8316" y="7938"/>
                  </a:cubicBezTo>
                  <a:cubicBezTo>
                    <a:pt x="8333" y="7938"/>
                    <a:pt x="8349" y="7943"/>
                    <a:pt x="8364" y="7954"/>
                  </a:cubicBezTo>
                  <a:lnTo>
                    <a:pt x="9013" y="8387"/>
                  </a:lnTo>
                  <a:cubicBezTo>
                    <a:pt x="9049" y="8410"/>
                    <a:pt x="9091" y="8422"/>
                    <a:pt x="9134" y="8422"/>
                  </a:cubicBezTo>
                  <a:cubicBezTo>
                    <a:pt x="9172" y="8422"/>
                    <a:pt x="9210" y="8412"/>
                    <a:pt x="9244" y="8392"/>
                  </a:cubicBezTo>
                  <a:cubicBezTo>
                    <a:pt x="9398" y="8305"/>
                    <a:pt x="9562" y="8238"/>
                    <a:pt x="9735" y="8190"/>
                  </a:cubicBezTo>
                  <a:cubicBezTo>
                    <a:pt x="9812" y="8166"/>
                    <a:pt x="9875" y="8103"/>
                    <a:pt x="9889" y="8021"/>
                  </a:cubicBezTo>
                  <a:lnTo>
                    <a:pt x="10043" y="7256"/>
                  </a:lnTo>
                  <a:cubicBezTo>
                    <a:pt x="10053" y="7218"/>
                    <a:pt x="10086" y="7189"/>
                    <a:pt x="10130" y="7189"/>
                  </a:cubicBezTo>
                  <a:lnTo>
                    <a:pt x="10543" y="7189"/>
                  </a:lnTo>
                  <a:cubicBezTo>
                    <a:pt x="10587" y="7189"/>
                    <a:pt x="10620" y="7218"/>
                    <a:pt x="10630" y="7256"/>
                  </a:cubicBezTo>
                  <a:lnTo>
                    <a:pt x="10784" y="8021"/>
                  </a:lnTo>
                  <a:cubicBezTo>
                    <a:pt x="10798" y="8103"/>
                    <a:pt x="10861" y="8166"/>
                    <a:pt x="10938" y="8190"/>
                  </a:cubicBezTo>
                  <a:cubicBezTo>
                    <a:pt x="11111" y="8238"/>
                    <a:pt x="11275" y="8305"/>
                    <a:pt x="11429" y="8392"/>
                  </a:cubicBezTo>
                  <a:cubicBezTo>
                    <a:pt x="11463" y="8412"/>
                    <a:pt x="11501" y="8422"/>
                    <a:pt x="11539" y="8422"/>
                  </a:cubicBezTo>
                  <a:cubicBezTo>
                    <a:pt x="11582" y="8422"/>
                    <a:pt x="11624" y="8410"/>
                    <a:pt x="11660" y="8387"/>
                  </a:cubicBezTo>
                  <a:lnTo>
                    <a:pt x="12309" y="7954"/>
                  </a:lnTo>
                  <a:cubicBezTo>
                    <a:pt x="12324" y="7943"/>
                    <a:pt x="12340" y="7938"/>
                    <a:pt x="12357" y="7938"/>
                  </a:cubicBezTo>
                  <a:cubicBezTo>
                    <a:pt x="12379" y="7938"/>
                    <a:pt x="12401" y="7947"/>
                    <a:pt x="12420" y="7963"/>
                  </a:cubicBezTo>
                  <a:lnTo>
                    <a:pt x="12713" y="8257"/>
                  </a:lnTo>
                  <a:cubicBezTo>
                    <a:pt x="12742" y="8286"/>
                    <a:pt x="12747" y="8334"/>
                    <a:pt x="12723" y="8368"/>
                  </a:cubicBezTo>
                  <a:lnTo>
                    <a:pt x="12290" y="9017"/>
                  </a:lnTo>
                  <a:cubicBezTo>
                    <a:pt x="12247" y="9085"/>
                    <a:pt x="12242" y="9176"/>
                    <a:pt x="12280" y="9248"/>
                  </a:cubicBezTo>
                  <a:cubicBezTo>
                    <a:pt x="12367" y="9402"/>
                    <a:pt x="12439" y="9566"/>
                    <a:pt x="12487" y="9739"/>
                  </a:cubicBezTo>
                  <a:cubicBezTo>
                    <a:pt x="12507" y="9816"/>
                    <a:pt x="12574" y="9878"/>
                    <a:pt x="12656" y="9893"/>
                  </a:cubicBezTo>
                  <a:lnTo>
                    <a:pt x="13416" y="10047"/>
                  </a:lnTo>
                  <a:cubicBezTo>
                    <a:pt x="13459" y="10052"/>
                    <a:pt x="13488" y="10090"/>
                    <a:pt x="13488" y="10129"/>
                  </a:cubicBezTo>
                  <a:lnTo>
                    <a:pt x="13488" y="10547"/>
                  </a:lnTo>
                  <a:cubicBezTo>
                    <a:pt x="13488" y="10591"/>
                    <a:pt x="13459" y="10624"/>
                    <a:pt x="13416" y="10634"/>
                  </a:cubicBezTo>
                  <a:lnTo>
                    <a:pt x="12656" y="10783"/>
                  </a:lnTo>
                  <a:cubicBezTo>
                    <a:pt x="12574" y="10802"/>
                    <a:pt x="12507" y="10860"/>
                    <a:pt x="12487" y="10942"/>
                  </a:cubicBezTo>
                  <a:cubicBezTo>
                    <a:pt x="12439" y="11110"/>
                    <a:pt x="12367" y="11279"/>
                    <a:pt x="12280" y="11433"/>
                  </a:cubicBezTo>
                  <a:cubicBezTo>
                    <a:pt x="12242" y="11505"/>
                    <a:pt x="12242" y="11591"/>
                    <a:pt x="12290" y="11664"/>
                  </a:cubicBezTo>
                  <a:lnTo>
                    <a:pt x="12723" y="12308"/>
                  </a:lnTo>
                  <a:cubicBezTo>
                    <a:pt x="12747" y="12347"/>
                    <a:pt x="12742" y="12390"/>
                    <a:pt x="12713" y="12419"/>
                  </a:cubicBezTo>
                  <a:lnTo>
                    <a:pt x="12415" y="12713"/>
                  </a:lnTo>
                  <a:cubicBezTo>
                    <a:pt x="12398" y="12730"/>
                    <a:pt x="12375" y="12739"/>
                    <a:pt x="12353" y="12739"/>
                  </a:cubicBezTo>
                  <a:cubicBezTo>
                    <a:pt x="12338" y="12739"/>
                    <a:pt x="12323" y="12735"/>
                    <a:pt x="12309" y="12727"/>
                  </a:cubicBezTo>
                  <a:lnTo>
                    <a:pt x="11660" y="12294"/>
                  </a:lnTo>
                  <a:cubicBezTo>
                    <a:pt x="11624" y="12269"/>
                    <a:pt x="11582" y="12257"/>
                    <a:pt x="11539" y="12257"/>
                  </a:cubicBezTo>
                  <a:cubicBezTo>
                    <a:pt x="11501" y="12257"/>
                    <a:pt x="11463" y="12266"/>
                    <a:pt x="11429" y="12284"/>
                  </a:cubicBezTo>
                  <a:cubicBezTo>
                    <a:pt x="11275" y="12371"/>
                    <a:pt x="11111" y="12438"/>
                    <a:pt x="10938" y="12486"/>
                  </a:cubicBezTo>
                  <a:cubicBezTo>
                    <a:pt x="10861" y="12511"/>
                    <a:pt x="10798" y="12573"/>
                    <a:pt x="10784" y="12655"/>
                  </a:cubicBezTo>
                  <a:lnTo>
                    <a:pt x="10630" y="13420"/>
                  </a:lnTo>
                  <a:cubicBezTo>
                    <a:pt x="10620" y="13458"/>
                    <a:pt x="10587" y="13487"/>
                    <a:pt x="10543" y="13492"/>
                  </a:cubicBezTo>
                  <a:lnTo>
                    <a:pt x="10130" y="13492"/>
                  </a:lnTo>
                  <a:cubicBezTo>
                    <a:pt x="10086" y="13487"/>
                    <a:pt x="10053" y="13458"/>
                    <a:pt x="10043" y="13420"/>
                  </a:cubicBezTo>
                  <a:lnTo>
                    <a:pt x="9889" y="12655"/>
                  </a:lnTo>
                  <a:cubicBezTo>
                    <a:pt x="9875" y="12573"/>
                    <a:pt x="9812" y="12511"/>
                    <a:pt x="9735" y="12486"/>
                  </a:cubicBezTo>
                  <a:cubicBezTo>
                    <a:pt x="9562" y="12438"/>
                    <a:pt x="9398" y="12371"/>
                    <a:pt x="9244" y="12284"/>
                  </a:cubicBezTo>
                  <a:cubicBezTo>
                    <a:pt x="9211" y="12264"/>
                    <a:pt x="9174" y="12255"/>
                    <a:pt x="9136" y="12255"/>
                  </a:cubicBezTo>
                  <a:cubicBezTo>
                    <a:pt x="9093" y="12255"/>
                    <a:pt x="9050" y="12268"/>
                    <a:pt x="9013" y="12294"/>
                  </a:cubicBezTo>
                  <a:lnTo>
                    <a:pt x="8364" y="12727"/>
                  </a:lnTo>
                  <a:cubicBezTo>
                    <a:pt x="8350" y="12735"/>
                    <a:pt x="8335" y="12739"/>
                    <a:pt x="8320" y="12739"/>
                  </a:cubicBezTo>
                  <a:cubicBezTo>
                    <a:pt x="8298" y="12739"/>
                    <a:pt x="8275" y="12730"/>
                    <a:pt x="8258" y="12713"/>
                  </a:cubicBezTo>
                  <a:lnTo>
                    <a:pt x="7959" y="12419"/>
                  </a:lnTo>
                  <a:cubicBezTo>
                    <a:pt x="7931" y="12390"/>
                    <a:pt x="7926" y="12342"/>
                    <a:pt x="7950" y="12308"/>
                  </a:cubicBezTo>
                  <a:lnTo>
                    <a:pt x="8383" y="11664"/>
                  </a:lnTo>
                  <a:cubicBezTo>
                    <a:pt x="8426" y="11591"/>
                    <a:pt x="8431" y="11505"/>
                    <a:pt x="8392" y="11433"/>
                  </a:cubicBezTo>
                  <a:cubicBezTo>
                    <a:pt x="8306" y="11279"/>
                    <a:pt x="8234" y="11110"/>
                    <a:pt x="8186" y="10942"/>
                  </a:cubicBezTo>
                  <a:cubicBezTo>
                    <a:pt x="8166" y="10860"/>
                    <a:pt x="8099" y="10802"/>
                    <a:pt x="8017" y="10783"/>
                  </a:cubicBezTo>
                  <a:lnTo>
                    <a:pt x="7257" y="10634"/>
                  </a:lnTo>
                  <a:cubicBezTo>
                    <a:pt x="7214" y="10624"/>
                    <a:pt x="7185" y="10586"/>
                    <a:pt x="7185" y="10547"/>
                  </a:cubicBezTo>
                  <a:lnTo>
                    <a:pt x="7185" y="10129"/>
                  </a:lnTo>
                  <a:cubicBezTo>
                    <a:pt x="7185" y="10090"/>
                    <a:pt x="7214" y="10052"/>
                    <a:pt x="7257" y="10047"/>
                  </a:cubicBezTo>
                  <a:lnTo>
                    <a:pt x="7300" y="10037"/>
                  </a:lnTo>
                  <a:cubicBezTo>
                    <a:pt x="7585" y="9993"/>
                    <a:pt x="7528" y="9596"/>
                    <a:pt x="7283" y="9596"/>
                  </a:cubicBezTo>
                  <a:cubicBezTo>
                    <a:pt x="7263" y="9596"/>
                    <a:pt x="7241" y="9598"/>
                    <a:pt x="7218" y="9604"/>
                  </a:cubicBezTo>
                  <a:lnTo>
                    <a:pt x="7170" y="9614"/>
                  </a:lnTo>
                  <a:cubicBezTo>
                    <a:pt x="6925" y="9667"/>
                    <a:pt x="6747" y="9878"/>
                    <a:pt x="6747" y="10129"/>
                  </a:cubicBezTo>
                  <a:lnTo>
                    <a:pt x="6747" y="10547"/>
                  </a:lnTo>
                  <a:cubicBezTo>
                    <a:pt x="6747" y="10798"/>
                    <a:pt x="6925" y="11014"/>
                    <a:pt x="7170" y="11062"/>
                  </a:cubicBezTo>
                  <a:lnTo>
                    <a:pt x="7805" y="11187"/>
                  </a:lnTo>
                  <a:cubicBezTo>
                    <a:pt x="7844" y="11303"/>
                    <a:pt x="7892" y="11418"/>
                    <a:pt x="7945" y="11524"/>
                  </a:cubicBezTo>
                  <a:lnTo>
                    <a:pt x="7584" y="12068"/>
                  </a:lnTo>
                  <a:cubicBezTo>
                    <a:pt x="7445" y="12275"/>
                    <a:pt x="7473" y="12554"/>
                    <a:pt x="7651" y="12727"/>
                  </a:cubicBezTo>
                  <a:lnTo>
                    <a:pt x="7945" y="13025"/>
                  </a:lnTo>
                  <a:cubicBezTo>
                    <a:pt x="8047" y="13125"/>
                    <a:pt x="8180" y="13176"/>
                    <a:pt x="8315" y="13176"/>
                  </a:cubicBezTo>
                  <a:cubicBezTo>
                    <a:pt x="8415" y="13176"/>
                    <a:pt x="8516" y="13148"/>
                    <a:pt x="8604" y="13088"/>
                  </a:cubicBezTo>
                  <a:lnTo>
                    <a:pt x="9148" y="12727"/>
                  </a:lnTo>
                  <a:cubicBezTo>
                    <a:pt x="9254" y="12785"/>
                    <a:pt x="9369" y="12828"/>
                    <a:pt x="9485" y="12867"/>
                  </a:cubicBezTo>
                  <a:lnTo>
                    <a:pt x="9610" y="13502"/>
                  </a:lnTo>
                  <a:cubicBezTo>
                    <a:pt x="9663" y="13747"/>
                    <a:pt x="9875" y="13925"/>
                    <a:pt x="10125" y="13925"/>
                  </a:cubicBezTo>
                  <a:lnTo>
                    <a:pt x="10543" y="13925"/>
                  </a:lnTo>
                  <a:cubicBezTo>
                    <a:pt x="10794" y="13925"/>
                    <a:pt x="11010" y="13747"/>
                    <a:pt x="11058" y="13502"/>
                  </a:cubicBezTo>
                  <a:lnTo>
                    <a:pt x="11188" y="12867"/>
                  </a:lnTo>
                  <a:cubicBezTo>
                    <a:pt x="11299" y="12828"/>
                    <a:pt x="11414" y="12780"/>
                    <a:pt x="11520" y="12727"/>
                  </a:cubicBezTo>
                  <a:lnTo>
                    <a:pt x="12064" y="13088"/>
                  </a:lnTo>
                  <a:cubicBezTo>
                    <a:pt x="12152" y="13148"/>
                    <a:pt x="12254" y="13176"/>
                    <a:pt x="12355" y="13176"/>
                  </a:cubicBezTo>
                  <a:cubicBezTo>
                    <a:pt x="12490" y="13176"/>
                    <a:pt x="12624" y="13125"/>
                    <a:pt x="12723" y="13025"/>
                  </a:cubicBezTo>
                  <a:lnTo>
                    <a:pt x="13021" y="12727"/>
                  </a:lnTo>
                  <a:cubicBezTo>
                    <a:pt x="13195" y="12554"/>
                    <a:pt x="13223" y="12275"/>
                    <a:pt x="13084" y="12068"/>
                  </a:cubicBezTo>
                  <a:lnTo>
                    <a:pt x="12723" y="11524"/>
                  </a:lnTo>
                  <a:cubicBezTo>
                    <a:pt x="12781" y="11418"/>
                    <a:pt x="12824" y="11303"/>
                    <a:pt x="12863" y="11187"/>
                  </a:cubicBezTo>
                  <a:lnTo>
                    <a:pt x="13498" y="11062"/>
                  </a:lnTo>
                  <a:cubicBezTo>
                    <a:pt x="13743" y="11014"/>
                    <a:pt x="13921" y="10798"/>
                    <a:pt x="13921" y="10547"/>
                  </a:cubicBezTo>
                  <a:lnTo>
                    <a:pt x="13921" y="10129"/>
                  </a:lnTo>
                  <a:cubicBezTo>
                    <a:pt x="13921" y="9878"/>
                    <a:pt x="13748" y="9662"/>
                    <a:pt x="13503" y="9614"/>
                  </a:cubicBezTo>
                  <a:lnTo>
                    <a:pt x="12867" y="9484"/>
                  </a:lnTo>
                  <a:cubicBezTo>
                    <a:pt x="12829" y="9368"/>
                    <a:pt x="12781" y="9258"/>
                    <a:pt x="12728" y="9147"/>
                  </a:cubicBezTo>
                  <a:lnTo>
                    <a:pt x="13089" y="8608"/>
                  </a:lnTo>
                  <a:cubicBezTo>
                    <a:pt x="13223" y="8396"/>
                    <a:pt x="13199" y="8122"/>
                    <a:pt x="13021" y="7944"/>
                  </a:cubicBezTo>
                  <a:lnTo>
                    <a:pt x="12728" y="7651"/>
                  </a:lnTo>
                  <a:cubicBezTo>
                    <a:pt x="12625" y="7551"/>
                    <a:pt x="12490" y="7499"/>
                    <a:pt x="12354" y="7499"/>
                  </a:cubicBezTo>
                  <a:cubicBezTo>
                    <a:pt x="12255" y="7499"/>
                    <a:pt x="12156" y="7526"/>
                    <a:pt x="12069" y="7583"/>
                  </a:cubicBezTo>
                  <a:lnTo>
                    <a:pt x="11525" y="7944"/>
                  </a:lnTo>
                  <a:cubicBezTo>
                    <a:pt x="11414" y="7891"/>
                    <a:pt x="11304" y="7843"/>
                    <a:pt x="11188" y="7805"/>
                  </a:cubicBezTo>
                  <a:lnTo>
                    <a:pt x="11063" y="7169"/>
                  </a:lnTo>
                  <a:cubicBezTo>
                    <a:pt x="11010" y="6924"/>
                    <a:pt x="10794" y="6751"/>
                    <a:pt x="10548" y="675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2EAA21FA-0EDE-7151-A49B-C435EE9F07E1}"/>
              </a:ext>
            </a:extLst>
          </p:cNvPr>
          <p:cNvCxnSpPr>
            <a:cxnSpLocks/>
            <a:stCxn id="1173" idx="3"/>
          </p:cNvCxnSpPr>
          <p:nvPr/>
        </p:nvCxnSpPr>
        <p:spPr>
          <a:xfrm>
            <a:off x="8112355" y="4434378"/>
            <a:ext cx="1146394" cy="54434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4688;p74">
            <a:extLst>
              <a:ext uri="{FF2B5EF4-FFF2-40B4-BE49-F238E27FC236}">
                <a16:creationId xmlns:a16="http://schemas.microsoft.com/office/drawing/2014/main" id="{AB847FD8-4F54-61E8-1291-82E865496131}"/>
              </a:ext>
            </a:extLst>
          </p:cNvPr>
          <p:cNvSpPr/>
          <p:nvPr/>
        </p:nvSpPr>
        <p:spPr>
          <a:xfrm>
            <a:off x="9860424" y="5042475"/>
            <a:ext cx="385586" cy="30301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CEC8F5-A046-3C9D-8815-E142DA9237BD}"/>
              </a:ext>
            </a:extLst>
          </p:cNvPr>
          <p:cNvSpPr txBox="1"/>
          <p:nvPr/>
        </p:nvSpPr>
        <p:spPr>
          <a:xfrm rot="16200000">
            <a:off x="9646598" y="5109613"/>
            <a:ext cx="161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Этап «Выбор»</a:t>
            </a:r>
          </a:p>
        </p:txBody>
      </p: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33EAA713-83C7-A8D6-9C6F-FDFEAC8B2182}"/>
              </a:ext>
            </a:extLst>
          </p:cNvPr>
          <p:cNvGrpSpPr/>
          <p:nvPr/>
        </p:nvGrpSpPr>
        <p:grpSpPr>
          <a:xfrm>
            <a:off x="1674710" y="3043121"/>
            <a:ext cx="1944216" cy="1152128"/>
            <a:chOff x="1919536" y="1268760"/>
            <a:chExt cx="1944216" cy="1152128"/>
          </a:xfrm>
        </p:grpSpPr>
        <p:grpSp>
          <p:nvGrpSpPr>
            <p:cNvPr id="1112" name="Google Shape;18686;p86">
              <a:extLst>
                <a:ext uri="{FF2B5EF4-FFF2-40B4-BE49-F238E27FC236}">
                  <a16:creationId xmlns:a16="http://schemas.microsoft.com/office/drawing/2014/main" id="{DF7EF145-3C0F-F293-D8FD-8E78117058EB}"/>
                </a:ext>
              </a:extLst>
            </p:cNvPr>
            <p:cNvGrpSpPr/>
            <p:nvPr/>
          </p:nvGrpSpPr>
          <p:grpSpPr>
            <a:xfrm>
              <a:off x="2279576" y="1340768"/>
              <a:ext cx="355454" cy="355351"/>
              <a:chOff x="1835495" y="1506921"/>
              <a:chExt cx="356629" cy="356525"/>
            </a:xfrm>
          </p:grpSpPr>
          <p:sp>
            <p:nvSpPr>
              <p:cNvPr id="1147" name="Google Shape;18687;p86">
                <a:extLst>
                  <a:ext uri="{FF2B5EF4-FFF2-40B4-BE49-F238E27FC236}">
                    <a16:creationId xmlns:a16="http://schemas.microsoft.com/office/drawing/2014/main" id="{2EE6DC01-A401-84BA-63F8-35F9DD2BC647}"/>
                  </a:ext>
                </a:extLst>
              </p:cNvPr>
              <p:cNvSpPr/>
              <p:nvPr/>
            </p:nvSpPr>
            <p:spPr>
              <a:xfrm>
                <a:off x="1974690" y="1618188"/>
                <a:ext cx="27980" cy="61477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2362" extrusionOk="0">
                    <a:moveTo>
                      <a:pt x="645" y="0"/>
                    </a:moveTo>
                    <a:cubicBezTo>
                      <a:pt x="289" y="0"/>
                      <a:pt x="1" y="289"/>
                      <a:pt x="1" y="644"/>
                    </a:cubicBezTo>
                    <a:lnTo>
                      <a:pt x="1" y="796"/>
                    </a:lnTo>
                    <a:cubicBezTo>
                      <a:pt x="1" y="978"/>
                      <a:pt x="29" y="1161"/>
                      <a:pt x="89" y="1337"/>
                    </a:cubicBezTo>
                    <a:lnTo>
                      <a:pt x="430" y="2361"/>
                    </a:lnTo>
                    <a:lnTo>
                      <a:pt x="1074" y="2361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8" name="Google Shape;18688;p86">
                <a:extLst>
                  <a:ext uri="{FF2B5EF4-FFF2-40B4-BE49-F238E27FC236}">
                    <a16:creationId xmlns:a16="http://schemas.microsoft.com/office/drawing/2014/main" id="{A5A26D54-9213-91CB-5915-1DD41D916ED1}"/>
                  </a:ext>
                </a:extLst>
              </p:cNvPr>
              <p:cNvSpPr/>
              <p:nvPr/>
            </p:nvSpPr>
            <p:spPr>
              <a:xfrm>
                <a:off x="1985882" y="1612593"/>
                <a:ext cx="67047" cy="66969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2573" extrusionOk="0">
                    <a:moveTo>
                      <a:pt x="644" y="1"/>
                    </a:moveTo>
                    <a:cubicBezTo>
                      <a:pt x="289" y="1"/>
                      <a:pt x="0" y="289"/>
                      <a:pt x="0" y="645"/>
                    </a:cubicBezTo>
                    <a:cubicBezTo>
                      <a:pt x="0" y="880"/>
                      <a:pt x="194" y="1074"/>
                      <a:pt x="429" y="1074"/>
                    </a:cubicBezTo>
                    <a:lnTo>
                      <a:pt x="2147" y="2573"/>
                    </a:lnTo>
                    <a:lnTo>
                      <a:pt x="2523" y="1246"/>
                    </a:lnTo>
                    <a:cubicBezTo>
                      <a:pt x="2558" y="1130"/>
                      <a:pt x="2572" y="1014"/>
                      <a:pt x="2576" y="894"/>
                    </a:cubicBezTo>
                    <a:lnTo>
                      <a:pt x="2576" y="1"/>
                    </a:lnTo>
                    <a:close/>
                  </a:path>
                </a:pathLst>
              </a:custGeom>
              <a:solidFill>
                <a:srgbClr val="D3DC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9" name="Google Shape;18689;p86">
                <a:extLst>
                  <a:ext uri="{FF2B5EF4-FFF2-40B4-BE49-F238E27FC236}">
                    <a16:creationId xmlns:a16="http://schemas.microsoft.com/office/drawing/2014/main" id="{786A6BE8-8260-A222-3C9C-8DBA3BB9FD11}"/>
                  </a:ext>
                </a:extLst>
              </p:cNvPr>
              <p:cNvSpPr/>
              <p:nvPr/>
            </p:nvSpPr>
            <p:spPr>
              <a:xfrm>
                <a:off x="1997048" y="1696297"/>
                <a:ext cx="33445" cy="33549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285" y="1288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rgbClr val="8CA4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0" name="Google Shape;18690;p86">
                <a:extLst>
                  <a:ext uri="{FF2B5EF4-FFF2-40B4-BE49-F238E27FC236}">
                    <a16:creationId xmlns:a16="http://schemas.microsoft.com/office/drawing/2014/main" id="{D0D2C8AC-950E-A802-AC60-9E6D8618CFFA}"/>
                  </a:ext>
                </a:extLst>
              </p:cNvPr>
              <p:cNvSpPr/>
              <p:nvPr/>
            </p:nvSpPr>
            <p:spPr>
              <a:xfrm>
                <a:off x="1957954" y="1709857"/>
                <a:ext cx="111658" cy="87010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3343" extrusionOk="0">
                    <a:moveTo>
                      <a:pt x="1502" y="0"/>
                    </a:moveTo>
                    <a:lnTo>
                      <a:pt x="468" y="296"/>
                    </a:lnTo>
                    <a:cubicBezTo>
                      <a:pt x="190" y="377"/>
                      <a:pt x="0" y="627"/>
                      <a:pt x="0" y="915"/>
                    </a:cubicBezTo>
                    <a:lnTo>
                      <a:pt x="0" y="3343"/>
                    </a:lnTo>
                    <a:lnTo>
                      <a:pt x="4289" y="3343"/>
                    </a:lnTo>
                    <a:lnTo>
                      <a:pt x="4289" y="915"/>
                    </a:lnTo>
                    <a:cubicBezTo>
                      <a:pt x="4289" y="627"/>
                      <a:pt x="4099" y="377"/>
                      <a:pt x="3821" y="296"/>
                    </a:cubicBezTo>
                    <a:lnTo>
                      <a:pt x="2787" y="0"/>
                    </a:lnTo>
                    <a:lnTo>
                      <a:pt x="2533" y="303"/>
                    </a:lnTo>
                    <a:cubicBezTo>
                      <a:pt x="2431" y="424"/>
                      <a:pt x="2288" y="485"/>
                      <a:pt x="2145" y="485"/>
                    </a:cubicBezTo>
                    <a:cubicBezTo>
                      <a:pt x="2001" y="485"/>
                      <a:pt x="1858" y="424"/>
                      <a:pt x="1756" y="303"/>
                    </a:cubicBezTo>
                    <a:lnTo>
                      <a:pt x="1502" y="0"/>
                    </a:lnTo>
                    <a:close/>
                  </a:path>
                </a:pathLst>
              </a:custGeom>
              <a:solidFill>
                <a:srgbClr val="ACBD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1" name="Google Shape;18691;p86">
                <a:extLst>
                  <a:ext uri="{FF2B5EF4-FFF2-40B4-BE49-F238E27FC236}">
                    <a16:creationId xmlns:a16="http://schemas.microsoft.com/office/drawing/2014/main" id="{4A3B2390-E483-A7A5-4C60-31A0EB8B3AA5}"/>
                  </a:ext>
                </a:extLst>
              </p:cNvPr>
              <p:cNvSpPr/>
              <p:nvPr/>
            </p:nvSpPr>
            <p:spPr>
              <a:xfrm>
                <a:off x="1980286" y="1640624"/>
                <a:ext cx="67073" cy="61295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2355" extrusionOk="0">
                    <a:moveTo>
                      <a:pt x="815" y="0"/>
                    </a:moveTo>
                    <a:cubicBezTo>
                      <a:pt x="700" y="0"/>
                      <a:pt x="592" y="46"/>
                      <a:pt x="514" y="127"/>
                    </a:cubicBezTo>
                    <a:lnTo>
                      <a:pt x="303" y="338"/>
                    </a:lnTo>
                    <a:cubicBezTo>
                      <a:pt x="110" y="532"/>
                      <a:pt x="1" y="796"/>
                      <a:pt x="1" y="1070"/>
                    </a:cubicBezTo>
                    <a:cubicBezTo>
                      <a:pt x="1" y="1781"/>
                      <a:pt x="578" y="2354"/>
                      <a:pt x="1288" y="2354"/>
                    </a:cubicBezTo>
                    <a:cubicBezTo>
                      <a:pt x="1996" y="2354"/>
                      <a:pt x="2573" y="1781"/>
                      <a:pt x="2573" y="1070"/>
                    </a:cubicBezTo>
                    <a:lnTo>
                      <a:pt x="2573" y="796"/>
                    </a:lnTo>
                    <a:cubicBezTo>
                      <a:pt x="2576" y="683"/>
                      <a:pt x="2530" y="574"/>
                      <a:pt x="2449" y="493"/>
                    </a:cubicBezTo>
                    <a:cubicBezTo>
                      <a:pt x="2119" y="169"/>
                      <a:pt x="1510" y="21"/>
                      <a:pt x="827" y="0"/>
                    </a:cubicBezTo>
                    <a:cubicBezTo>
                      <a:pt x="823" y="0"/>
                      <a:pt x="819" y="0"/>
                      <a:pt x="815" y="0"/>
                    </a:cubicBezTo>
                    <a:close/>
                  </a:path>
                </a:pathLst>
              </a:custGeom>
              <a:solidFill>
                <a:srgbClr val="A4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2" name="Google Shape;18692;p86">
                <a:extLst>
                  <a:ext uri="{FF2B5EF4-FFF2-40B4-BE49-F238E27FC236}">
                    <a16:creationId xmlns:a16="http://schemas.microsoft.com/office/drawing/2014/main" id="{F51E7F08-C9C5-522D-B9C8-1AB93483BE0F}"/>
                  </a:ext>
                </a:extLst>
              </p:cNvPr>
              <p:cNvSpPr/>
              <p:nvPr/>
            </p:nvSpPr>
            <p:spPr>
              <a:xfrm>
                <a:off x="1980286" y="1640520"/>
                <a:ext cx="66891" cy="60019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2306" extrusionOk="0">
                    <a:moveTo>
                      <a:pt x="815" y="1"/>
                    </a:moveTo>
                    <a:cubicBezTo>
                      <a:pt x="703" y="1"/>
                      <a:pt x="596" y="46"/>
                      <a:pt x="514" y="128"/>
                    </a:cubicBezTo>
                    <a:lnTo>
                      <a:pt x="303" y="339"/>
                    </a:lnTo>
                    <a:cubicBezTo>
                      <a:pt x="110" y="532"/>
                      <a:pt x="1" y="796"/>
                      <a:pt x="1" y="1070"/>
                    </a:cubicBezTo>
                    <a:cubicBezTo>
                      <a:pt x="1" y="1644"/>
                      <a:pt x="381" y="2147"/>
                      <a:pt x="933" y="2305"/>
                    </a:cubicBezTo>
                    <a:cubicBezTo>
                      <a:pt x="747" y="2080"/>
                      <a:pt x="644" y="1795"/>
                      <a:pt x="644" y="1500"/>
                    </a:cubicBezTo>
                    <a:lnTo>
                      <a:pt x="644" y="1074"/>
                    </a:lnTo>
                    <a:cubicBezTo>
                      <a:pt x="644" y="835"/>
                      <a:pt x="835" y="644"/>
                      <a:pt x="1068" y="644"/>
                    </a:cubicBezTo>
                    <a:cubicBezTo>
                      <a:pt x="1078" y="644"/>
                      <a:pt x="1088" y="644"/>
                      <a:pt x="1098" y="645"/>
                    </a:cubicBezTo>
                    <a:cubicBezTo>
                      <a:pt x="1531" y="673"/>
                      <a:pt x="2175" y="743"/>
                      <a:pt x="2569" y="933"/>
                    </a:cubicBezTo>
                    <a:cubicBezTo>
                      <a:pt x="2555" y="842"/>
                      <a:pt x="2516" y="560"/>
                      <a:pt x="2453" y="493"/>
                    </a:cubicBezTo>
                    <a:cubicBezTo>
                      <a:pt x="2119" y="170"/>
                      <a:pt x="1514" y="22"/>
                      <a:pt x="827" y="1"/>
                    </a:cubicBezTo>
                    <a:cubicBezTo>
                      <a:pt x="823" y="1"/>
                      <a:pt x="819" y="1"/>
                      <a:pt x="815" y="1"/>
                    </a:cubicBezTo>
                    <a:close/>
                  </a:path>
                </a:pathLst>
              </a:custGeom>
              <a:solidFill>
                <a:srgbClr val="8CA4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3" name="Google Shape;18693;p86">
                <a:extLst>
                  <a:ext uri="{FF2B5EF4-FFF2-40B4-BE49-F238E27FC236}">
                    <a16:creationId xmlns:a16="http://schemas.microsoft.com/office/drawing/2014/main" id="{2908E6C4-64D8-C300-2023-111C09D99D5A}"/>
                  </a:ext>
                </a:extLst>
              </p:cNvPr>
              <p:cNvSpPr/>
              <p:nvPr/>
            </p:nvSpPr>
            <p:spPr>
              <a:xfrm>
                <a:off x="1957954" y="1724146"/>
                <a:ext cx="22358" cy="72721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794" extrusionOk="0">
                    <a:moveTo>
                      <a:pt x="116" y="0"/>
                    </a:moveTo>
                    <a:cubicBezTo>
                      <a:pt x="42" y="106"/>
                      <a:pt x="0" y="236"/>
                      <a:pt x="0" y="366"/>
                    </a:cubicBezTo>
                    <a:lnTo>
                      <a:pt x="0" y="2794"/>
                    </a:lnTo>
                    <a:lnTo>
                      <a:pt x="859" y="2794"/>
                    </a:lnTo>
                    <a:lnTo>
                      <a:pt x="859" y="1006"/>
                    </a:lnTo>
                    <a:cubicBezTo>
                      <a:pt x="859" y="834"/>
                      <a:pt x="792" y="672"/>
                      <a:pt x="669" y="553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A7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4" name="Google Shape;18694;p86">
                <a:extLst>
                  <a:ext uri="{FF2B5EF4-FFF2-40B4-BE49-F238E27FC236}">
                    <a16:creationId xmlns:a16="http://schemas.microsoft.com/office/drawing/2014/main" id="{A3E082BB-4EAE-DA83-6C5C-D57C694F8BF1}"/>
                  </a:ext>
                </a:extLst>
              </p:cNvPr>
              <p:cNvSpPr/>
              <p:nvPr/>
            </p:nvSpPr>
            <p:spPr>
              <a:xfrm>
                <a:off x="2047229" y="1724146"/>
                <a:ext cx="22384" cy="7272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2794" extrusionOk="0">
                    <a:moveTo>
                      <a:pt x="743" y="0"/>
                    </a:moveTo>
                    <a:lnTo>
                      <a:pt x="191" y="553"/>
                    </a:lnTo>
                    <a:cubicBezTo>
                      <a:pt x="67" y="672"/>
                      <a:pt x="1" y="834"/>
                      <a:pt x="1" y="1006"/>
                    </a:cubicBezTo>
                    <a:lnTo>
                      <a:pt x="1" y="2794"/>
                    </a:lnTo>
                    <a:lnTo>
                      <a:pt x="859" y="2794"/>
                    </a:lnTo>
                    <a:lnTo>
                      <a:pt x="859" y="366"/>
                    </a:lnTo>
                    <a:cubicBezTo>
                      <a:pt x="859" y="236"/>
                      <a:pt x="817" y="106"/>
                      <a:pt x="743" y="0"/>
                    </a:cubicBezTo>
                    <a:close/>
                  </a:path>
                </a:pathLst>
              </a:custGeom>
              <a:solidFill>
                <a:srgbClr val="A7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5" name="Google Shape;18695;p86">
                <a:extLst>
                  <a:ext uri="{FF2B5EF4-FFF2-40B4-BE49-F238E27FC236}">
                    <a16:creationId xmlns:a16="http://schemas.microsoft.com/office/drawing/2014/main" id="{B6C07C59-AD21-E747-EE3D-8010A3E74B10}"/>
                  </a:ext>
                </a:extLst>
              </p:cNvPr>
              <p:cNvSpPr/>
              <p:nvPr/>
            </p:nvSpPr>
            <p:spPr>
              <a:xfrm>
                <a:off x="1840622" y="1512048"/>
                <a:ext cx="346296" cy="346270"/>
              </a:xfrm>
              <a:custGeom>
                <a:avLst/>
                <a:gdLst/>
                <a:ahLst/>
                <a:cxnLst/>
                <a:rect l="l" t="t" r="r" b="b"/>
                <a:pathLst>
                  <a:path w="13305" h="13304" extrusionOk="0">
                    <a:moveTo>
                      <a:pt x="6655" y="2576"/>
                    </a:moveTo>
                    <a:cubicBezTo>
                      <a:pt x="7179" y="2576"/>
                      <a:pt x="7709" y="2677"/>
                      <a:pt x="8213" y="2886"/>
                    </a:cubicBezTo>
                    <a:cubicBezTo>
                      <a:pt x="9733" y="3515"/>
                      <a:pt x="10729" y="5004"/>
                      <a:pt x="10729" y="6650"/>
                    </a:cubicBezTo>
                    <a:cubicBezTo>
                      <a:pt x="10729" y="8902"/>
                      <a:pt x="8903" y="10728"/>
                      <a:pt x="6654" y="10728"/>
                    </a:cubicBezTo>
                    <a:lnTo>
                      <a:pt x="6654" y="10725"/>
                    </a:lnTo>
                    <a:cubicBezTo>
                      <a:pt x="5004" y="10725"/>
                      <a:pt x="3519" y="9732"/>
                      <a:pt x="2890" y="8209"/>
                    </a:cubicBezTo>
                    <a:cubicBezTo>
                      <a:pt x="2256" y="6689"/>
                      <a:pt x="2605" y="4933"/>
                      <a:pt x="3773" y="3769"/>
                    </a:cubicBezTo>
                    <a:cubicBezTo>
                      <a:pt x="4552" y="2990"/>
                      <a:pt x="5594" y="2576"/>
                      <a:pt x="6655" y="2576"/>
                    </a:cubicBezTo>
                    <a:close/>
                    <a:moveTo>
                      <a:pt x="5792" y="0"/>
                    </a:moveTo>
                    <a:cubicBezTo>
                      <a:pt x="5676" y="0"/>
                      <a:pt x="5578" y="99"/>
                      <a:pt x="5578" y="215"/>
                    </a:cubicBezTo>
                    <a:lnTo>
                      <a:pt x="5578" y="789"/>
                    </a:lnTo>
                    <a:cubicBezTo>
                      <a:pt x="5578" y="891"/>
                      <a:pt x="5507" y="975"/>
                      <a:pt x="5409" y="996"/>
                    </a:cubicBezTo>
                    <a:cubicBezTo>
                      <a:pt x="4740" y="1144"/>
                      <a:pt x="4107" y="1408"/>
                      <a:pt x="3533" y="1774"/>
                    </a:cubicBezTo>
                    <a:cubicBezTo>
                      <a:pt x="3497" y="1798"/>
                      <a:pt x="3455" y="1810"/>
                      <a:pt x="3414" y="1810"/>
                    </a:cubicBezTo>
                    <a:cubicBezTo>
                      <a:pt x="3360" y="1810"/>
                      <a:pt x="3306" y="1789"/>
                      <a:pt x="3266" y="1749"/>
                    </a:cubicBezTo>
                    <a:lnTo>
                      <a:pt x="2861" y="1344"/>
                    </a:lnTo>
                    <a:cubicBezTo>
                      <a:pt x="2819" y="1302"/>
                      <a:pt x="2765" y="1281"/>
                      <a:pt x="2710" y="1281"/>
                    </a:cubicBezTo>
                    <a:cubicBezTo>
                      <a:pt x="2656" y="1281"/>
                      <a:pt x="2601" y="1302"/>
                      <a:pt x="2559" y="1344"/>
                    </a:cubicBezTo>
                    <a:lnTo>
                      <a:pt x="1345" y="2558"/>
                    </a:lnTo>
                    <a:cubicBezTo>
                      <a:pt x="1261" y="2643"/>
                      <a:pt x="1261" y="2777"/>
                      <a:pt x="1345" y="2861"/>
                    </a:cubicBezTo>
                    <a:lnTo>
                      <a:pt x="1750" y="3266"/>
                    </a:lnTo>
                    <a:cubicBezTo>
                      <a:pt x="1820" y="3336"/>
                      <a:pt x="1831" y="3449"/>
                      <a:pt x="1774" y="3533"/>
                    </a:cubicBezTo>
                    <a:cubicBezTo>
                      <a:pt x="1405" y="4106"/>
                      <a:pt x="1144" y="4743"/>
                      <a:pt x="997" y="5408"/>
                    </a:cubicBezTo>
                    <a:cubicBezTo>
                      <a:pt x="976" y="5507"/>
                      <a:pt x="888" y="5581"/>
                      <a:pt x="789" y="5581"/>
                    </a:cubicBezTo>
                    <a:lnTo>
                      <a:pt x="216" y="5581"/>
                    </a:lnTo>
                    <a:cubicBezTo>
                      <a:pt x="99" y="5581"/>
                      <a:pt x="1" y="5676"/>
                      <a:pt x="1" y="5795"/>
                    </a:cubicBezTo>
                    <a:lnTo>
                      <a:pt x="1" y="7509"/>
                    </a:lnTo>
                    <a:cubicBezTo>
                      <a:pt x="1" y="7628"/>
                      <a:pt x="99" y="7723"/>
                      <a:pt x="216" y="7723"/>
                    </a:cubicBezTo>
                    <a:lnTo>
                      <a:pt x="789" y="7723"/>
                    </a:lnTo>
                    <a:cubicBezTo>
                      <a:pt x="888" y="7723"/>
                      <a:pt x="976" y="7797"/>
                      <a:pt x="997" y="7896"/>
                    </a:cubicBezTo>
                    <a:cubicBezTo>
                      <a:pt x="1141" y="8561"/>
                      <a:pt x="1405" y="9198"/>
                      <a:pt x="1774" y="9771"/>
                    </a:cubicBezTo>
                    <a:cubicBezTo>
                      <a:pt x="1831" y="9856"/>
                      <a:pt x="1816" y="9968"/>
                      <a:pt x="1746" y="10039"/>
                    </a:cubicBezTo>
                    <a:lnTo>
                      <a:pt x="1345" y="10443"/>
                    </a:lnTo>
                    <a:cubicBezTo>
                      <a:pt x="1261" y="10528"/>
                      <a:pt x="1261" y="10661"/>
                      <a:pt x="1345" y="10746"/>
                    </a:cubicBezTo>
                    <a:lnTo>
                      <a:pt x="2559" y="11960"/>
                    </a:lnTo>
                    <a:cubicBezTo>
                      <a:pt x="2601" y="12002"/>
                      <a:pt x="2656" y="12023"/>
                      <a:pt x="2710" y="12023"/>
                    </a:cubicBezTo>
                    <a:cubicBezTo>
                      <a:pt x="2765" y="12023"/>
                      <a:pt x="2819" y="12002"/>
                      <a:pt x="2861" y="11960"/>
                    </a:cubicBezTo>
                    <a:lnTo>
                      <a:pt x="3266" y="11559"/>
                    </a:lnTo>
                    <a:cubicBezTo>
                      <a:pt x="3306" y="11516"/>
                      <a:pt x="3361" y="11495"/>
                      <a:pt x="3416" y="11495"/>
                    </a:cubicBezTo>
                    <a:cubicBezTo>
                      <a:pt x="3456" y="11495"/>
                      <a:pt x="3498" y="11506"/>
                      <a:pt x="3533" y="11530"/>
                    </a:cubicBezTo>
                    <a:cubicBezTo>
                      <a:pt x="4107" y="11900"/>
                      <a:pt x="4744" y="12160"/>
                      <a:pt x="5409" y="12308"/>
                    </a:cubicBezTo>
                    <a:cubicBezTo>
                      <a:pt x="5507" y="12329"/>
                      <a:pt x="5581" y="12414"/>
                      <a:pt x="5581" y="12516"/>
                    </a:cubicBezTo>
                    <a:lnTo>
                      <a:pt x="5581" y="13089"/>
                    </a:lnTo>
                    <a:cubicBezTo>
                      <a:pt x="5581" y="13205"/>
                      <a:pt x="5676" y="13304"/>
                      <a:pt x="5796" y="13304"/>
                    </a:cubicBezTo>
                    <a:lnTo>
                      <a:pt x="7509" y="13304"/>
                    </a:lnTo>
                    <a:cubicBezTo>
                      <a:pt x="7629" y="13300"/>
                      <a:pt x="7724" y="13205"/>
                      <a:pt x="7724" y="13089"/>
                    </a:cubicBezTo>
                    <a:lnTo>
                      <a:pt x="7724" y="12516"/>
                    </a:lnTo>
                    <a:cubicBezTo>
                      <a:pt x="7724" y="12414"/>
                      <a:pt x="7798" y="12329"/>
                      <a:pt x="7896" y="12308"/>
                    </a:cubicBezTo>
                    <a:cubicBezTo>
                      <a:pt x="8561" y="12160"/>
                      <a:pt x="9198" y="11900"/>
                      <a:pt x="9772" y="11530"/>
                    </a:cubicBezTo>
                    <a:cubicBezTo>
                      <a:pt x="9808" y="11506"/>
                      <a:pt x="9849" y="11495"/>
                      <a:pt x="9889" y="11495"/>
                    </a:cubicBezTo>
                    <a:cubicBezTo>
                      <a:pt x="9944" y="11495"/>
                      <a:pt x="9999" y="11516"/>
                      <a:pt x="10039" y="11559"/>
                    </a:cubicBezTo>
                    <a:lnTo>
                      <a:pt x="10444" y="11960"/>
                    </a:lnTo>
                    <a:cubicBezTo>
                      <a:pt x="10486" y="12002"/>
                      <a:pt x="10541" y="12023"/>
                      <a:pt x="10595" y="12023"/>
                    </a:cubicBezTo>
                    <a:cubicBezTo>
                      <a:pt x="10650" y="12023"/>
                      <a:pt x="10704" y="12002"/>
                      <a:pt x="10746" y="11960"/>
                    </a:cubicBezTo>
                    <a:lnTo>
                      <a:pt x="11960" y="10746"/>
                    </a:lnTo>
                    <a:cubicBezTo>
                      <a:pt x="12045" y="10661"/>
                      <a:pt x="12045" y="10528"/>
                      <a:pt x="11960" y="10443"/>
                    </a:cubicBezTo>
                    <a:lnTo>
                      <a:pt x="11556" y="10042"/>
                    </a:lnTo>
                    <a:cubicBezTo>
                      <a:pt x="11485" y="9968"/>
                      <a:pt x="11475" y="9856"/>
                      <a:pt x="11531" y="9771"/>
                    </a:cubicBezTo>
                    <a:cubicBezTo>
                      <a:pt x="11900" y="9198"/>
                      <a:pt x="12161" y="8561"/>
                      <a:pt x="12309" y="7896"/>
                    </a:cubicBezTo>
                    <a:cubicBezTo>
                      <a:pt x="12330" y="7797"/>
                      <a:pt x="12414" y="7723"/>
                      <a:pt x="12516" y="7723"/>
                    </a:cubicBezTo>
                    <a:lnTo>
                      <a:pt x="13090" y="7723"/>
                    </a:lnTo>
                    <a:cubicBezTo>
                      <a:pt x="13206" y="7723"/>
                      <a:pt x="13304" y="7628"/>
                      <a:pt x="13304" y="7509"/>
                    </a:cubicBezTo>
                    <a:lnTo>
                      <a:pt x="13304" y="5795"/>
                    </a:lnTo>
                    <a:cubicBezTo>
                      <a:pt x="13304" y="5678"/>
                      <a:pt x="13209" y="5581"/>
                      <a:pt x="13092" y="5581"/>
                    </a:cubicBezTo>
                    <a:cubicBezTo>
                      <a:pt x="13090" y="5581"/>
                      <a:pt x="13088" y="5581"/>
                      <a:pt x="13086" y="5581"/>
                    </a:cubicBezTo>
                    <a:lnTo>
                      <a:pt x="12516" y="5581"/>
                    </a:lnTo>
                    <a:cubicBezTo>
                      <a:pt x="12414" y="5581"/>
                      <a:pt x="12326" y="5507"/>
                      <a:pt x="12305" y="5408"/>
                    </a:cubicBezTo>
                    <a:cubicBezTo>
                      <a:pt x="12161" y="4743"/>
                      <a:pt x="11897" y="4106"/>
                      <a:pt x="11527" y="3533"/>
                    </a:cubicBezTo>
                    <a:cubicBezTo>
                      <a:pt x="11475" y="3449"/>
                      <a:pt x="11485" y="3336"/>
                      <a:pt x="11556" y="3266"/>
                    </a:cubicBezTo>
                    <a:lnTo>
                      <a:pt x="11960" y="2861"/>
                    </a:lnTo>
                    <a:cubicBezTo>
                      <a:pt x="12041" y="2777"/>
                      <a:pt x="12041" y="2643"/>
                      <a:pt x="11960" y="2558"/>
                    </a:cubicBezTo>
                    <a:lnTo>
                      <a:pt x="10746" y="1344"/>
                    </a:lnTo>
                    <a:cubicBezTo>
                      <a:pt x="10704" y="1302"/>
                      <a:pt x="10649" y="1281"/>
                      <a:pt x="10594" y="1281"/>
                    </a:cubicBezTo>
                    <a:cubicBezTo>
                      <a:pt x="10539" y="1281"/>
                      <a:pt x="10484" y="1302"/>
                      <a:pt x="10444" y="1344"/>
                    </a:cubicBezTo>
                    <a:lnTo>
                      <a:pt x="10039" y="1746"/>
                    </a:lnTo>
                    <a:cubicBezTo>
                      <a:pt x="9999" y="1788"/>
                      <a:pt x="9944" y="1810"/>
                      <a:pt x="9889" y="1810"/>
                    </a:cubicBezTo>
                    <a:cubicBezTo>
                      <a:pt x="9849" y="1810"/>
                      <a:pt x="9808" y="1798"/>
                      <a:pt x="9772" y="1774"/>
                    </a:cubicBezTo>
                    <a:cubicBezTo>
                      <a:pt x="9198" y="1404"/>
                      <a:pt x="8561" y="1144"/>
                      <a:pt x="7893" y="996"/>
                    </a:cubicBezTo>
                    <a:cubicBezTo>
                      <a:pt x="7794" y="975"/>
                      <a:pt x="7724" y="891"/>
                      <a:pt x="7724" y="789"/>
                    </a:cubicBezTo>
                    <a:lnTo>
                      <a:pt x="7724" y="215"/>
                    </a:lnTo>
                    <a:cubicBezTo>
                      <a:pt x="7724" y="99"/>
                      <a:pt x="7625" y="0"/>
                      <a:pt x="7509" y="0"/>
                    </a:cubicBezTo>
                    <a:close/>
                  </a:path>
                </a:pathLst>
              </a:custGeom>
              <a:solidFill>
                <a:srgbClr val="ACBD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Google Shape;18696;p86">
                <a:extLst>
                  <a:ext uri="{FF2B5EF4-FFF2-40B4-BE49-F238E27FC236}">
                    <a16:creationId xmlns:a16="http://schemas.microsoft.com/office/drawing/2014/main" id="{1C7E8309-A478-6361-6B4A-17BBC459B8D3}"/>
                  </a:ext>
                </a:extLst>
              </p:cNvPr>
              <p:cNvSpPr/>
              <p:nvPr/>
            </p:nvSpPr>
            <p:spPr>
              <a:xfrm>
                <a:off x="1881303" y="1562412"/>
                <a:ext cx="255330" cy="245569"/>
              </a:xfrm>
              <a:custGeom>
                <a:avLst/>
                <a:gdLst/>
                <a:ahLst/>
                <a:cxnLst/>
                <a:rect l="l" t="t" r="r" b="b"/>
                <a:pathLst>
                  <a:path w="9810" h="9435" extrusionOk="0">
                    <a:moveTo>
                      <a:pt x="5089" y="642"/>
                    </a:moveTo>
                    <a:cubicBezTo>
                      <a:pt x="5614" y="642"/>
                      <a:pt x="6145" y="744"/>
                      <a:pt x="6650" y="954"/>
                    </a:cubicBezTo>
                    <a:cubicBezTo>
                      <a:pt x="8170" y="1584"/>
                      <a:pt x="9166" y="3069"/>
                      <a:pt x="9166" y="4715"/>
                    </a:cubicBezTo>
                    <a:cubicBezTo>
                      <a:pt x="9166" y="6967"/>
                      <a:pt x="7340" y="8793"/>
                      <a:pt x="5091" y="8793"/>
                    </a:cubicBezTo>
                    <a:cubicBezTo>
                      <a:pt x="3441" y="8793"/>
                      <a:pt x="1956" y="7797"/>
                      <a:pt x="1327" y="6278"/>
                    </a:cubicBezTo>
                    <a:cubicBezTo>
                      <a:pt x="693" y="4754"/>
                      <a:pt x="1042" y="3002"/>
                      <a:pt x="2210" y="1837"/>
                    </a:cubicBezTo>
                    <a:cubicBezTo>
                      <a:pt x="2988" y="1057"/>
                      <a:pt x="4029" y="642"/>
                      <a:pt x="5089" y="642"/>
                    </a:cubicBezTo>
                    <a:close/>
                    <a:moveTo>
                      <a:pt x="5091" y="1"/>
                    </a:moveTo>
                    <a:cubicBezTo>
                      <a:pt x="3181" y="1"/>
                      <a:pt x="1460" y="1148"/>
                      <a:pt x="732" y="2910"/>
                    </a:cubicBezTo>
                    <a:cubicBezTo>
                      <a:pt x="0" y="4673"/>
                      <a:pt x="405" y="6703"/>
                      <a:pt x="1756" y="8054"/>
                    </a:cubicBezTo>
                    <a:cubicBezTo>
                      <a:pt x="2657" y="8955"/>
                      <a:pt x="3863" y="9435"/>
                      <a:pt x="5091" y="9435"/>
                    </a:cubicBezTo>
                    <a:cubicBezTo>
                      <a:pt x="5699" y="9435"/>
                      <a:pt x="6312" y="9317"/>
                      <a:pt x="6896" y="9075"/>
                    </a:cubicBezTo>
                    <a:cubicBezTo>
                      <a:pt x="8659" y="8346"/>
                      <a:pt x="9806" y="6626"/>
                      <a:pt x="9810" y="4719"/>
                    </a:cubicBezTo>
                    <a:cubicBezTo>
                      <a:pt x="9810" y="2112"/>
                      <a:pt x="7695" y="1"/>
                      <a:pt x="5091" y="1"/>
                    </a:cubicBezTo>
                    <a:close/>
                  </a:path>
                </a:pathLst>
              </a:custGeom>
              <a:solidFill>
                <a:srgbClr val="A7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7" name="Google Shape;18697;p86">
                <a:extLst>
                  <a:ext uri="{FF2B5EF4-FFF2-40B4-BE49-F238E27FC236}">
                    <a16:creationId xmlns:a16="http://schemas.microsoft.com/office/drawing/2014/main" id="{961D4D1B-51A4-B1FB-AACC-EEA67BAB8F18}"/>
                  </a:ext>
                </a:extLst>
              </p:cNvPr>
              <p:cNvSpPr/>
              <p:nvPr/>
            </p:nvSpPr>
            <p:spPr>
              <a:xfrm>
                <a:off x="1835495" y="1506921"/>
                <a:ext cx="356629" cy="356525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13698" extrusionOk="0">
                    <a:moveTo>
                      <a:pt x="7706" y="402"/>
                    </a:moveTo>
                    <a:cubicBezTo>
                      <a:pt x="7713" y="402"/>
                      <a:pt x="7720" y="409"/>
                      <a:pt x="7720" y="416"/>
                    </a:cubicBezTo>
                    <a:lnTo>
                      <a:pt x="7720" y="986"/>
                    </a:lnTo>
                    <a:cubicBezTo>
                      <a:pt x="7720" y="1183"/>
                      <a:pt x="7858" y="1351"/>
                      <a:pt x="8048" y="1390"/>
                    </a:cubicBezTo>
                    <a:cubicBezTo>
                      <a:pt x="8692" y="1531"/>
                      <a:pt x="9307" y="1784"/>
                      <a:pt x="9860" y="2143"/>
                    </a:cubicBezTo>
                    <a:cubicBezTo>
                      <a:pt x="9929" y="2188"/>
                      <a:pt x="10008" y="2210"/>
                      <a:pt x="10086" y="2210"/>
                    </a:cubicBezTo>
                    <a:cubicBezTo>
                      <a:pt x="10192" y="2210"/>
                      <a:pt x="10298" y="2168"/>
                      <a:pt x="10377" y="2087"/>
                    </a:cubicBezTo>
                    <a:lnTo>
                      <a:pt x="10782" y="1686"/>
                    </a:lnTo>
                    <a:cubicBezTo>
                      <a:pt x="10783" y="1682"/>
                      <a:pt x="10787" y="1680"/>
                      <a:pt x="10790" y="1680"/>
                    </a:cubicBezTo>
                    <a:cubicBezTo>
                      <a:pt x="10794" y="1680"/>
                      <a:pt x="10797" y="1682"/>
                      <a:pt x="10799" y="1686"/>
                    </a:cubicBezTo>
                    <a:lnTo>
                      <a:pt x="12013" y="2896"/>
                    </a:lnTo>
                    <a:cubicBezTo>
                      <a:pt x="12020" y="2903"/>
                      <a:pt x="12020" y="2910"/>
                      <a:pt x="12013" y="2917"/>
                    </a:cubicBezTo>
                    <a:lnTo>
                      <a:pt x="11612" y="3318"/>
                    </a:lnTo>
                    <a:cubicBezTo>
                      <a:pt x="11471" y="3459"/>
                      <a:pt x="11450" y="3674"/>
                      <a:pt x="11556" y="3839"/>
                    </a:cubicBezTo>
                    <a:cubicBezTo>
                      <a:pt x="11911" y="4391"/>
                      <a:pt x="12168" y="5007"/>
                      <a:pt x="12309" y="5651"/>
                    </a:cubicBezTo>
                    <a:cubicBezTo>
                      <a:pt x="12347" y="5841"/>
                      <a:pt x="12516" y="5978"/>
                      <a:pt x="12713" y="5978"/>
                    </a:cubicBezTo>
                    <a:lnTo>
                      <a:pt x="13283" y="5978"/>
                    </a:lnTo>
                    <a:cubicBezTo>
                      <a:pt x="13290" y="5978"/>
                      <a:pt x="13297" y="5985"/>
                      <a:pt x="13297" y="5992"/>
                    </a:cubicBezTo>
                    <a:lnTo>
                      <a:pt x="13297" y="7706"/>
                    </a:lnTo>
                    <a:cubicBezTo>
                      <a:pt x="13297" y="7716"/>
                      <a:pt x="13290" y="7720"/>
                      <a:pt x="13283" y="7720"/>
                    </a:cubicBezTo>
                    <a:lnTo>
                      <a:pt x="12713" y="7720"/>
                    </a:lnTo>
                    <a:cubicBezTo>
                      <a:pt x="12516" y="7720"/>
                      <a:pt x="12347" y="7857"/>
                      <a:pt x="12309" y="8051"/>
                    </a:cubicBezTo>
                    <a:cubicBezTo>
                      <a:pt x="12168" y="8695"/>
                      <a:pt x="11911" y="9307"/>
                      <a:pt x="11556" y="9863"/>
                    </a:cubicBezTo>
                    <a:cubicBezTo>
                      <a:pt x="11450" y="10024"/>
                      <a:pt x="11471" y="10243"/>
                      <a:pt x="11612" y="10380"/>
                    </a:cubicBezTo>
                    <a:lnTo>
                      <a:pt x="12013" y="10781"/>
                    </a:lnTo>
                    <a:cubicBezTo>
                      <a:pt x="12020" y="10788"/>
                      <a:pt x="12020" y="10795"/>
                      <a:pt x="12013" y="10802"/>
                    </a:cubicBezTo>
                    <a:lnTo>
                      <a:pt x="10799" y="12016"/>
                    </a:lnTo>
                    <a:cubicBezTo>
                      <a:pt x="10797" y="12018"/>
                      <a:pt x="10794" y="12019"/>
                      <a:pt x="10790" y="12019"/>
                    </a:cubicBezTo>
                    <a:cubicBezTo>
                      <a:pt x="10787" y="12019"/>
                      <a:pt x="10783" y="12018"/>
                      <a:pt x="10782" y="12016"/>
                    </a:cubicBezTo>
                    <a:lnTo>
                      <a:pt x="10377" y="11611"/>
                    </a:lnTo>
                    <a:cubicBezTo>
                      <a:pt x="10298" y="11532"/>
                      <a:pt x="10192" y="11490"/>
                      <a:pt x="10086" y="11490"/>
                    </a:cubicBezTo>
                    <a:cubicBezTo>
                      <a:pt x="10008" y="11490"/>
                      <a:pt x="9929" y="11513"/>
                      <a:pt x="9860" y="11559"/>
                    </a:cubicBezTo>
                    <a:cubicBezTo>
                      <a:pt x="9307" y="11914"/>
                      <a:pt x="8692" y="12167"/>
                      <a:pt x="8048" y="12308"/>
                    </a:cubicBezTo>
                    <a:cubicBezTo>
                      <a:pt x="7858" y="12347"/>
                      <a:pt x="7720" y="12516"/>
                      <a:pt x="7720" y="12713"/>
                    </a:cubicBezTo>
                    <a:lnTo>
                      <a:pt x="7720" y="13283"/>
                    </a:lnTo>
                    <a:cubicBezTo>
                      <a:pt x="7720" y="13293"/>
                      <a:pt x="7713" y="13297"/>
                      <a:pt x="7706" y="13297"/>
                    </a:cubicBezTo>
                    <a:lnTo>
                      <a:pt x="5989" y="13297"/>
                    </a:lnTo>
                    <a:cubicBezTo>
                      <a:pt x="5982" y="13297"/>
                      <a:pt x="5979" y="13293"/>
                      <a:pt x="5979" y="13283"/>
                    </a:cubicBezTo>
                    <a:lnTo>
                      <a:pt x="5979" y="12713"/>
                    </a:lnTo>
                    <a:cubicBezTo>
                      <a:pt x="5979" y="12516"/>
                      <a:pt x="5842" y="12347"/>
                      <a:pt x="5648" y="12308"/>
                    </a:cubicBezTo>
                    <a:cubicBezTo>
                      <a:pt x="5004" y="12167"/>
                      <a:pt x="4392" y="11914"/>
                      <a:pt x="3836" y="11559"/>
                    </a:cubicBezTo>
                    <a:cubicBezTo>
                      <a:pt x="3769" y="11513"/>
                      <a:pt x="3692" y="11492"/>
                      <a:pt x="3611" y="11492"/>
                    </a:cubicBezTo>
                    <a:cubicBezTo>
                      <a:pt x="3502" y="11492"/>
                      <a:pt x="3396" y="11534"/>
                      <a:pt x="3319" y="11611"/>
                    </a:cubicBezTo>
                    <a:lnTo>
                      <a:pt x="2914" y="12016"/>
                    </a:lnTo>
                    <a:cubicBezTo>
                      <a:pt x="2912" y="12018"/>
                      <a:pt x="2909" y="12019"/>
                      <a:pt x="2905" y="12019"/>
                    </a:cubicBezTo>
                    <a:cubicBezTo>
                      <a:pt x="2902" y="12019"/>
                      <a:pt x="2898" y="12018"/>
                      <a:pt x="2897" y="12016"/>
                    </a:cubicBezTo>
                    <a:lnTo>
                      <a:pt x="1683" y="10802"/>
                    </a:lnTo>
                    <a:cubicBezTo>
                      <a:pt x="1679" y="10795"/>
                      <a:pt x="1679" y="10788"/>
                      <a:pt x="1683" y="10781"/>
                    </a:cubicBezTo>
                    <a:lnTo>
                      <a:pt x="2087" y="10380"/>
                    </a:lnTo>
                    <a:cubicBezTo>
                      <a:pt x="2225" y="10243"/>
                      <a:pt x="2246" y="10024"/>
                      <a:pt x="2140" y="9863"/>
                    </a:cubicBezTo>
                    <a:cubicBezTo>
                      <a:pt x="1785" y="9307"/>
                      <a:pt x="1531" y="8695"/>
                      <a:pt x="1391" y="8051"/>
                    </a:cubicBezTo>
                    <a:cubicBezTo>
                      <a:pt x="1348" y="7857"/>
                      <a:pt x="1180" y="7720"/>
                      <a:pt x="986" y="7720"/>
                    </a:cubicBezTo>
                    <a:lnTo>
                      <a:pt x="413" y="7720"/>
                    </a:lnTo>
                    <a:cubicBezTo>
                      <a:pt x="406" y="7720"/>
                      <a:pt x="398" y="7716"/>
                      <a:pt x="398" y="7706"/>
                    </a:cubicBezTo>
                    <a:lnTo>
                      <a:pt x="398" y="5992"/>
                    </a:lnTo>
                    <a:cubicBezTo>
                      <a:pt x="398" y="5985"/>
                      <a:pt x="406" y="5978"/>
                      <a:pt x="413" y="5978"/>
                    </a:cubicBezTo>
                    <a:lnTo>
                      <a:pt x="986" y="5978"/>
                    </a:lnTo>
                    <a:cubicBezTo>
                      <a:pt x="1180" y="5978"/>
                      <a:pt x="1348" y="5841"/>
                      <a:pt x="1391" y="5651"/>
                    </a:cubicBezTo>
                    <a:cubicBezTo>
                      <a:pt x="1531" y="5007"/>
                      <a:pt x="1785" y="4391"/>
                      <a:pt x="2140" y="3839"/>
                    </a:cubicBezTo>
                    <a:cubicBezTo>
                      <a:pt x="2246" y="3674"/>
                      <a:pt x="2225" y="3459"/>
                      <a:pt x="2087" y="3318"/>
                    </a:cubicBezTo>
                    <a:lnTo>
                      <a:pt x="1683" y="2917"/>
                    </a:lnTo>
                    <a:cubicBezTo>
                      <a:pt x="1679" y="2910"/>
                      <a:pt x="1679" y="2903"/>
                      <a:pt x="1683" y="2896"/>
                    </a:cubicBezTo>
                    <a:lnTo>
                      <a:pt x="2897" y="1686"/>
                    </a:lnTo>
                    <a:cubicBezTo>
                      <a:pt x="2898" y="1682"/>
                      <a:pt x="2902" y="1680"/>
                      <a:pt x="2905" y="1680"/>
                    </a:cubicBezTo>
                    <a:cubicBezTo>
                      <a:pt x="2909" y="1680"/>
                      <a:pt x="2912" y="1682"/>
                      <a:pt x="2914" y="1686"/>
                    </a:cubicBezTo>
                    <a:lnTo>
                      <a:pt x="3319" y="2087"/>
                    </a:lnTo>
                    <a:cubicBezTo>
                      <a:pt x="3398" y="2168"/>
                      <a:pt x="3505" y="2210"/>
                      <a:pt x="3612" y="2210"/>
                    </a:cubicBezTo>
                    <a:cubicBezTo>
                      <a:pt x="3690" y="2210"/>
                      <a:pt x="3768" y="2188"/>
                      <a:pt x="3836" y="2143"/>
                    </a:cubicBezTo>
                    <a:cubicBezTo>
                      <a:pt x="4392" y="1784"/>
                      <a:pt x="5004" y="1531"/>
                      <a:pt x="5648" y="1390"/>
                    </a:cubicBezTo>
                    <a:cubicBezTo>
                      <a:pt x="5842" y="1351"/>
                      <a:pt x="5979" y="1183"/>
                      <a:pt x="5979" y="986"/>
                    </a:cubicBezTo>
                    <a:lnTo>
                      <a:pt x="5979" y="416"/>
                    </a:lnTo>
                    <a:cubicBezTo>
                      <a:pt x="5979" y="409"/>
                      <a:pt x="5982" y="402"/>
                      <a:pt x="5989" y="402"/>
                    </a:cubicBezTo>
                    <a:close/>
                    <a:moveTo>
                      <a:pt x="5993" y="0"/>
                    </a:moveTo>
                    <a:cubicBezTo>
                      <a:pt x="5764" y="0"/>
                      <a:pt x="5578" y="183"/>
                      <a:pt x="5578" y="416"/>
                    </a:cubicBezTo>
                    <a:lnTo>
                      <a:pt x="5578" y="986"/>
                    </a:lnTo>
                    <a:cubicBezTo>
                      <a:pt x="5578" y="993"/>
                      <a:pt x="5571" y="996"/>
                      <a:pt x="5564" y="1000"/>
                    </a:cubicBezTo>
                    <a:cubicBezTo>
                      <a:pt x="4874" y="1147"/>
                      <a:pt x="4216" y="1422"/>
                      <a:pt x="3621" y="1802"/>
                    </a:cubicBezTo>
                    <a:cubicBezTo>
                      <a:pt x="3620" y="1804"/>
                      <a:pt x="3616" y="1804"/>
                      <a:pt x="3613" y="1804"/>
                    </a:cubicBezTo>
                    <a:cubicBezTo>
                      <a:pt x="3609" y="1804"/>
                      <a:pt x="3606" y="1804"/>
                      <a:pt x="3604" y="1802"/>
                    </a:cubicBezTo>
                    <a:lnTo>
                      <a:pt x="3203" y="1401"/>
                    </a:lnTo>
                    <a:cubicBezTo>
                      <a:pt x="3120" y="1320"/>
                      <a:pt x="3014" y="1279"/>
                      <a:pt x="2908" y="1279"/>
                    </a:cubicBezTo>
                    <a:cubicBezTo>
                      <a:pt x="2802" y="1279"/>
                      <a:pt x="2696" y="1320"/>
                      <a:pt x="2615" y="1401"/>
                    </a:cubicBezTo>
                    <a:lnTo>
                      <a:pt x="1401" y="2615"/>
                    </a:lnTo>
                    <a:cubicBezTo>
                      <a:pt x="1239" y="2776"/>
                      <a:pt x="1239" y="3037"/>
                      <a:pt x="1401" y="3199"/>
                    </a:cubicBezTo>
                    <a:lnTo>
                      <a:pt x="1802" y="3603"/>
                    </a:lnTo>
                    <a:cubicBezTo>
                      <a:pt x="1806" y="3610"/>
                      <a:pt x="1806" y="3617"/>
                      <a:pt x="1802" y="3621"/>
                    </a:cubicBezTo>
                    <a:cubicBezTo>
                      <a:pt x="1422" y="4216"/>
                      <a:pt x="1148" y="4873"/>
                      <a:pt x="1000" y="5563"/>
                    </a:cubicBezTo>
                    <a:cubicBezTo>
                      <a:pt x="1000" y="5570"/>
                      <a:pt x="993" y="5577"/>
                      <a:pt x="986" y="5577"/>
                    </a:cubicBezTo>
                    <a:lnTo>
                      <a:pt x="416" y="5577"/>
                    </a:lnTo>
                    <a:cubicBezTo>
                      <a:pt x="184" y="5577"/>
                      <a:pt x="1" y="5764"/>
                      <a:pt x="1" y="5992"/>
                    </a:cubicBezTo>
                    <a:lnTo>
                      <a:pt x="1" y="7706"/>
                    </a:lnTo>
                    <a:cubicBezTo>
                      <a:pt x="1" y="7938"/>
                      <a:pt x="184" y="8121"/>
                      <a:pt x="416" y="8121"/>
                    </a:cubicBezTo>
                    <a:lnTo>
                      <a:pt x="986" y="8121"/>
                    </a:lnTo>
                    <a:cubicBezTo>
                      <a:pt x="993" y="8121"/>
                      <a:pt x="997" y="8128"/>
                      <a:pt x="1000" y="8135"/>
                    </a:cubicBezTo>
                    <a:cubicBezTo>
                      <a:pt x="1148" y="8825"/>
                      <a:pt x="1422" y="9483"/>
                      <a:pt x="1802" y="10077"/>
                    </a:cubicBezTo>
                    <a:cubicBezTo>
                      <a:pt x="1806" y="10084"/>
                      <a:pt x="1806" y="10091"/>
                      <a:pt x="1802" y="10095"/>
                    </a:cubicBezTo>
                    <a:lnTo>
                      <a:pt x="1401" y="10499"/>
                    </a:lnTo>
                    <a:cubicBezTo>
                      <a:pt x="1239" y="10661"/>
                      <a:pt x="1239" y="10925"/>
                      <a:pt x="1401" y="11087"/>
                    </a:cubicBezTo>
                    <a:lnTo>
                      <a:pt x="2615" y="12297"/>
                    </a:lnTo>
                    <a:cubicBezTo>
                      <a:pt x="2696" y="12378"/>
                      <a:pt x="2802" y="12419"/>
                      <a:pt x="2907" y="12419"/>
                    </a:cubicBezTo>
                    <a:cubicBezTo>
                      <a:pt x="3013" y="12419"/>
                      <a:pt x="3118" y="12378"/>
                      <a:pt x="3199" y="12297"/>
                    </a:cubicBezTo>
                    <a:lnTo>
                      <a:pt x="3604" y="11896"/>
                    </a:lnTo>
                    <a:cubicBezTo>
                      <a:pt x="3606" y="11895"/>
                      <a:pt x="3608" y="11894"/>
                      <a:pt x="3611" y="11894"/>
                    </a:cubicBezTo>
                    <a:cubicBezTo>
                      <a:pt x="3614" y="11894"/>
                      <a:pt x="3618" y="11895"/>
                      <a:pt x="3621" y="11896"/>
                    </a:cubicBezTo>
                    <a:cubicBezTo>
                      <a:pt x="4216" y="12276"/>
                      <a:pt x="4874" y="12551"/>
                      <a:pt x="5564" y="12699"/>
                    </a:cubicBezTo>
                    <a:cubicBezTo>
                      <a:pt x="5571" y="12699"/>
                      <a:pt x="5578" y="12706"/>
                      <a:pt x="5578" y="12713"/>
                    </a:cubicBezTo>
                    <a:lnTo>
                      <a:pt x="5578" y="13283"/>
                    </a:lnTo>
                    <a:cubicBezTo>
                      <a:pt x="5578" y="13515"/>
                      <a:pt x="5764" y="13698"/>
                      <a:pt x="5993" y="13698"/>
                    </a:cubicBezTo>
                    <a:lnTo>
                      <a:pt x="7706" y="13698"/>
                    </a:lnTo>
                    <a:cubicBezTo>
                      <a:pt x="7935" y="13698"/>
                      <a:pt x="8122" y="13515"/>
                      <a:pt x="8122" y="13283"/>
                    </a:cubicBezTo>
                    <a:lnTo>
                      <a:pt x="8122" y="12713"/>
                    </a:lnTo>
                    <a:cubicBezTo>
                      <a:pt x="8122" y="12706"/>
                      <a:pt x="8129" y="12702"/>
                      <a:pt x="8136" y="12699"/>
                    </a:cubicBezTo>
                    <a:cubicBezTo>
                      <a:pt x="8825" y="12551"/>
                      <a:pt x="9483" y="12276"/>
                      <a:pt x="10078" y="11896"/>
                    </a:cubicBezTo>
                    <a:cubicBezTo>
                      <a:pt x="10081" y="11895"/>
                      <a:pt x="10085" y="11894"/>
                      <a:pt x="10088" y="11894"/>
                    </a:cubicBezTo>
                    <a:cubicBezTo>
                      <a:pt x="10091" y="11894"/>
                      <a:pt x="10094" y="11895"/>
                      <a:pt x="10095" y="11896"/>
                    </a:cubicBezTo>
                    <a:lnTo>
                      <a:pt x="10500" y="12297"/>
                    </a:lnTo>
                    <a:cubicBezTo>
                      <a:pt x="10581" y="12378"/>
                      <a:pt x="10687" y="12419"/>
                      <a:pt x="10793" y="12419"/>
                    </a:cubicBezTo>
                    <a:cubicBezTo>
                      <a:pt x="10898" y="12419"/>
                      <a:pt x="11005" y="12378"/>
                      <a:pt x="11088" y="12297"/>
                    </a:cubicBezTo>
                    <a:lnTo>
                      <a:pt x="12298" y="11087"/>
                    </a:lnTo>
                    <a:cubicBezTo>
                      <a:pt x="12460" y="10925"/>
                      <a:pt x="12460" y="10661"/>
                      <a:pt x="12298" y="10499"/>
                    </a:cubicBezTo>
                    <a:lnTo>
                      <a:pt x="11897" y="10095"/>
                    </a:lnTo>
                    <a:cubicBezTo>
                      <a:pt x="11893" y="10091"/>
                      <a:pt x="11893" y="10084"/>
                      <a:pt x="11897" y="10077"/>
                    </a:cubicBezTo>
                    <a:cubicBezTo>
                      <a:pt x="12277" y="9483"/>
                      <a:pt x="12551" y="8825"/>
                      <a:pt x="12703" y="8135"/>
                    </a:cubicBezTo>
                    <a:cubicBezTo>
                      <a:pt x="12703" y="8128"/>
                      <a:pt x="12706" y="8121"/>
                      <a:pt x="12713" y="8121"/>
                    </a:cubicBezTo>
                    <a:lnTo>
                      <a:pt x="13287" y="8121"/>
                    </a:lnTo>
                    <a:cubicBezTo>
                      <a:pt x="13515" y="8121"/>
                      <a:pt x="13698" y="7935"/>
                      <a:pt x="13702" y="7706"/>
                    </a:cubicBezTo>
                    <a:lnTo>
                      <a:pt x="13702" y="5989"/>
                    </a:lnTo>
                    <a:cubicBezTo>
                      <a:pt x="13698" y="5760"/>
                      <a:pt x="13512" y="5577"/>
                      <a:pt x="13283" y="5577"/>
                    </a:cubicBezTo>
                    <a:lnTo>
                      <a:pt x="12713" y="5577"/>
                    </a:lnTo>
                    <a:cubicBezTo>
                      <a:pt x="12706" y="5577"/>
                      <a:pt x="12699" y="5570"/>
                      <a:pt x="12699" y="5563"/>
                    </a:cubicBezTo>
                    <a:cubicBezTo>
                      <a:pt x="12548" y="4873"/>
                      <a:pt x="12277" y="4216"/>
                      <a:pt x="11893" y="3621"/>
                    </a:cubicBezTo>
                    <a:cubicBezTo>
                      <a:pt x="11890" y="3617"/>
                      <a:pt x="11890" y="3607"/>
                      <a:pt x="11893" y="3603"/>
                    </a:cubicBezTo>
                    <a:lnTo>
                      <a:pt x="12298" y="3199"/>
                    </a:lnTo>
                    <a:cubicBezTo>
                      <a:pt x="12460" y="3037"/>
                      <a:pt x="12460" y="2776"/>
                      <a:pt x="12298" y="2615"/>
                    </a:cubicBezTo>
                    <a:lnTo>
                      <a:pt x="11088" y="1401"/>
                    </a:lnTo>
                    <a:cubicBezTo>
                      <a:pt x="11005" y="1320"/>
                      <a:pt x="10898" y="1279"/>
                      <a:pt x="10793" y="1279"/>
                    </a:cubicBezTo>
                    <a:cubicBezTo>
                      <a:pt x="10687" y="1279"/>
                      <a:pt x="10581" y="1320"/>
                      <a:pt x="10500" y="1401"/>
                    </a:cubicBezTo>
                    <a:lnTo>
                      <a:pt x="10095" y="1802"/>
                    </a:lnTo>
                    <a:cubicBezTo>
                      <a:pt x="10094" y="1804"/>
                      <a:pt x="10091" y="1804"/>
                      <a:pt x="10088" y="1804"/>
                    </a:cubicBezTo>
                    <a:cubicBezTo>
                      <a:pt x="10085" y="1804"/>
                      <a:pt x="10081" y="1804"/>
                      <a:pt x="10078" y="1802"/>
                    </a:cubicBezTo>
                    <a:cubicBezTo>
                      <a:pt x="9483" y="1422"/>
                      <a:pt x="8825" y="1147"/>
                      <a:pt x="8136" y="1000"/>
                    </a:cubicBezTo>
                    <a:cubicBezTo>
                      <a:pt x="8129" y="1000"/>
                      <a:pt x="8122" y="993"/>
                      <a:pt x="8122" y="986"/>
                    </a:cubicBezTo>
                    <a:lnTo>
                      <a:pt x="8122" y="416"/>
                    </a:lnTo>
                    <a:cubicBezTo>
                      <a:pt x="8122" y="183"/>
                      <a:pt x="7939" y="0"/>
                      <a:pt x="7706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8" name="Google Shape;18698;p86">
                <a:extLst>
                  <a:ext uri="{FF2B5EF4-FFF2-40B4-BE49-F238E27FC236}">
                    <a16:creationId xmlns:a16="http://schemas.microsoft.com/office/drawing/2014/main" id="{BE5F9064-BB55-EA32-4C51-F9A2BF81944A}"/>
                  </a:ext>
                </a:extLst>
              </p:cNvPr>
              <p:cNvSpPr/>
              <p:nvPr/>
            </p:nvSpPr>
            <p:spPr>
              <a:xfrm>
                <a:off x="1891376" y="1573838"/>
                <a:ext cx="196716" cy="183390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7046" extrusionOk="0">
                    <a:moveTo>
                      <a:pt x="4704" y="1"/>
                    </a:moveTo>
                    <a:cubicBezTo>
                      <a:pt x="3604" y="1"/>
                      <a:pt x="2509" y="423"/>
                      <a:pt x="1678" y="1254"/>
                    </a:cubicBezTo>
                    <a:cubicBezTo>
                      <a:pt x="130" y="2799"/>
                      <a:pt x="0" y="5265"/>
                      <a:pt x="1379" y="6968"/>
                    </a:cubicBezTo>
                    <a:cubicBezTo>
                      <a:pt x="1423" y="7023"/>
                      <a:pt x="1477" y="7045"/>
                      <a:pt x="1529" y="7045"/>
                    </a:cubicBezTo>
                    <a:cubicBezTo>
                      <a:pt x="1676" y="7045"/>
                      <a:pt x="1813" y="6868"/>
                      <a:pt x="1689" y="6715"/>
                    </a:cubicBezTo>
                    <a:cubicBezTo>
                      <a:pt x="1091" y="5972"/>
                      <a:pt x="785" y="5036"/>
                      <a:pt x="834" y="4086"/>
                    </a:cubicBezTo>
                    <a:cubicBezTo>
                      <a:pt x="904" y="2630"/>
                      <a:pt x="1791" y="1338"/>
                      <a:pt x="3121" y="740"/>
                    </a:cubicBezTo>
                    <a:cubicBezTo>
                      <a:pt x="3627" y="514"/>
                      <a:pt x="4165" y="404"/>
                      <a:pt x="4700" y="404"/>
                    </a:cubicBezTo>
                    <a:cubicBezTo>
                      <a:pt x="5573" y="404"/>
                      <a:pt x="6437" y="698"/>
                      <a:pt x="7139" y="1265"/>
                    </a:cubicBezTo>
                    <a:cubicBezTo>
                      <a:pt x="7181" y="1299"/>
                      <a:pt x="7225" y="1313"/>
                      <a:pt x="7267" y="1313"/>
                    </a:cubicBezTo>
                    <a:cubicBezTo>
                      <a:pt x="7431" y="1313"/>
                      <a:pt x="7558" y="1089"/>
                      <a:pt x="7392" y="955"/>
                    </a:cubicBezTo>
                    <a:cubicBezTo>
                      <a:pt x="6605" y="316"/>
                      <a:pt x="5653" y="1"/>
                      <a:pt x="4704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9" name="Google Shape;18699;p86">
                <a:extLst>
                  <a:ext uri="{FF2B5EF4-FFF2-40B4-BE49-F238E27FC236}">
                    <a16:creationId xmlns:a16="http://schemas.microsoft.com/office/drawing/2014/main" id="{512DE422-8697-C62D-26FC-93877C2E860E}"/>
                  </a:ext>
                </a:extLst>
              </p:cNvPr>
              <p:cNvSpPr/>
              <p:nvPr/>
            </p:nvSpPr>
            <p:spPr>
              <a:xfrm>
                <a:off x="1939423" y="1607387"/>
                <a:ext cx="192994" cy="189116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7266" extrusionOk="0">
                    <a:moveTo>
                      <a:pt x="4157" y="405"/>
                    </a:moveTo>
                    <a:lnTo>
                      <a:pt x="4157" y="1235"/>
                    </a:lnTo>
                    <a:cubicBezTo>
                      <a:pt x="4157" y="1372"/>
                      <a:pt x="4125" y="1506"/>
                      <a:pt x="4065" y="1626"/>
                    </a:cubicBezTo>
                    <a:lnTo>
                      <a:pt x="3963" y="1830"/>
                    </a:lnTo>
                    <a:cubicBezTo>
                      <a:pt x="3949" y="1854"/>
                      <a:pt x="3942" y="1886"/>
                      <a:pt x="3942" y="1918"/>
                    </a:cubicBezTo>
                    <a:lnTo>
                      <a:pt x="3942" y="2343"/>
                    </a:lnTo>
                    <a:cubicBezTo>
                      <a:pt x="3942" y="2948"/>
                      <a:pt x="3453" y="3431"/>
                      <a:pt x="2855" y="3431"/>
                    </a:cubicBezTo>
                    <a:cubicBezTo>
                      <a:pt x="2845" y="3431"/>
                      <a:pt x="2834" y="3431"/>
                      <a:pt x="2823" y="3431"/>
                    </a:cubicBezTo>
                    <a:cubicBezTo>
                      <a:pt x="2243" y="3413"/>
                      <a:pt x="1771" y="2903"/>
                      <a:pt x="1771" y="2291"/>
                    </a:cubicBezTo>
                    <a:lnTo>
                      <a:pt x="1771" y="1918"/>
                    </a:lnTo>
                    <a:cubicBezTo>
                      <a:pt x="1771" y="1886"/>
                      <a:pt x="1764" y="1854"/>
                      <a:pt x="1750" y="1830"/>
                    </a:cubicBezTo>
                    <a:lnTo>
                      <a:pt x="1627" y="1580"/>
                    </a:lnTo>
                    <a:cubicBezTo>
                      <a:pt x="1581" y="1488"/>
                      <a:pt x="1557" y="1390"/>
                      <a:pt x="1557" y="1288"/>
                    </a:cubicBezTo>
                    <a:lnTo>
                      <a:pt x="1557" y="1274"/>
                    </a:lnTo>
                    <a:cubicBezTo>
                      <a:pt x="1557" y="795"/>
                      <a:pt x="1947" y="405"/>
                      <a:pt x="2429" y="405"/>
                    </a:cubicBezTo>
                    <a:close/>
                    <a:moveTo>
                      <a:pt x="2412" y="3758"/>
                    </a:moveTo>
                    <a:cubicBezTo>
                      <a:pt x="2542" y="3804"/>
                      <a:pt x="2675" y="3828"/>
                      <a:pt x="2813" y="3835"/>
                    </a:cubicBezTo>
                    <a:lnTo>
                      <a:pt x="2813" y="3832"/>
                    </a:lnTo>
                    <a:lnTo>
                      <a:pt x="2855" y="3832"/>
                    </a:lnTo>
                    <a:cubicBezTo>
                      <a:pt x="3006" y="3832"/>
                      <a:pt x="3154" y="3807"/>
                      <a:pt x="3298" y="3765"/>
                    </a:cubicBezTo>
                    <a:cubicBezTo>
                      <a:pt x="3302" y="3825"/>
                      <a:pt x="3312" y="3885"/>
                      <a:pt x="3333" y="3941"/>
                    </a:cubicBezTo>
                    <a:lnTo>
                      <a:pt x="3168" y="4103"/>
                    </a:lnTo>
                    <a:cubicBezTo>
                      <a:pt x="3082" y="4191"/>
                      <a:pt x="2968" y="4235"/>
                      <a:pt x="2855" y="4235"/>
                    </a:cubicBezTo>
                    <a:cubicBezTo>
                      <a:pt x="2741" y="4235"/>
                      <a:pt x="2628" y="4191"/>
                      <a:pt x="2542" y="4103"/>
                    </a:cubicBezTo>
                    <a:lnTo>
                      <a:pt x="2376" y="3941"/>
                    </a:lnTo>
                    <a:cubicBezTo>
                      <a:pt x="2397" y="3881"/>
                      <a:pt x="2408" y="3821"/>
                      <a:pt x="2412" y="3758"/>
                    </a:cubicBezTo>
                    <a:close/>
                    <a:moveTo>
                      <a:pt x="3583" y="4265"/>
                    </a:moveTo>
                    <a:cubicBezTo>
                      <a:pt x="3636" y="4300"/>
                      <a:pt x="3696" y="4328"/>
                      <a:pt x="3756" y="4345"/>
                    </a:cubicBezTo>
                    <a:lnTo>
                      <a:pt x="4480" y="4553"/>
                    </a:lnTo>
                    <a:cubicBezTo>
                      <a:pt x="4670" y="4606"/>
                      <a:pt x="4801" y="4778"/>
                      <a:pt x="4801" y="4979"/>
                    </a:cubicBezTo>
                    <a:lnTo>
                      <a:pt x="4801" y="6340"/>
                    </a:lnTo>
                    <a:cubicBezTo>
                      <a:pt x="4653" y="6425"/>
                      <a:pt x="4501" y="6502"/>
                      <a:pt x="4343" y="6566"/>
                    </a:cubicBezTo>
                    <a:lnTo>
                      <a:pt x="4343" y="5348"/>
                    </a:lnTo>
                    <a:cubicBezTo>
                      <a:pt x="4343" y="5215"/>
                      <a:pt x="4243" y="5148"/>
                      <a:pt x="4143" y="5148"/>
                    </a:cubicBezTo>
                    <a:cubicBezTo>
                      <a:pt x="4042" y="5148"/>
                      <a:pt x="3942" y="5215"/>
                      <a:pt x="3942" y="5348"/>
                    </a:cubicBezTo>
                    <a:lnTo>
                      <a:pt x="3942" y="6710"/>
                    </a:lnTo>
                    <a:cubicBezTo>
                      <a:pt x="3654" y="6794"/>
                      <a:pt x="3351" y="6844"/>
                      <a:pt x="3052" y="6858"/>
                    </a:cubicBezTo>
                    <a:lnTo>
                      <a:pt x="3048" y="6858"/>
                    </a:lnTo>
                    <a:cubicBezTo>
                      <a:pt x="2985" y="6861"/>
                      <a:pt x="2922" y="6861"/>
                      <a:pt x="2855" y="6861"/>
                    </a:cubicBezTo>
                    <a:cubicBezTo>
                      <a:pt x="2489" y="6861"/>
                      <a:pt x="2123" y="6808"/>
                      <a:pt x="1771" y="6706"/>
                    </a:cubicBezTo>
                    <a:lnTo>
                      <a:pt x="1771" y="5348"/>
                    </a:lnTo>
                    <a:cubicBezTo>
                      <a:pt x="1771" y="5215"/>
                      <a:pt x="1671" y="5148"/>
                      <a:pt x="1571" y="5148"/>
                    </a:cubicBezTo>
                    <a:cubicBezTo>
                      <a:pt x="1470" y="5148"/>
                      <a:pt x="1370" y="5215"/>
                      <a:pt x="1370" y="5348"/>
                    </a:cubicBezTo>
                    <a:lnTo>
                      <a:pt x="1370" y="6566"/>
                    </a:lnTo>
                    <a:cubicBezTo>
                      <a:pt x="1212" y="6502"/>
                      <a:pt x="1060" y="6425"/>
                      <a:pt x="913" y="6340"/>
                    </a:cubicBezTo>
                    <a:lnTo>
                      <a:pt x="913" y="4979"/>
                    </a:lnTo>
                    <a:cubicBezTo>
                      <a:pt x="913" y="4778"/>
                      <a:pt x="1043" y="4606"/>
                      <a:pt x="1233" y="4553"/>
                    </a:cubicBezTo>
                    <a:lnTo>
                      <a:pt x="1958" y="4345"/>
                    </a:lnTo>
                    <a:cubicBezTo>
                      <a:pt x="2017" y="4328"/>
                      <a:pt x="2077" y="4300"/>
                      <a:pt x="2130" y="4265"/>
                    </a:cubicBezTo>
                    <a:lnTo>
                      <a:pt x="2260" y="4395"/>
                    </a:lnTo>
                    <a:cubicBezTo>
                      <a:pt x="2426" y="4558"/>
                      <a:pt x="2641" y="4640"/>
                      <a:pt x="2857" y="4640"/>
                    </a:cubicBezTo>
                    <a:cubicBezTo>
                      <a:pt x="3072" y="4640"/>
                      <a:pt x="3288" y="4558"/>
                      <a:pt x="3453" y="4395"/>
                    </a:cubicBezTo>
                    <a:lnTo>
                      <a:pt x="3583" y="4265"/>
                    </a:lnTo>
                    <a:close/>
                    <a:moveTo>
                      <a:pt x="2429" y="0"/>
                    </a:moveTo>
                    <a:cubicBezTo>
                      <a:pt x="1725" y="4"/>
                      <a:pt x="1155" y="570"/>
                      <a:pt x="1155" y="1274"/>
                    </a:cubicBezTo>
                    <a:lnTo>
                      <a:pt x="1155" y="1284"/>
                    </a:lnTo>
                    <a:cubicBezTo>
                      <a:pt x="1155" y="1450"/>
                      <a:pt x="1194" y="1612"/>
                      <a:pt x="1268" y="1759"/>
                    </a:cubicBezTo>
                    <a:lnTo>
                      <a:pt x="1370" y="1963"/>
                    </a:lnTo>
                    <a:lnTo>
                      <a:pt x="1370" y="2291"/>
                    </a:lnTo>
                    <a:cubicBezTo>
                      <a:pt x="1370" y="2790"/>
                      <a:pt x="1609" y="3262"/>
                      <a:pt x="2014" y="3557"/>
                    </a:cubicBezTo>
                    <a:lnTo>
                      <a:pt x="2014" y="3737"/>
                    </a:lnTo>
                    <a:cubicBezTo>
                      <a:pt x="2014" y="3839"/>
                      <a:pt x="1947" y="3930"/>
                      <a:pt x="1849" y="3958"/>
                    </a:cubicBezTo>
                    <a:lnTo>
                      <a:pt x="1124" y="4166"/>
                    </a:lnTo>
                    <a:cubicBezTo>
                      <a:pt x="761" y="4268"/>
                      <a:pt x="512" y="4599"/>
                      <a:pt x="512" y="4979"/>
                    </a:cubicBezTo>
                    <a:lnTo>
                      <a:pt x="512" y="6073"/>
                    </a:lnTo>
                    <a:cubicBezTo>
                      <a:pt x="480" y="6052"/>
                      <a:pt x="452" y="6027"/>
                      <a:pt x="420" y="6003"/>
                    </a:cubicBezTo>
                    <a:cubicBezTo>
                      <a:pt x="378" y="5969"/>
                      <a:pt x="335" y="5954"/>
                      <a:pt x="293" y="5954"/>
                    </a:cubicBezTo>
                    <a:cubicBezTo>
                      <a:pt x="129" y="5954"/>
                      <a:pt x="1" y="6181"/>
                      <a:pt x="167" y="6316"/>
                    </a:cubicBezTo>
                    <a:cubicBezTo>
                      <a:pt x="930" y="6932"/>
                      <a:pt x="1877" y="7266"/>
                      <a:pt x="2855" y="7266"/>
                    </a:cubicBezTo>
                    <a:cubicBezTo>
                      <a:pt x="2925" y="7266"/>
                      <a:pt x="2996" y="7262"/>
                      <a:pt x="3069" y="7259"/>
                    </a:cubicBezTo>
                    <a:cubicBezTo>
                      <a:pt x="4674" y="7178"/>
                      <a:pt x="6102" y="6203"/>
                      <a:pt x="6760" y="4736"/>
                    </a:cubicBezTo>
                    <a:cubicBezTo>
                      <a:pt x="7415" y="3265"/>
                      <a:pt x="7193" y="1552"/>
                      <a:pt x="6180" y="299"/>
                    </a:cubicBezTo>
                    <a:cubicBezTo>
                      <a:pt x="6142" y="251"/>
                      <a:pt x="6085" y="226"/>
                      <a:pt x="6026" y="226"/>
                    </a:cubicBezTo>
                    <a:cubicBezTo>
                      <a:pt x="5982" y="226"/>
                      <a:pt x="5936" y="241"/>
                      <a:pt x="5898" y="271"/>
                    </a:cubicBezTo>
                    <a:cubicBezTo>
                      <a:pt x="5814" y="341"/>
                      <a:pt x="5800" y="468"/>
                      <a:pt x="5870" y="553"/>
                    </a:cubicBezTo>
                    <a:cubicBezTo>
                      <a:pt x="7242" y="2252"/>
                      <a:pt x="6940" y="4750"/>
                      <a:pt x="5202" y="6073"/>
                    </a:cubicBezTo>
                    <a:lnTo>
                      <a:pt x="5202" y="4979"/>
                    </a:lnTo>
                    <a:cubicBezTo>
                      <a:pt x="5202" y="4599"/>
                      <a:pt x="4952" y="4268"/>
                      <a:pt x="4589" y="4166"/>
                    </a:cubicBezTo>
                    <a:lnTo>
                      <a:pt x="3865" y="3958"/>
                    </a:lnTo>
                    <a:cubicBezTo>
                      <a:pt x="3770" y="3930"/>
                      <a:pt x="3699" y="3839"/>
                      <a:pt x="3699" y="3737"/>
                    </a:cubicBezTo>
                    <a:lnTo>
                      <a:pt x="3699" y="3571"/>
                    </a:lnTo>
                    <a:cubicBezTo>
                      <a:pt x="3770" y="3522"/>
                      <a:pt x="3833" y="3469"/>
                      <a:pt x="3893" y="3413"/>
                    </a:cubicBezTo>
                    <a:cubicBezTo>
                      <a:pt x="4181" y="3132"/>
                      <a:pt x="4347" y="2748"/>
                      <a:pt x="4343" y="2343"/>
                    </a:cubicBezTo>
                    <a:lnTo>
                      <a:pt x="4343" y="1963"/>
                    </a:lnTo>
                    <a:lnTo>
                      <a:pt x="4424" y="1805"/>
                    </a:lnTo>
                    <a:cubicBezTo>
                      <a:pt x="4512" y="1629"/>
                      <a:pt x="4558" y="1432"/>
                      <a:pt x="4558" y="1235"/>
                    </a:cubicBezTo>
                    <a:lnTo>
                      <a:pt x="4558" y="201"/>
                    </a:lnTo>
                    <a:cubicBezTo>
                      <a:pt x="4558" y="92"/>
                      <a:pt x="4470" y="0"/>
                      <a:pt x="435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0" name="Google Shape;18700;p86">
                <a:extLst>
                  <a:ext uri="{FF2B5EF4-FFF2-40B4-BE49-F238E27FC236}">
                    <a16:creationId xmlns:a16="http://schemas.microsoft.com/office/drawing/2014/main" id="{0F658E91-C850-8417-FDA7-C37FA8B62CF8}"/>
                  </a:ext>
                </a:extLst>
              </p:cNvPr>
              <p:cNvSpPr/>
              <p:nvPr/>
            </p:nvSpPr>
            <p:spPr>
              <a:xfrm>
                <a:off x="1990098" y="1635315"/>
                <a:ext cx="48151" cy="16111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619" extrusionOk="0">
                    <a:moveTo>
                      <a:pt x="267" y="0"/>
                    </a:moveTo>
                    <a:cubicBezTo>
                      <a:pt x="0" y="0"/>
                      <a:pt x="0" y="401"/>
                      <a:pt x="267" y="401"/>
                    </a:cubicBezTo>
                    <a:cubicBezTo>
                      <a:pt x="493" y="401"/>
                      <a:pt x="1147" y="437"/>
                      <a:pt x="1464" y="595"/>
                    </a:cubicBezTo>
                    <a:cubicBezTo>
                      <a:pt x="1497" y="612"/>
                      <a:pt x="1529" y="619"/>
                      <a:pt x="1560" y="619"/>
                    </a:cubicBezTo>
                    <a:cubicBezTo>
                      <a:pt x="1745" y="619"/>
                      <a:pt x="1849" y="339"/>
                      <a:pt x="1643" y="236"/>
                    </a:cubicBezTo>
                    <a:cubicBezTo>
                      <a:pt x="1179" y="4"/>
                      <a:pt x="303" y="0"/>
                      <a:pt x="2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13" name="Google Shape;20030;p86">
              <a:extLst>
                <a:ext uri="{FF2B5EF4-FFF2-40B4-BE49-F238E27FC236}">
                  <a16:creationId xmlns:a16="http://schemas.microsoft.com/office/drawing/2014/main" id="{7EF32C0A-2D70-0361-88AB-28CD41DF7586}"/>
                </a:ext>
              </a:extLst>
            </p:cNvPr>
            <p:cNvGrpSpPr/>
            <p:nvPr/>
          </p:nvGrpSpPr>
          <p:grpSpPr>
            <a:xfrm>
              <a:off x="3080279" y="1374455"/>
              <a:ext cx="309999" cy="326246"/>
              <a:chOff x="7927127" y="2879845"/>
              <a:chExt cx="364515" cy="383619"/>
            </a:xfrm>
          </p:grpSpPr>
          <p:sp>
            <p:nvSpPr>
              <p:cNvPr id="1118" name="Google Shape;20031;p86">
                <a:extLst>
                  <a:ext uri="{FF2B5EF4-FFF2-40B4-BE49-F238E27FC236}">
                    <a16:creationId xmlns:a16="http://schemas.microsoft.com/office/drawing/2014/main" id="{DE87C996-5EED-38D6-43D2-C261F8911315}"/>
                  </a:ext>
                </a:extLst>
              </p:cNvPr>
              <p:cNvSpPr/>
              <p:nvPr/>
            </p:nvSpPr>
            <p:spPr>
              <a:xfrm>
                <a:off x="7932723" y="2885598"/>
                <a:ext cx="353245" cy="241795"/>
              </a:xfrm>
              <a:custGeom>
                <a:avLst/>
                <a:gdLst/>
                <a:ahLst/>
                <a:cxnLst/>
                <a:rect l="l" t="t" r="r" b="b"/>
                <a:pathLst>
                  <a:path w="13572" h="9290" extrusionOk="0">
                    <a:moveTo>
                      <a:pt x="489" y="1"/>
                    </a:moveTo>
                    <a:cubicBezTo>
                      <a:pt x="222" y="1"/>
                      <a:pt x="0" y="219"/>
                      <a:pt x="0" y="490"/>
                    </a:cubicBezTo>
                    <a:lnTo>
                      <a:pt x="0" y="9290"/>
                    </a:lnTo>
                    <a:lnTo>
                      <a:pt x="13571" y="9290"/>
                    </a:lnTo>
                    <a:lnTo>
                      <a:pt x="13571" y="490"/>
                    </a:lnTo>
                    <a:cubicBezTo>
                      <a:pt x="13571" y="219"/>
                      <a:pt x="13353" y="1"/>
                      <a:pt x="13082" y="1"/>
                    </a:cubicBezTo>
                    <a:close/>
                  </a:path>
                </a:pathLst>
              </a:custGeom>
              <a:solidFill>
                <a:srgbClr val="697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9" name="Google Shape;20032;p86">
                <a:extLst>
                  <a:ext uri="{FF2B5EF4-FFF2-40B4-BE49-F238E27FC236}">
                    <a16:creationId xmlns:a16="http://schemas.microsoft.com/office/drawing/2014/main" id="{1A464CB5-E922-3E33-3A03-5D6B7F409A2D}"/>
                  </a:ext>
                </a:extLst>
              </p:cNvPr>
              <p:cNvSpPr/>
              <p:nvPr/>
            </p:nvSpPr>
            <p:spPr>
              <a:xfrm>
                <a:off x="7932801" y="2885598"/>
                <a:ext cx="27589" cy="24179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9290" extrusionOk="0">
                    <a:moveTo>
                      <a:pt x="490" y="1"/>
                    </a:moveTo>
                    <a:cubicBezTo>
                      <a:pt x="219" y="1"/>
                      <a:pt x="1" y="219"/>
                      <a:pt x="1" y="490"/>
                    </a:cubicBezTo>
                    <a:lnTo>
                      <a:pt x="1" y="9290"/>
                    </a:lnTo>
                    <a:lnTo>
                      <a:pt x="571" y="9290"/>
                    </a:lnTo>
                    <a:lnTo>
                      <a:pt x="571" y="490"/>
                    </a:lnTo>
                    <a:cubicBezTo>
                      <a:pt x="571" y="219"/>
                      <a:pt x="793" y="1"/>
                      <a:pt x="1060" y="1"/>
                    </a:cubicBezTo>
                    <a:close/>
                  </a:path>
                </a:pathLst>
              </a:custGeom>
              <a:solidFill>
                <a:srgbClr val="586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0" name="Google Shape;20033;p86">
                <a:extLst>
                  <a:ext uri="{FF2B5EF4-FFF2-40B4-BE49-F238E27FC236}">
                    <a16:creationId xmlns:a16="http://schemas.microsoft.com/office/drawing/2014/main" id="{C8EF8DFB-EDEE-E1BD-AA10-F45F30131D15}"/>
                  </a:ext>
                </a:extLst>
              </p:cNvPr>
              <p:cNvSpPr/>
              <p:nvPr/>
            </p:nvSpPr>
            <p:spPr>
              <a:xfrm>
                <a:off x="7958907" y="2914176"/>
                <a:ext cx="300956" cy="210927"/>
              </a:xfrm>
              <a:custGeom>
                <a:avLst/>
                <a:gdLst/>
                <a:ahLst/>
                <a:cxnLst/>
                <a:rect l="l" t="t" r="r" b="b"/>
                <a:pathLst>
                  <a:path w="11563" h="8104" extrusionOk="0">
                    <a:moveTo>
                      <a:pt x="289" y="1"/>
                    </a:moveTo>
                    <a:cubicBezTo>
                      <a:pt x="127" y="1"/>
                      <a:pt x="1" y="127"/>
                      <a:pt x="1" y="289"/>
                    </a:cubicBezTo>
                    <a:lnTo>
                      <a:pt x="1" y="8104"/>
                    </a:lnTo>
                    <a:lnTo>
                      <a:pt x="11562" y="8104"/>
                    </a:lnTo>
                    <a:lnTo>
                      <a:pt x="11562" y="289"/>
                    </a:lnTo>
                    <a:cubicBezTo>
                      <a:pt x="11562" y="131"/>
                      <a:pt x="11432" y="1"/>
                      <a:pt x="11270" y="1"/>
                    </a:cubicBezTo>
                    <a:close/>
                  </a:path>
                </a:pathLst>
              </a:custGeom>
              <a:solidFill>
                <a:srgbClr val="D4DD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1" name="Google Shape;20034;p86">
                <a:extLst>
                  <a:ext uri="{FF2B5EF4-FFF2-40B4-BE49-F238E27FC236}">
                    <a16:creationId xmlns:a16="http://schemas.microsoft.com/office/drawing/2014/main" id="{BFAD8652-5207-9A0C-EBD9-EA1F8C35712D}"/>
                  </a:ext>
                </a:extLst>
              </p:cNvPr>
              <p:cNvSpPr/>
              <p:nvPr/>
            </p:nvSpPr>
            <p:spPr>
              <a:xfrm>
                <a:off x="7958907" y="2914176"/>
                <a:ext cx="22566" cy="210927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104" extrusionOk="0">
                    <a:moveTo>
                      <a:pt x="289" y="1"/>
                    </a:moveTo>
                    <a:cubicBezTo>
                      <a:pt x="127" y="1"/>
                      <a:pt x="1" y="131"/>
                      <a:pt x="1" y="289"/>
                    </a:cubicBezTo>
                    <a:lnTo>
                      <a:pt x="1" y="8104"/>
                    </a:lnTo>
                    <a:lnTo>
                      <a:pt x="574" y="8104"/>
                    </a:lnTo>
                    <a:lnTo>
                      <a:pt x="574" y="289"/>
                    </a:lnTo>
                    <a:cubicBezTo>
                      <a:pt x="574" y="131"/>
                      <a:pt x="704" y="1"/>
                      <a:pt x="866" y="1"/>
                    </a:cubicBezTo>
                    <a:close/>
                  </a:path>
                </a:pathLst>
              </a:custGeom>
              <a:solidFill>
                <a:srgbClr val="7487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2" name="Google Shape;20035;p86">
                <a:extLst>
                  <a:ext uri="{FF2B5EF4-FFF2-40B4-BE49-F238E27FC236}">
                    <a16:creationId xmlns:a16="http://schemas.microsoft.com/office/drawing/2014/main" id="{0F1C701B-F177-948F-5881-770071E652F2}"/>
                  </a:ext>
                </a:extLst>
              </p:cNvPr>
              <p:cNvSpPr/>
              <p:nvPr/>
            </p:nvSpPr>
            <p:spPr>
              <a:xfrm>
                <a:off x="8079622" y="3032497"/>
                <a:ext cx="28032" cy="92970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3572" extrusionOk="0">
                    <a:moveTo>
                      <a:pt x="0" y="0"/>
                    </a:moveTo>
                    <a:lnTo>
                      <a:pt x="0" y="3572"/>
                    </a:lnTo>
                    <a:lnTo>
                      <a:pt x="1077" y="3572"/>
                    </a:lnTo>
                    <a:lnTo>
                      <a:pt x="1077" y="0"/>
                    </a:lnTo>
                    <a:close/>
                  </a:path>
                </a:pathLst>
              </a:custGeom>
              <a:solidFill>
                <a:srgbClr val="6E82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3" name="Google Shape;20036;p86">
                <a:extLst>
                  <a:ext uri="{FF2B5EF4-FFF2-40B4-BE49-F238E27FC236}">
                    <a16:creationId xmlns:a16="http://schemas.microsoft.com/office/drawing/2014/main" id="{C2909DAF-F294-3B5E-A376-5FCEF0A03C06}"/>
                  </a:ext>
                </a:extLst>
              </p:cNvPr>
              <p:cNvSpPr/>
              <p:nvPr/>
            </p:nvSpPr>
            <p:spPr>
              <a:xfrm>
                <a:off x="8079622" y="3032497"/>
                <a:ext cx="14940" cy="9297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3572" extrusionOk="0">
                    <a:moveTo>
                      <a:pt x="0" y="0"/>
                    </a:moveTo>
                    <a:lnTo>
                      <a:pt x="0" y="3572"/>
                    </a:lnTo>
                    <a:lnTo>
                      <a:pt x="574" y="3572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rgbClr val="5D74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4" name="Google Shape;20037;p86">
                <a:extLst>
                  <a:ext uri="{FF2B5EF4-FFF2-40B4-BE49-F238E27FC236}">
                    <a16:creationId xmlns:a16="http://schemas.microsoft.com/office/drawing/2014/main" id="{2E92514F-2EA4-5F35-44D8-7E710885A978}"/>
                  </a:ext>
                </a:extLst>
              </p:cNvPr>
              <p:cNvSpPr/>
              <p:nvPr/>
            </p:nvSpPr>
            <p:spPr>
              <a:xfrm>
                <a:off x="8159292" y="2940724"/>
                <a:ext cx="55152" cy="185472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7126" extrusionOk="0">
                    <a:moveTo>
                      <a:pt x="127" y="1"/>
                    </a:moveTo>
                    <a:cubicBezTo>
                      <a:pt x="56" y="1"/>
                      <a:pt x="0" y="57"/>
                      <a:pt x="0" y="128"/>
                    </a:cubicBezTo>
                    <a:lnTo>
                      <a:pt x="0" y="7126"/>
                    </a:lnTo>
                    <a:lnTo>
                      <a:pt x="2118" y="7126"/>
                    </a:lnTo>
                    <a:lnTo>
                      <a:pt x="2118" y="128"/>
                    </a:lnTo>
                    <a:cubicBezTo>
                      <a:pt x="2118" y="57"/>
                      <a:pt x="2062" y="1"/>
                      <a:pt x="1995" y="1"/>
                    </a:cubicBez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5" name="Google Shape;20038;p86">
                <a:extLst>
                  <a:ext uri="{FF2B5EF4-FFF2-40B4-BE49-F238E27FC236}">
                    <a16:creationId xmlns:a16="http://schemas.microsoft.com/office/drawing/2014/main" id="{60FB2CAA-1FB2-8243-DD0E-B7E6D4B620FB}"/>
                  </a:ext>
                </a:extLst>
              </p:cNvPr>
              <p:cNvSpPr/>
              <p:nvPr/>
            </p:nvSpPr>
            <p:spPr>
              <a:xfrm>
                <a:off x="8159292" y="2940724"/>
                <a:ext cx="18245" cy="185472"/>
              </a:xfrm>
              <a:custGeom>
                <a:avLst/>
                <a:gdLst/>
                <a:ahLst/>
                <a:cxnLst/>
                <a:rect l="l" t="t" r="r" b="b"/>
                <a:pathLst>
                  <a:path w="701" h="7126" extrusionOk="0">
                    <a:moveTo>
                      <a:pt x="127" y="1"/>
                    </a:moveTo>
                    <a:cubicBezTo>
                      <a:pt x="56" y="1"/>
                      <a:pt x="0" y="57"/>
                      <a:pt x="0" y="128"/>
                    </a:cubicBezTo>
                    <a:lnTo>
                      <a:pt x="0" y="7126"/>
                    </a:lnTo>
                    <a:lnTo>
                      <a:pt x="577" y="7126"/>
                    </a:lnTo>
                    <a:lnTo>
                      <a:pt x="577" y="128"/>
                    </a:lnTo>
                    <a:cubicBezTo>
                      <a:pt x="577" y="57"/>
                      <a:pt x="633" y="1"/>
                      <a:pt x="700" y="1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6" name="Google Shape;20039;p86">
                <a:extLst>
                  <a:ext uri="{FF2B5EF4-FFF2-40B4-BE49-F238E27FC236}">
                    <a16:creationId xmlns:a16="http://schemas.microsoft.com/office/drawing/2014/main" id="{39C0E272-2EBF-BDB9-954F-416875A3C247}"/>
                  </a:ext>
                </a:extLst>
              </p:cNvPr>
              <p:cNvSpPr/>
              <p:nvPr/>
            </p:nvSpPr>
            <p:spPr>
              <a:xfrm>
                <a:off x="8079622" y="2978203"/>
                <a:ext cx="54970" cy="54319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7" extrusionOk="0">
                    <a:moveTo>
                      <a:pt x="1054" y="1"/>
                    </a:moveTo>
                    <a:cubicBezTo>
                      <a:pt x="1013" y="1"/>
                      <a:pt x="971" y="23"/>
                      <a:pt x="950" y="67"/>
                    </a:cubicBezTo>
                    <a:lnTo>
                      <a:pt x="0" y="2086"/>
                    </a:lnTo>
                    <a:lnTo>
                      <a:pt x="2111" y="2086"/>
                    </a:lnTo>
                    <a:lnTo>
                      <a:pt x="1158" y="67"/>
                    </a:lnTo>
                    <a:cubicBezTo>
                      <a:pt x="1137" y="23"/>
                      <a:pt x="1095" y="1"/>
                      <a:pt x="1054" y="1"/>
                    </a:cubicBez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" name="Google Shape;20040;p86">
                <a:extLst>
                  <a:ext uri="{FF2B5EF4-FFF2-40B4-BE49-F238E27FC236}">
                    <a16:creationId xmlns:a16="http://schemas.microsoft.com/office/drawing/2014/main" id="{24760E12-9697-F540-44C9-90593E87557D}"/>
                  </a:ext>
                </a:extLst>
              </p:cNvPr>
              <p:cNvSpPr/>
              <p:nvPr/>
            </p:nvSpPr>
            <p:spPr>
              <a:xfrm>
                <a:off x="8079622" y="2978203"/>
                <a:ext cx="34903" cy="54319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087" extrusionOk="0">
                    <a:moveTo>
                      <a:pt x="1054" y="1"/>
                    </a:moveTo>
                    <a:cubicBezTo>
                      <a:pt x="1013" y="1"/>
                      <a:pt x="971" y="23"/>
                      <a:pt x="950" y="67"/>
                    </a:cubicBezTo>
                    <a:lnTo>
                      <a:pt x="0" y="2086"/>
                    </a:lnTo>
                    <a:lnTo>
                      <a:pt x="574" y="2086"/>
                    </a:lnTo>
                    <a:lnTo>
                      <a:pt x="1341" y="457"/>
                    </a:lnTo>
                    <a:lnTo>
                      <a:pt x="1158" y="67"/>
                    </a:lnTo>
                    <a:cubicBezTo>
                      <a:pt x="1137" y="23"/>
                      <a:pt x="1095" y="1"/>
                      <a:pt x="1054" y="1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8" name="Google Shape;20041;p86">
                <a:extLst>
                  <a:ext uri="{FF2B5EF4-FFF2-40B4-BE49-F238E27FC236}">
                    <a16:creationId xmlns:a16="http://schemas.microsoft.com/office/drawing/2014/main" id="{3B05A0AF-8595-084E-EE03-2AD09F837E7C}"/>
                  </a:ext>
                </a:extLst>
              </p:cNvPr>
              <p:cNvSpPr/>
              <p:nvPr/>
            </p:nvSpPr>
            <p:spPr>
              <a:xfrm>
                <a:off x="8089773" y="2978255"/>
                <a:ext cx="34643" cy="32743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58" extrusionOk="0">
                    <a:moveTo>
                      <a:pt x="663" y="1"/>
                    </a:moveTo>
                    <a:cubicBezTo>
                      <a:pt x="622" y="1"/>
                      <a:pt x="581" y="22"/>
                      <a:pt x="560" y="65"/>
                    </a:cubicBezTo>
                    <a:lnTo>
                      <a:pt x="1" y="1258"/>
                    </a:lnTo>
                    <a:lnTo>
                      <a:pt x="1331" y="1258"/>
                    </a:lnTo>
                    <a:lnTo>
                      <a:pt x="768" y="68"/>
                    </a:lnTo>
                    <a:cubicBezTo>
                      <a:pt x="748" y="23"/>
                      <a:pt x="705" y="1"/>
                      <a:pt x="663" y="1"/>
                    </a:cubicBezTo>
                    <a:close/>
                  </a:path>
                </a:pathLst>
              </a:custGeom>
              <a:solidFill>
                <a:srgbClr val="697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9" name="Google Shape;20042;p86">
                <a:extLst>
                  <a:ext uri="{FF2B5EF4-FFF2-40B4-BE49-F238E27FC236}">
                    <a16:creationId xmlns:a16="http://schemas.microsoft.com/office/drawing/2014/main" id="{ACEC43BD-46EA-B8FD-064F-84A51B12284A}"/>
                  </a:ext>
                </a:extLst>
              </p:cNvPr>
              <p:cNvSpPr/>
              <p:nvPr/>
            </p:nvSpPr>
            <p:spPr>
              <a:xfrm>
                <a:off x="8089773" y="2978255"/>
                <a:ext cx="24752" cy="32743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258" extrusionOk="0">
                    <a:moveTo>
                      <a:pt x="664" y="1"/>
                    </a:moveTo>
                    <a:cubicBezTo>
                      <a:pt x="631" y="1"/>
                      <a:pt x="597" y="14"/>
                      <a:pt x="574" y="44"/>
                    </a:cubicBezTo>
                    <a:cubicBezTo>
                      <a:pt x="571" y="51"/>
                      <a:pt x="564" y="58"/>
                      <a:pt x="560" y="65"/>
                    </a:cubicBezTo>
                    <a:lnTo>
                      <a:pt x="1" y="1258"/>
                    </a:lnTo>
                    <a:lnTo>
                      <a:pt x="574" y="1258"/>
                    </a:lnTo>
                    <a:lnTo>
                      <a:pt x="951" y="459"/>
                    </a:lnTo>
                    <a:lnTo>
                      <a:pt x="768" y="65"/>
                    </a:lnTo>
                    <a:cubicBezTo>
                      <a:pt x="748" y="23"/>
                      <a:pt x="706" y="1"/>
                      <a:pt x="664" y="1"/>
                    </a:cubicBezTo>
                    <a:close/>
                  </a:path>
                </a:pathLst>
              </a:custGeom>
              <a:solidFill>
                <a:srgbClr val="586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0" name="Google Shape;20043;p86">
                <a:extLst>
                  <a:ext uri="{FF2B5EF4-FFF2-40B4-BE49-F238E27FC236}">
                    <a16:creationId xmlns:a16="http://schemas.microsoft.com/office/drawing/2014/main" id="{9E6A2A09-2D14-A4F5-9916-74E722DE6B8F}"/>
                  </a:ext>
                </a:extLst>
              </p:cNvPr>
              <p:cNvSpPr/>
              <p:nvPr/>
            </p:nvSpPr>
            <p:spPr>
              <a:xfrm>
                <a:off x="8017234" y="3052460"/>
                <a:ext cx="29984" cy="30062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5" extrusionOk="0">
                    <a:moveTo>
                      <a:pt x="1" y="0"/>
                    </a:moveTo>
                    <a:lnTo>
                      <a:pt x="1" y="1154"/>
                    </a:lnTo>
                    <a:lnTo>
                      <a:pt x="1152" y="1154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1" name="Google Shape;20044;p86">
                <a:extLst>
                  <a:ext uri="{FF2B5EF4-FFF2-40B4-BE49-F238E27FC236}">
                    <a16:creationId xmlns:a16="http://schemas.microsoft.com/office/drawing/2014/main" id="{33077113-2DC5-6E8C-0C37-9BD2FDB5C2E9}"/>
                  </a:ext>
                </a:extLst>
              </p:cNvPr>
              <p:cNvSpPr/>
              <p:nvPr/>
            </p:nvSpPr>
            <p:spPr>
              <a:xfrm>
                <a:off x="8017234" y="3052460"/>
                <a:ext cx="14966" cy="30062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155" extrusionOk="0">
                    <a:moveTo>
                      <a:pt x="1" y="0"/>
                    </a:moveTo>
                    <a:lnTo>
                      <a:pt x="1" y="1154"/>
                    </a:lnTo>
                    <a:lnTo>
                      <a:pt x="574" y="1154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2" name="Google Shape;20045;p86">
                <a:extLst>
                  <a:ext uri="{FF2B5EF4-FFF2-40B4-BE49-F238E27FC236}">
                    <a16:creationId xmlns:a16="http://schemas.microsoft.com/office/drawing/2014/main" id="{4BB8DEA3-5D11-446C-C410-0F4052F2DB10}"/>
                  </a:ext>
                </a:extLst>
              </p:cNvPr>
              <p:cNvSpPr/>
              <p:nvPr/>
            </p:nvSpPr>
            <p:spPr>
              <a:xfrm>
                <a:off x="8009556" y="3080101"/>
                <a:ext cx="45444" cy="45366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43" extrusionOk="0">
                    <a:moveTo>
                      <a:pt x="317" y="1"/>
                    </a:moveTo>
                    <a:cubicBezTo>
                      <a:pt x="141" y="1"/>
                      <a:pt x="0" y="149"/>
                      <a:pt x="11" y="325"/>
                    </a:cubicBezTo>
                    <a:lnTo>
                      <a:pt x="64" y="1743"/>
                    </a:lnTo>
                    <a:lnTo>
                      <a:pt x="1682" y="1743"/>
                    </a:lnTo>
                    <a:lnTo>
                      <a:pt x="1739" y="325"/>
                    </a:lnTo>
                    <a:cubicBezTo>
                      <a:pt x="1746" y="149"/>
                      <a:pt x="1605" y="1"/>
                      <a:pt x="1429" y="1"/>
                    </a:cubicBezTo>
                    <a:close/>
                  </a:path>
                </a:pathLst>
              </a:custGeom>
              <a:solidFill>
                <a:srgbClr val="6379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3" name="Google Shape;20046;p86">
                <a:extLst>
                  <a:ext uri="{FF2B5EF4-FFF2-40B4-BE49-F238E27FC236}">
                    <a16:creationId xmlns:a16="http://schemas.microsoft.com/office/drawing/2014/main" id="{0756C4FA-D464-4DDD-5A47-AEF33F7C4980}"/>
                  </a:ext>
                </a:extLst>
              </p:cNvPr>
              <p:cNvSpPr/>
              <p:nvPr/>
            </p:nvSpPr>
            <p:spPr>
              <a:xfrm>
                <a:off x="8009556" y="3080101"/>
                <a:ext cx="23191" cy="4528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740" extrusionOk="0">
                    <a:moveTo>
                      <a:pt x="314" y="1"/>
                    </a:moveTo>
                    <a:cubicBezTo>
                      <a:pt x="138" y="1"/>
                      <a:pt x="0" y="145"/>
                      <a:pt x="7" y="321"/>
                    </a:cubicBezTo>
                    <a:lnTo>
                      <a:pt x="60" y="1739"/>
                    </a:lnTo>
                    <a:lnTo>
                      <a:pt x="637" y="1739"/>
                    </a:lnTo>
                    <a:lnTo>
                      <a:pt x="585" y="321"/>
                    </a:lnTo>
                    <a:cubicBezTo>
                      <a:pt x="574" y="145"/>
                      <a:pt x="715" y="1"/>
                      <a:pt x="891" y="1"/>
                    </a:cubicBezTo>
                    <a:close/>
                  </a:path>
                </a:pathLst>
              </a:custGeom>
              <a:solidFill>
                <a:srgbClr val="5B72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4" name="Google Shape;20047;p86">
                <a:extLst>
                  <a:ext uri="{FF2B5EF4-FFF2-40B4-BE49-F238E27FC236}">
                    <a16:creationId xmlns:a16="http://schemas.microsoft.com/office/drawing/2014/main" id="{D6C96628-768D-E7EC-D23F-D22F90514315}"/>
                  </a:ext>
                </a:extLst>
              </p:cNvPr>
              <p:cNvSpPr/>
              <p:nvPr/>
            </p:nvSpPr>
            <p:spPr>
              <a:xfrm>
                <a:off x="7999848" y="2961051"/>
                <a:ext cx="64392" cy="75584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2904" extrusionOk="0">
                    <a:moveTo>
                      <a:pt x="1239" y="0"/>
                    </a:moveTo>
                    <a:cubicBezTo>
                      <a:pt x="1219" y="0"/>
                      <a:pt x="1199" y="10"/>
                      <a:pt x="1186" y="29"/>
                    </a:cubicBezTo>
                    <a:lnTo>
                      <a:pt x="53" y="1690"/>
                    </a:lnTo>
                    <a:cubicBezTo>
                      <a:pt x="0" y="1764"/>
                      <a:pt x="11" y="1862"/>
                      <a:pt x="74" y="1926"/>
                    </a:cubicBezTo>
                    <a:lnTo>
                      <a:pt x="613" y="2474"/>
                    </a:lnTo>
                    <a:cubicBezTo>
                      <a:pt x="644" y="2506"/>
                      <a:pt x="665" y="2552"/>
                      <a:pt x="662" y="2598"/>
                    </a:cubicBezTo>
                    <a:lnTo>
                      <a:pt x="662" y="2904"/>
                    </a:lnTo>
                    <a:lnTo>
                      <a:pt x="1812" y="2904"/>
                    </a:lnTo>
                    <a:lnTo>
                      <a:pt x="1812" y="2598"/>
                    </a:lnTo>
                    <a:cubicBezTo>
                      <a:pt x="1812" y="2552"/>
                      <a:pt x="1834" y="2506"/>
                      <a:pt x="1865" y="2474"/>
                    </a:cubicBezTo>
                    <a:lnTo>
                      <a:pt x="2404" y="1926"/>
                    </a:lnTo>
                    <a:cubicBezTo>
                      <a:pt x="2467" y="1862"/>
                      <a:pt x="2474" y="1764"/>
                      <a:pt x="2425" y="1693"/>
                    </a:cubicBezTo>
                    <a:lnTo>
                      <a:pt x="1292" y="29"/>
                    </a:lnTo>
                    <a:cubicBezTo>
                      <a:pt x="1279" y="10"/>
                      <a:pt x="1259" y="0"/>
                      <a:pt x="1239" y="0"/>
                    </a:cubicBezTo>
                    <a:close/>
                  </a:path>
                </a:pathLst>
              </a:custGeom>
              <a:solidFill>
                <a:srgbClr val="B0C0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5" name="Google Shape;20048;p86">
                <a:extLst>
                  <a:ext uri="{FF2B5EF4-FFF2-40B4-BE49-F238E27FC236}">
                    <a16:creationId xmlns:a16="http://schemas.microsoft.com/office/drawing/2014/main" id="{ADB82A36-EB17-A505-FD76-EBB6102B95B3}"/>
                  </a:ext>
                </a:extLst>
              </p:cNvPr>
              <p:cNvSpPr/>
              <p:nvPr/>
            </p:nvSpPr>
            <p:spPr>
              <a:xfrm>
                <a:off x="7999848" y="2961051"/>
                <a:ext cx="39770" cy="75688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2908" extrusionOk="0">
                    <a:moveTo>
                      <a:pt x="1239" y="0"/>
                    </a:moveTo>
                    <a:cubicBezTo>
                      <a:pt x="1219" y="0"/>
                      <a:pt x="1199" y="10"/>
                      <a:pt x="1186" y="29"/>
                    </a:cubicBezTo>
                    <a:lnTo>
                      <a:pt x="53" y="1693"/>
                    </a:lnTo>
                    <a:cubicBezTo>
                      <a:pt x="0" y="1767"/>
                      <a:pt x="11" y="1862"/>
                      <a:pt x="74" y="1926"/>
                    </a:cubicBezTo>
                    <a:lnTo>
                      <a:pt x="613" y="2474"/>
                    </a:lnTo>
                    <a:cubicBezTo>
                      <a:pt x="644" y="2506"/>
                      <a:pt x="665" y="2552"/>
                      <a:pt x="665" y="2598"/>
                    </a:cubicBezTo>
                    <a:lnTo>
                      <a:pt x="665" y="2907"/>
                    </a:lnTo>
                    <a:lnTo>
                      <a:pt x="1239" y="2907"/>
                    </a:lnTo>
                    <a:lnTo>
                      <a:pt x="1239" y="2598"/>
                    </a:lnTo>
                    <a:cubicBezTo>
                      <a:pt x="1239" y="2552"/>
                      <a:pt x="1221" y="2506"/>
                      <a:pt x="1190" y="2474"/>
                    </a:cubicBezTo>
                    <a:lnTo>
                      <a:pt x="648" y="1926"/>
                    </a:lnTo>
                    <a:cubicBezTo>
                      <a:pt x="585" y="1862"/>
                      <a:pt x="578" y="1764"/>
                      <a:pt x="627" y="1693"/>
                    </a:cubicBezTo>
                    <a:lnTo>
                      <a:pt x="1527" y="374"/>
                    </a:lnTo>
                    <a:lnTo>
                      <a:pt x="1292" y="29"/>
                    </a:lnTo>
                    <a:cubicBezTo>
                      <a:pt x="1279" y="10"/>
                      <a:pt x="1259" y="0"/>
                      <a:pt x="1239" y="0"/>
                    </a:cubicBezTo>
                    <a:close/>
                  </a:path>
                </a:pathLst>
              </a:custGeom>
              <a:solidFill>
                <a:srgbClr val="D1DB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6" name="Google Shape;20049;p86">
                <a:extLst>
                  <a:ext uri="{FF2B5EF4-FFF2-40B4-BE49-F238E27FC236}">
                    <a16:creationId xmlns:a16="http://schemas.microsoft.com/office/drawing/2014/main" id="{BB632394-EE65-DFA8-712A-3839FB2A088C}"/>
                  </a:ext>
                </a:extLst>
              </p:cNvPr>
              <p:cNvSpPr/>
              <p:nvPr/>
            </p:nvSpPr>
            <p:spPr>
              <a:xfrm>
                <a:off x="8006173" y="3036531"/>
                <a:ext cx="51847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676" extrusionOk="0">
                    <a:moveTo>
                      <a:pt x="236" y="0"/>
                    </a:moveTo>
                    <a:cubicBezTo>
                      <a:pt x="106" y="0"/>
                      <a:pt x="0" y="106"/>
                      <a:pt x="0" y="236"/>
                    </a:cubicBezTo>
                    <a:lnTo>
                      <a:pt x="0" y="444"/>
                    </a:lnTo>
                    <a:cubicBezTo>
                      <a:pt x="0" y="570"/>
                      <a:pt x="106" y="676"/>
                      <a:pt x="236" y="676"/>
                    </a:cubicBezTo>
                    <a:lnTo>
                      <a:pt x="1756" y="676"/>
                    </a:lnTo>
                    <a:cubicBezTo>
                      <a:pt x="1886" y="676"/>
                      <a:pt x="1988" y="570"/>
                      <a:pt x="1992" y="444"/>
                    </a:cubicBezTo>
                    <a:lnTo>
                      <a:pt x="1992" y="236"/>
                    </a:lnTo>
                    <a:cubicBezTo>
                      <a:pt x="1988" y="106"/>
                      <a:pt x="1886" y="0"/>
                      <a:pt x="1756" y="0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" name="Google Shape;20050;p86">
                <a:extLst>
                  <a:ext uri="{FF2B5EF4-FFF2-40B4-BE49-F238E27FC236}">
                    <a16:creationId xmlns:a16="http://schemas.microsoft.com/office/drawing/2014/main" id="{756377B0-6838-E9D6-5633-2D76B29A90B2}"/>
                  </a:ext>
                </a:extLst>
              </p:cNvPr>
              <p:cNvSpPr/>
              <p:nvPr/>
            </p:nvSpPr>
            <p:spPr>
              <a:xfrm>
                <a:off x="8006173" y="3039368"/>
                <a:ext cx="51847" cy="14758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567" extrusionOk="0">
                    <a:moveTo>
                      <a:pt x="39" y="0"/>
                    </a:moveTo>
                    <a:cubicBezTo>
                      <a:pt x="14" y="35"/>
                      <a:pt x="0" y="81"/>
                      <a:pt x="0" y="127"/>
                    </a:cubicBezTo>
                    <a:lnTo>
                      <a:pt x="0" y="335"/>
                    </a:lnTo>
                    <a:cubicBezTo>
                      <a:pt x="0" y="461"/>
                      <a:pt x="106" y="567"/>
                      <a:pt x="236" y="567"/>
                    </a:cubicBezTo>
                    <a:lnTo>
                      <a:pt x="1756" y="567"/>
                    </a:lnTo>
                    <a:cubicBezTo>
                      <a:pt x="1886" y="567"/>
                      <a:pt x="1988" y="461"/>
                      <a:pt x="1992" y="335"/>
                    </a:cubicBezTo>
                    <a:lnTo>
                      <a:pt x="1992" y="127"/>
                    </a:lnTo>
                    <a:cubicBezTo>
                      <a:pt x="1988" y="81"/>
                      <a:pt x="1978" y="35"/>
                      <a:pt x="1953" y="0"/>
                    </a:cubicBezTo>
                    <a:cubicBezTo>
                      <a:pt x="1911" y="67"/>
                      <a:pt x="1837" y="106"/>
                      <a:pt x="1756" y="106"/>
                    </a:cubicBezTo>
                    <a:lnTo>
                      <a:pt x="236" y="106"/>
                    </a:lnTo>
                    <a:cubicBezTo>
                      <a:pt x="155" y="106"/>
                      <a:pt x="81" y="67"/>
                      <a:pt x="39" y="0"/>
                    </a:cubicBezTo>
                    <a:close/>
                  </a:path>
                </a:pathLst>
              </a:custGeom>
              <a:solidFill>
                <a:srgbClr val="EAE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8" name="Google Shape;20051;p86">
                <a:extLst>
                  <a:ext uri="{FF2B5EF4-FFF2-40B4-BE49-F238E27FC236}">
                    <a16:creationId xmlns:a16="http://schemas.microsoft.com/office/drawing/2014/main" id="{258AC0D0-AD1D-FE13-43D5-16E208F05BED}"/>
                  </a:ext>
                </a:extLst>
              </p:cNvPr>
              <p:cNvSpPr/>
              <p:nvPr/>
            </p:nvSpPr>
            <p:spPr>
              <a:xfrm>
                <a:off x="8107081" y="3032497"/>
                <a:ext cx="27511" cy="9297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3572" extrusionOk="0">
                    <a:moveTo>
                      <a:pt x="1" y="0"/>
                    </a:moveTo>
                    <a:lnTo>
                      <a:pt x="1" y="3572"/>
                    </a:lnTo>
                    <a:lnTo>
                      <a:pt x="1056" y="3572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D2DB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9" name="Google Shape;20052;p86">
                <a:extLst>
                  <a:ext uri="{FF2B5EF4-FFF2-40B4-BE49-F238E27FC236}">
                    <a16:creationId xmlns:a16="http://schemas.microsoft.com/office/drawing/2014/main" id="{EB0805B0-47B7-E0C1-2FEF-C0889FF0E70E}"/>
                  </a:ext>
                </a:extLst>
              </p:cNvPr>
              <p:cNvSpPr/>
              <p:nvPr/>
            </p:nvSpPr>
            <p:spPr>
              <a:xfrm>
                <a:off x="8072829" y="3182493"/>
                <a:ext cx="69728" cy="48463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862" extrusionOk="0">
                    <a:moveTo>
                      <a:pt x="1" y="1"/>
                    </a:moveTo>
                    <a:lnTo>
                      <a:pt x="1" y="1862"/>
                    </a:lnTo>
                    <a:lnTo>
                      <a:pt x="2678" y="1862"/>
                    </a:lnTo>
                    <a:lnTo>
                      <a:pt x="2678" y="1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0" name="Google Shape;20053;p86">
                <a:extLst>
                  <a:ext uri="{FF2B5EF4-FFF2-40B4-BE49-F238E27FC236}">
                    <a16:creationId xmlns:a16="http://schemas.microsoft.com/office/drawing/2014/main" id="{A159D6F5-507F-C014-02E3-0A32A7D8E5AD}"/>
                  </a:ext>
                </a:extLst>
              </p:cNvPr>
              <p:cNvSpPr/>
              <p:nvPr/>
            </p:nvSpPr>
            <p:spPr>
              <a:xfrm>
                <a:off x="8072829" y="3182493"/>
                <a:ext cx="14966" cy="48463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862" extrusionOk="0">
                    <a:moveTo>
                      <a:pt x="1" y="1"/>
                    </a:moveTo>
                    <a:lnTo>
                      <a:pt x="1" y="1862"/>
                    </a:lnTo>
                    <a:lnTo>
                      <a:pt x="574" y="1862"/>
                    </a:lnTo>
                    <a:lnTo>
                      <a:pt x="574" y="1"/>
                    </a:lnTo>
                    <a:close/>
                  </a:path>
                </a:pathLst>
              </a:custGeom>
              <a:solidFill>
                <a:srgbClr val="EAE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1" name="Google Shape;20054;p86">
                <a:extLst>
                  <a:ext uri="{FF2B5EF4-FFF2-40B4-BE49-F238E27FC236}">
                    <a16:creationId xmlns:a16="http://schemas.microsoft.com/office/drawing/2014/main" id="{C4F908D9-61DD-7AE8-3EAD-AB1ABD9F9841}"/>
                  </a:ext>
                </a:extLst>
              </p:cNvPr>
              <p:cNvSpPr/>
              <p:nvPr/>
            </p:nvSpPr>
            <p:spPr>
              <a:xfrm>
                <a:off x="8038134" y="3229291"/>
                <a:ext cx="139117" cy="28786"/>
              </a:xfrm>
              <a:custGeom>
                <a:avLst/>
                <a:gdLst/>
                <a:ahLst/>
                <a:cxnLst/>
                <a:rect l="l" t="t" r="r" b="b"/>
                <a:pathLst>
                  <a:path w="5345" h="1106" extrusionOk="0">
                    <a:moveTo>
                      <a:pt x="412" y="1"/>
                    </a:moveTo>
                    <a:cubicBezTo>
                      <a:pt x="183" y="1"/>
                      <a:pt x="0" y="184"/>
                      <a:pt x="0" y="412"/>
                    </a:cubicBezTo>
                    <a:lnTo>
                      <a:pt x="0" y="694"/>
                    </a:lnTo>
                    <a:cubicBezTo>
                      <a:pt x="0" y="919"/>
                      <a:pt x="183" y="1105"/>
                      <a:pt x="412" y="1105"/>
                    </a:cubicBezTo>
                    <a:lnTo>
                      <a:pt x="4933" y="1105"/>
                    </a:lnTo>
                    <a:cubicBezTo>
                      <a:pt x="5158" y="1105"/>
                      <a:pt x="5345" y="919"/>
                      <a:pt x="5345" y="694"/>
                    </a:cubicBezTo>
                    <a:lnTo>
                      <a:pt x="5345" y="412"/>
                    </a:lnTo>
                    <a:cubicBezTo>
                      <a:pt x="5345" y="184"/>
                      <a:pt x="5158" y="1"/>
                      <a:pt x="4933" y="1"/>
                    </a:cubicBez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2" name="Google Shape;20055;p86">
                <a:extLst>
                  <a:ext uri="{FF2B5EF4-FFF2-40B4-BE49-F238E27FC236}">
                    <a16:creationId xmlns:a16="http://schemas.microsoft.com/office/drawing/2014/main" id="{0D3AF44F-1A83-37EB-77ED-75F696B900FC}"/>
                  </a:ext>
                </a:extLst>
              </p:cNvPr>
              <p:cNvSpPr/>
              <p:nvPr/>
            </p:nvSpPr>
            <p:spPr>
              <a:xfrm>
                <a:off x="8038134" y="3236162"/>
                <a:ext cx="139117" cy="21915"/>
              </a:xfrm>
              <a:custGeom>
                <a:avLst/>
                <a:gdLst/>
                <a:ahLst/>
                <a:cxnLst/>
                <a:rect l="l" t="t" r="r" b="b"/>
                <a:pathLst>
                  <a:path w="5345" h="842" extrusionOk="0">
                    <a:moveTo>
                      <a:pt x="28" y="0"/>
                    </a:moveTo>
                    <a:cubicBezTo>
                      <a:pt x="11" y="46"/>
                      <a:pt x="0" y="99"/>
                      <a:pt x="0" y="148"/>
                    </a:cubicBezTo>
                    <a:lnTo>
                      <a:pt x="0" y="430"/>
                    </a:lnTo>
                    <a:cubicBezTo>
                      <a:pt x="0" y="658"/>
                      <a:pt x="183" y="841"/>
                      <a:pt x="412" y="841"/>
                    </a:cubicBezTo>
                    <a:lnTo>
                      <a:pt x="4933" y="841"/>
                    </a:lnTo>
                    <a:cubicBezTo>
                      <a:pt x="5158" y="841"/>
                      <a:pt x="5345" y="658"/>
                      <a:pt x="5345" y="430"/>
                    </a:cubicBezTo>
                    <a:lnTo>
                      <a:pt x="5345" y="148"/>
                    </a:lnTo>
                    <a:cubicBezTo>
                      <a:pt x="5345" y="99"/>
                      <a:pt x="5334" y="46"/>
                      <a:pt x="5317" y="0"/>
                    </a:cubicBezTo>
                    <a:cubicBezTo>
                      <a:pt x="5257" y="159"/>
                      <a:pt x="5102" y="264"/>
                      <a:pt x="4933" y="264"/>
                    </a:cubicBezTo>
                    <a:lnTo>
                      <a:pt x="412" y="264"/>
                    </a:lnTo>
                    <a:cubicBezTo>
                      <a:pt x="239" y="264"/>
                      <a:pt x="88" y="159"/>
                      <a:pt x="28" y="0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3" name="Google Shape;20056;p86">
                <a:extLst>
                  <a:ext uri="{FF2B5EF4-FFF2-40B4-BE49-F238E27FC236}">
                    <a16:creationId xmlns:a16="http://schemas.microsoft.com/office/drawing/2014/main" id="{B54A74D0-9AA3-E10B-2EAF-A7DCF5AABDBC}"/>
                  </a:ext>
                </a:extLst>
              </p:cNvPr>
              <p:cNvSpPr/>
              <p:nvPr/>
            </p:nvSpPr>
            <p:spPr>
              <a:xfrm>
                <a:off x="7932723" y="3125077"/>
                <a:ext cx="353245" cy="60826"/>
              </a:xfrm>
              <a:custGeom>
                <a:avLst/>
                <a:gdLst/>
                <a:ahLst/>
                <a:cxnLst/>
                <a:rect l="l" t="t" r="r" b="b"/>
                <a:pathLst>
                  <a:path w="13572" h="2337" extrusionOk="0">
                    <a:moveTo>
                      <a:pt x="0" y="1"/>
                    </a:moveTo>
                    <a:lnTo>
                      <a:pt x="0" y="1848"/>
                    </a:lnTo>
                    <a:cubicBezTo>
                      <a:pt x="0" y="2119"/>
                      <a:pt x="222" y="2337"/>
                      <a:pt x="489" y="2337"/>
                    </a:cubicBezTo>
                    <a:lnTo>
                      <a:pt x="13082" y="2337"/>
                    </a:lnTo>
                    <a:cubicBezTo>
                      <a:pt x="13353" y="2337"/>
                      <a:pt x="13571" y="2119"/>
                      <a:pt x="13571" y="1848"/>
                    </a:cubicBezTo>
                    <a:lnTo>
                      <a:pt x="13571" y="1"/>
                    </a:ln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4" name="Google Shape;20057;p86">
                <a:extLst>
                  <a:ext uri="{FF2B5EF4-FFF2-40B4-BE49-F238E27FC236}">
                    <a16:creationId xmlns:a16="http://schemas.microsoft.com/office/drawing/2014/main" id="{F4E4FC10-22FB-05F1-9F33-3F371D894739}"/>
                  </a:ext>
                </a:extLst>
              </p:cNvPr>
              <p:cNvSpPr/>
              <p:nvPr/>
            </p:nvSpPr>
            <p:spPr>
              <a:xfrm>
                <a:off x="7932801" y="3124998"/>
                <a:ext cx="27589" cy="60826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37" extrusionOk="0">
                    <a:moveTo>
                      <a:pt x="1" y="0"/>
                    </a:moveTo>
                    <a:lnTo>
                      <a:pt x="1" y="1847"/>
                    </a:lnTo>
                    <a:cubicBezTo>
                      <a:pt x="1" y="2118"/>
                      <a:pt x="219" y="2336"/>
                      <a:pt x="490" y="2336"/>
                    </a:cubicBezTo>
                    <a:lnTo>
                      <a:pt x="1060" y="2336"/>
                    </a:lnTo>
                    <a:cubicBezTo>
                      <a:pt x="793" y="2336"/>
                      <a:pt x="571" y="2118"/>
                      <a:pt x="571" y="1847"/>
                    </a:cubicBez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5" name="Google Shape;20058;p86">
                <a:extLst>
                  <a:ext uri="{FF2B5EF4-FFF2-40B4-BE49-F238E27FC236}">
                    <a16:creationId xmlns:a16="http://schemas.microsoft.com/office/drawing/2014/main" id="{093309E2-EAF3-FB94-1DC2-0F80C060306F}"/>
                  </a:ext>
                </a:extLst>
              </p:cNvPr>
              <p:cNvSpPr/>
              <p:nvPr/>
            </p:nvSpPr>
            <p:spPr>
              <a:xfrm>
                <a:off x="8100132" y="3149725"/>
                <a:ext cx="16501" cy="1127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33" extrusionOk="0">
                    <a:moveTo>
                      <a:pt x="289" y="0"/>
                    </a:moveTo>
                    <a:cubicBezTo>
                      <a:pt x="0" y="0"/>
                      <a:pt x="0" y="433"/>
                      <a:pt x="289" y="433"/>
                    </a:cubicBezTo>
                    <a:lnTo>
                      <a:pt x="419" y="433"/>
                    </a:lnTo>
                    <a:cubicBezTo>
                      <a:pt x="535" y="433"/>
                      <a:pt x="634" y="334"/>
                      <a:pt x="634" y="215"/>
                    </a:cubicBezTo>
                    <a:cubicBezTo>
                      <a:pt x="634" y="95"/>
                      <a:pt x="535" y="0"/>
                      <a:pt x="41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6" name="Google Shape;20059;p86">
                <a:extLst>
                  <a:ext uri="{FF2B5EF4-FFF2-40B4-BE49-F238E27FC236}">
                    <a16:creationId xmlns:a16="http://schemas.microsoft.com/office/drawing/2014/main" id="{0152C8AE-166F-64A1-092E-C9C17EA6EC7D}"/>
                  </a:ext>
                </a:extLst>
              </p:cNvPr>
              <p:cNvSpPr/>
              <p:nvPr/>
            </p:nvSpPr>
            <p:spPr>
              <a:xfrm>
                <a:off x="7927127" y="2879845"/>
                <a:ext cx="364515" cy="383619"/>
              </a:xfrm>
              <a:custGeom>
                <a:avLst/>
                <a:gdLst/>
                <a:ahLst/>
                <a:cxnLst/>
                <a:rect l="l" t="t" r="r" b="b"/>
                <a:pathLst>
                  <a:path w="14005" h="14739" extrusionOk="0">
                    <a:moveTo>
                      <a:pt x="6915" y="4127"/>
                    </a:moveTo>
                    <a:lnTo>
                      <a:pt x="7235" y="4813"/>
                    </a:lnTo>
                    <a:lnTo>
                      <a:pt x="6591" y="4813"/>
                    </a:lnTo>
                    <a:lnTo>
                      <a:pt x="6915" y="4127"/>
                    </a:lnTo>
                    <a:close/>
                    <a:moveTo>
                      <a:pt x="7439" y="5243"/>
                    </a:moveTo>
                    <a:lnTo>
                      <a:pt x="7625" y="5637"/>
                    </a:lnTo>
                    <a:lnTo>
                      <a:pt x="6200" y="5637"/>
                    </a:lnTo>
                    <a:lnTo>
                      <a:pt x="6387" y="5243"/>
                    </a:lnTo>
                    <a:close/>
                    <a:moveTo>
                      <a:pt x="4255" y="3765"/>
                    </a:moveTo>
                    <a:lnTo>
                      <a:pt x="5036" y="4908"/>
                    </a:lnTo>
                    <a:lnTo>
                      <a:pt x="4511" y="5436"/>
                    </a:lnTo>
                    <a:cubicBezTo>
                      <a:pt x="4385" y="5566"/>
                      <a:pt x="4399" y="5700"/>
                      <a:pt x="4399" y="5806"/>
                    </a:cubicBezTo>
                    <a:lnTo>
                      <a:pt x="3678" y="5806"/>
                    </a:lnTo>
                    <a:cubicBezTo>
                      <a:pt x="3678" y="5707"/>
                      <a:pt x="3692" y="5566"/>
                      <a:pt x="3565" y="5436"/>
                    </a:cubicBezTo>
                    <a:lnTo>
                      <a:pt x="3041" y="4908"/>
                    </a:lnTo>
                    <a:lnTo>
                      <a:pt x="3822" y="3765"/>
                    </a:lnTo>
                    <a:lnTo>
                      <a:pt x="3822" y="4669"/>
                    </a:lnTo>
                    <a:lnTo>
                      <a:pt x="3822" y="4673"/>
                    </a:lnTo>
                    <a:cubicBezTo>
                      <a:pt x="3558" y="4704"/>
                      <a:pt x="3579" y="5098"/>
                      <a:pt x="3847" y="5102"/>
                    </a:cubicBezTo>
                    <a:lnTo>
                      <a:pt x="4219" y="5102"/>
                    </a:lnTo>
                    <a:cubicBezTo>
                      <a:pt x="4480" y="5098"/>
                      <a:pt x="4511" y="4718"/>
                      <a:pt x="4255" y="4673"/>
                    </a:cubicBezTo>
                    <a:lnTo>
                      <a:pt x="4255" y="3765"/>
                    </a:lnTo>
                    <a:close/>
                    <a:moveTo>
                      <a:pt x="4800" y="6238"/>
                    </a:moveTo>
                    <a:cubicBezTo>
                      <a:pt x="4811" y="6238"/>
                      <a:pt x="4818" y="6249"/>
                      <a:pt x="4818" y="6259"/>
                    </a:cubicBezTo>
                    <a:lnTo>
                      <a:pt x="4818" y="6456"/>
                    </a:lnTo>
                    <a:cubicBezTo>
                      <a:pt x="4818" y="6467"/>
                      <a:pt x="4811" y="6474"/>
                      <a:pt x="4800" y="6474"/>
                    </a:cubicBezTo>
                    <a:lnTo>
                      <a:pt x="3277" y="6474"/>
                    </a:lnTo>
                    <a:cubicBezTo>
                      <a:pt x="3266" y="6474"/>
                      <a:pt x="3259" y="6467"/>
                      <a:pt x="3259" y="6456"/>
                    </a:cubicBezTo>
                    <a:lnTo>
                      <a:pt x="3259" y="6259"/>
                    </a:lnTo>
                    <a:cubicBezTo>
                      <a:pt x="3259" y="6249"/>
                      <a:pt x="3266" y="6238"/>
                      <a:pt x="3277" y="6238"/>
                    </a:cubicBezTo>
                    <a:close/>
                    <a:moveTo>
                      <a:pt x="4399" y="6907"/>
                    </a:moveTo>
                    <a:lnTo>
                      <a:pt x="4399" y="7473"/>
                    </a:lnTo>
                    <a:lnTo>
                      <a:pt x="3678" y="7473"/>
                    </a:lnTo>
                    <a:lnTo>
                      <a:pt x="3678" y="6907"/>
                    </a:lnTo>
                    <a:close/>
                    <a:moveTo>
                      <a:pt x="4598" y="7906"/>
                    </a:moveTo>
                    <a:cubicBezTo>
                      <a:pt x="4648" y="7906"/>
                      <a:pt x="4684" y="7950"/>
                      <a:pt x="4684" y="8001"/>
                    </a:cubicBezTo>
                    <a:lnTo>
                      <a:pt x="4638" y="9201"/>
                    </a:lnTo>
                    <a:lnTo>
                      <a:pt x="3442" y="9201"/>
                    </a:lnTo>
                    <a:lnTo>
                      <a:pt x="3396" y="8001"/>
                    </a:lnTo>
                    <a:cubicBezTo>
                      <a:pt x="3393" y="7950"/>
                      <a:pt x="3432" y="7906"/>
                      <a:pt x="3482" y="7906"/>
                    </a:cubicBezTo>
                    <a:cubicBezTo>
                      <a:pt x="3484" y="7906"/>
                      <a:pt x="3486" y="7906"/>
                      <a:pt x="3488" y="7906"/>
                    </a:cubicBezTo>
                    <a:lnTo>
                      <a:pt x="4592" y="7906"/>
                    </a:lnTo>
                    <a:cubicBezTo>
                      <a:pt x="4594" y="7906"/>
                      <a:pt x="4596" y="7906"/>
                      <a:pt x="4598" y="7906"/>
                    </a:cubicBezTo>
                    <a:close/>
                    <a:moveTo>
                      <a:pt x="6696" y="6069"/>
                    </a:moveTo>
                    <a:lnTo>
                      <a:pt x="6696" y="9201"/>
                    </a:lnTo>
                    <a:lnTo>
                      <a:pt x="6077" y="9201"/>
                    </a:lnTo>
                    <a:lnTo>
                      <a:pt x="6077" y="6069"/>
                    </a:lnTo>
                    <a:close/>
                    <a:moveTo>
                      <a:pt x="7748" y="6069"/>
                    </a:moveTo>
                    <a:lnTo>
                      <a:pt x="7748" y="9201"/>
                    </a:lnTo>
                    <a:lnTo>
                      <a:pt x="7129" y="9201"/>
                    </a:lnTo>
                    <a:lnTo>
                      <a:pt x="7129" y="6069"/>
                    </a:lnTo>
                    <a:close/>
                    <a:moveTo>
                      <a:pt x="10817" y="2551"/>
                    </a:moveTo>
                    <a:lnTo>
                      <a:pt x="10817" y="3536"/>
                    </a:lnTo>
                    <a:lnTo>
                      <a:pt x="10468" y="3536"/>
                    </a:lnTo>
                    <a:cubicBezTo>
                      <a:pt x="10180" y="3536"/>
                      <a:pt x="10180" y="3965"/>
                      <a:pt x="10468" y="3969"/>
                    </a:cubicBezTo>
                    <a:lnTo>
                      <a:pt x="10817" y="3969"/>
                    </a:lnTo>
                    <a:lnTo>
                      <a:pt x="10817" y="4951"/>
                    </a:lnTo>
                    <a:lnTo>
                      <a:pt x="10468" y="4951"/>
                    </a:lnTo>
                    <a:cubicBezTo>
                      <a:pt x="10180" y="4951"/>
                      <a:pt x="10180" y="5383"/>
                      <a:pt x="10468" y="5383"/>
                    </a:cubicBezTo>
                    <a:lnTo>
                      <a:pt x="10817" y="5383"/>
                    </a:lnTo>
                    <a:lnTo>
                      <a:pt x="10817" y="6369"/>
                    </a:lnTo>
                    <a:lnTo>
                      <a:pt x="10468" y="6369"/>
                    </a:lnTo>
                    <a:cubicBezTo>
                      <a:pt x="10180" y="6369"/>
                      <a:pt x="10180" y="6798"/>
                      <a:pt x="10468" y="6798"/>
                    </a:cubicBezTo>
                    <a:lnTo>
                      <a:pt x="10817" y="6798"/>
                    </a:lnTo>
                    <a:lnTo>
                      <a:pt x="10817" y="7783"/>
                    </a:lnTo>
                    <a:lnTo>
                      <a:pt x="10468" y="7783"/>
                    </a:lnTo>
                    <a:cubicBezTo>
                      <a:pt x="10180" y="7783"/>
                      <a:pt x="10180" y="8216"/>
                      <a:pt x="10468" y="8216"/>
                    </a:cubicBezTo>
                    <a:lnTo>
                      <a:pt x="10817" y="8216"/>
                    </a:lnTo>
                    <a:lnTo>
                      <a:pt x="10817" y="9201"/>
                    </a:lnTo>
                    <a:lnTo>
                      <a:pt x="9145" y="9201"/>
                    </a:lnTo>
                    <a:lnTo>
                      <a:pt x="9145" y="2551"/>
                    </a:lnTo>
                    <a:close/>
                    <a:moveTo>
                      <a:pt x="12491" y="1499"/>
                    </a:moveTo>
                    <a:cubicBezTo>
                      <a:pt x="12534" y="1499"/>
                      <a:pt x="12565" y="1531"/>
                      <a:pt x="12565" y="1573"/>
                    </a:cubicBezTo>
                    <a:lnTo>
                      <a:pt x="12565" y="9201"/>
                    </a:lnTo>
                    <a:lnTo>
                      <a:pt x="11249" y="9201"/>
                    </a:lnTo>
                    <a:lnTo>
                      <a:pt x="11249" y="2460"/>
                    </a:lnTo>
                    <a:cubicBezTo>
                      <a:pt x="11249" y="2273"/>
                      <a:pt x="11098" y="2118"/>
                      <a:pt x="10908" y="2118"/>
                    </a:cubicBezTo>
                    <a:lnTo>
                      <a:pt x="9050" y="2118"/>
                    </a:lnTo>
                    <a:cubicBezTo>
                      <a:pt x="8864" y="2118"/>
                      <a:pt x="8713" y="2273"/>
                      <a:pt x="8713" y="2460"/>
                    </a:cubicBezTo>
                    <a:lnTo>
                      <a:pt x="8713" y="9201"/>
                    </a:lnTo>
                    <a:lnTo>
                      <a:pt x="8185" y="9201"/>
                    </a:lnTo>
                    <a:lnTo>
                      <a:pt x="8185" y="5851"/>
                    </a:lnTo>
                    <a:cubicBezTo>
                      <a:pt x="8185" y="5820"/>
                      <a:pt x="8178" y="5788"/>
                      <a:pt x="8164" y="5760"/>
                    </a:cubicBezTo>
                    <a:lnTo>
                      <a:pt x="7214" y="3747"/>
                    </a:lnTo>
                    <a:cubicBezTo>
                      <a:pt x="7154" y="3621"/>
                      <a:pt x="7034" y="3557"/>
                      <a:pt x="6915" y="3557"/>
                    </a:cubicBezTo>
                    <a:cubicBezTo>
                      <a:pt x="6795" y="3557"/>
                      <a:pt x="6675" y="3621"/>
                      <a:pt x="6616" y="3747"/>
                    </a:cubicBezTo>
                    <a:lnTo>
                      <a:pt x="5669" y="5760"/>
                    </a:lnTo>
                    <a:cubicBezTo>
                      <a:pt x="5655" y="5788"/>
                      <a:pt x="5648" y="5820"/>
                      <a:pt x="5648" y="5851"/>
                    </a:cubicBezTo>
                    <a:lnTo>
                      <a:pt x="5648" y="9201"/>
                    </a:lnTo>
                    <a:lnTo>
                      <a:pt x="5071" y="9201"/>
                    </a:lnTo>
                    <a:lnTo>
                      <a:pt x="5117" y="8015"/>
                    </a:lnTo>
                    <a:cubicBezTo>
                      <a:pt x="5124" y="7811"/>
                      <a:pt x="5011" y="7625"/>
                      <a:pt x="4832" y="7530"/>
                    </a:cubicBezTo>
                    <a:lnTo>
                      <a:pt x="4832" y="6907"/>
                    </a:lnTo>
                    <a:cubicBezTo>
                      <a:pt x="5067" y="6889"/>
                      <a:pt x="5250" y="6692"/>
                      <a:pt x="5250" y="6456"/>
                    </a:cubicBezTo>
                    <a:lnTo>
                      <a:pt x="5250" y="6259"/>
                    </a:lnTo>
                    <a:cubicBezTo>
                      <a:pt x="5250" y="6020"/>
                      <a:pt x="5067" y="5827"/>
                      <a:pt x="4832" y="5809"/>
                    </a:cubicBezTo>
                    <a:lnTo>
                      <a:pt x="4832" y="5732"/>
                    </a:lnTo>
                    <a:lnTo>
                      <a:pt x="5359" y="5193"/>
                    </a:lnTo>
                    <a:cubicBezTo>
                      <a:pt x="5493" y="5056"/>
                      <a:pt x="5511" y="4845"/>
                      <a:pt x="5405" y="4687"/>
                    </a:cubicBezTo>
                    <a:lnTo>
                      <a:pt x="4269" y="3022"/>
                    </a:lnTo>
                    <a:cubicBezTo>
                      <a:pt x="4212" y="2940"/>
                      <a:pt x="4124" y="2898"/>
                      <a:pt x="4036" y="2898"/>
                    </a:cubicBezTo>
                    <a:cubicBezTo>
                      <a:pt x="3949" y="2898"/>
                      <a:pt x="3861" y="2940"/>
                      <a:pt x="3804" y="3022"/>
                    </a:cubicBezTo>
                    <a:lnTo>
                      <a:pt x="2671" y="4687"/>
                    </a:lnTo>
                    <a:cubicBezTo>
                      <a:pt x="2562" y="4845"/>
                      <a:pt x="2583" y="5056"/>
                      <a:pt x="2717" y="5193"/>
                    </a:cubicBezTo>
                    <a:lnTo>
                      <a:pt x="3245" y="5732"/>
                    </a:lnTo>
                    <a:lnTo>
                      <a:pt x="3245" y="5809"/>
                    </a:lnTo>
                    <a:cubicBezTo>
                      <a:pt x="3006" y="5823"/>
                      <a:pt x="2823" y="6020"/>
                      <a:pt x="2823" y="6259"/>
                    </a:cubicBezTo>
                    <a:lnTo>
                      <a:pt x="2823" y="6456"/>
                    </a:lnTo>
                    <a:cubicBezTo>
                      <a:pt x="2823" y="6692"/>
                      <a:pt x="3006" y="6889"/>
                      <a:pt x="3245" y="6907"/>
                    </a:cubicBezTo>
                    <a:lnTo>
                      <a:pt x="3245" y="7530"/>
                    </a:lnTo>
                    <a:cubicBezTo>
                      <a:pt x="3062" y="7625"/>
                      <a:pt x="2953" y="7811"/>
                      <a:pt x="2960" y="8015"/>
                    </a:cubicBezTo>
                    <a:lnTo>
                      <a:pt x="3006" y="9201"/>
                    </a:lnTo>
                    <a:lnTo>
                      <a:pt x="1433" y="9201"/>
                    </a:lnTo>
                    <a:lnTo>
                      <a:pt x="1436" y="1573"/>
                    </a:lnTo>
                    <a:cubicBezTo>
                      <a:pt x="1436" y="1531"/>
                      <a:pt x="1468" y="1499"/>
                      <a:pt x="1510" y="1499"/>
                    </a:cubicBezTo>
                    <a:close/>
                    <a:moveTo>
                      <a:pt x="13572" y="9634"/>
                    </a:moveTo>
                    <a:lnTo>
                      <a:pt x="13572" y="11259"/>
                    </a:lnTo>
                    <a:cubicBezTo>
                      <a:pt x="13572" y="11410"/>
                      <a:pt x="13448" y="11534"/>
                      <a:pt x="13297" y="11534"/>
                    </a:cubicBezTo>
                    <a:lnTo>
                      <a:pt x="704" y="11534"/>
                    </a:lnTo>
                    <a:cubicBezTo>
                      <a:pt x="557" y="11534"/>
                      <a:pt x="434" y="11410"/>
                      <a:pt x="434" y="11259"/>
                    </a:cubicBezTo>
                    <a:lnTo>
                      <a:pt x="434" y="9634"/>
                    </a:lnTo>
                    <a:close/>
                    <a:moveTo>
                      <a:pt x="8062" y="11966"/>
                    </a:moveTo>
                    <a:lnTo>
                      <a:pt x="8062" y="13205"/>
                    </a:lnTo>
                    <a:lnTo>
                      <a:pt x="5813" y="13205"/>
                    </a:lnTo>
                    <a:lnTo>
                      <a:pt x="5813" y="11966"/>
                    </a:lnTo>
                    <a:close/>
                    <a:moveTo>
                      <a:pt x="704" y="0"/>
                    </a:moveTo>
                    <a:cubicBezTo>
                      <a:pt x="317" y="0"/>
                      <a:pt x="1" y="317"/>
                      <a:pt x="1" y="704"/>
                    </a:cubicBezTo>
                    <a:lnTo>
                      <a:pt x="1" y="11259"/>
                    </a:lnTo>
                    <a:cubicBezTo>
                      <a:pt x="1" y="11650"/>
                      <a:pt x="317" y="11963"/>
                      <a:pt x="704" y="11963"/>
                    </a:cubicBezTo>
                    <a:lnTo>
                      <a:pt x="5384" y="11963"/>
                    </a:lnTo>
                    <a:lnTo>
                      <a:pt x="5384" y="13201"/>
                    </a:lnTo>
                    <a:lnTo>
                      <a:pt x="4680" y="13201"/>
                    </a:lnTo>
                    <a:cubicBezTo>
                      <a:pt x="4332" y="13201"/>
                      <a:pt x="4054" y="13483"/>
                      <a:pt x="4051" y="13828"/>
                    </a:cubicBezTo>
                    <a:lnTo>
                      <a:pt x="4051" y="14113"/>
                    </a:lnTo>
                    <a:cubicBezTo>
                      <a:pt x="4054" y="14457"/>
                      <a:pt x="4332" y="14739"/>
                      <a:pt x="4680" y="14739"/>
                    </a:cubicBezTo>
                    <a:lnTo>
                      <a:pt x="6411" y="14739"/>
                    </a:lnTo>
                    <a:cubicBezTo>
                      <a:pt x="6531" y="14739"/>
                      <a:pt x="6630" y="14640"/>
                      <a:pt x="6630" y="14521"/>
                    </a:cubicBezTo>
                    <a:cubicBezTo>
                      <a:pt x="6630" y="14401"/>
                      <a:pt x="6531" y="14306"/>
                      <a:pt x="6411" y="14306"/>
                    </a:cubicBezTo>
                    <a:lnTo>
                      <a:pt x="4680" y="14306"/>
                    </a:lnTo>
                    <a:cubicBezTo>
                      <a:pt x="4571" y="14306"/>
                      <a:pt x="4483" y="14218"/>
                      <a:pt x="4483" y="14113"/>
                    </a:cubicBezTo>
                    <a:lnTo>
                      <a:pt x="4483" y="13828"/>
                    </a:lnTo>
                    <a:cubicBezTo>
                      <a:pt x="4483" y="13722"/>
                      <a:pt x="4571" y="13634"/>
                      <a:pt x="4680" y="13634"/>
                    </a:cubicBezTo>
                    <a:lnTo>
                      <a:pt x="9202" y="13634"/>
                    </a:lnTo>
                    <a:cubicBezTo>
                      <a:pt x="9307" y="13634"/>
                      <a:pt x="9395" y="13722"/>
                      <a:pt x="9395" y="13828"/>
                    </a:cubicBezTo>
                    <a:lnTo>
                      <a:pt x="9395" y="14113"/>
                    </a:lnTo>
                    <a:cubicBezTo>
                      <a:pt x="9395" y="14218"/>
                      <a:pt x="9307" y="14306"/>
                      <a:pt x="9202" y="14306"/>
                    </a:cubicBezTo>
                    <a:lnTo>
                      <a:pt x="7421" y="14306"/>
                    </a:lnTo>
                    <a:cubicBezTo>
                      <a:pt x="7133" y="14306"/>
                      <a:pt x="7133" y="14739"/>
                      <a:pt x="7421" y="14739"/>
                    </a:cubicBezTo>
                    <a:lnTo>
                      <a:pt x="9202" y="14739"/>
                    </a:lnTo>
                    <a:cubicBezTo>
                      <a:pt x="9546" y="14739"/>
                      <a:pt x="9828" y="14457"/>
                      <a:pt x="9828" y="14113"/>
                    </a:cubicBezTo>
                    <a:lnTo>
                      <a:pt x="9828" y="13828"/>
                    </a:lnTo>
                    <a:cubicBezTo>
                      <a:pt x="9828" y="13483"/>
                      <a:pt x="9546" y="13201"/>
                      <a:pt x="9202" y="13201"/>
                    </a:cubicBezTo>
                    <a:lnTo>
                      <a:pt x="8498" y="13201"/>
                    </a:lnTo>
                    <a:lnTo>
                      <a:pt x="8498" y="11966"/>
                    </a:lnTo>
                    <a:lnTo>
                      <a:pt x="13301" y="11966"/>
                    </a:lnTo>
                    <a:cubicBezTo>
                      <a:pt x="13691" y="11966"/>
                      <a:pt x="14004" y="11650"/>
                      <a:pt x="14004" y="11263"/>
                    </a:cubicBezTo>
                    <a:lnTo>
                      <a:pt x="14004" y="6379"/>
                    </a:lnTo>
                    <a:cubicBezTo>
                      <a:pt x="14004" y="6235"/>
                      <a:pt x="13897" y="6163"/>
                      <a:pt x="13790" y="6163"/>
                    </a:cubicBezTo>
                    <a:cubicBezTo>
                      <a:pt x="13682" y="6163"/>
                      <a:pt x="13575" y="6235"/>
                      <a:pt x="13575" y="6379"/>
                    </a:cubicBezTo>
                    <a:lnTo>
                      <a:pt x="13575" y="9201"/>
                    </a:lnTo>
                    <a:lnTo>
                      <a:pt x="13002" y="9201"/>
                    </a:lnTo>
                    <a:lnTo>
                      <a:pt x="13002" y="1573"/>
                    </a:lnTo>
                    <a:cubicBezTo>
                      <a:pt x="13002" y="1291"/>
                      <a:pt x="12776" y="1066"/>
                      <a:pt x="12498" y="1066"/>
                    </a:cubicBezTo>
                    <a:lnTo>
                      <a:pt x="1510" y="1066"/>
                    </a:lnTo>
                    <a:cubicBezTo>
                      <a:pt x="1232" y="1066"/>
                      <a:pt x="1007" y="1291"/>
                      <a:pt x="1007" y="1573"/>
                    </a:cubicBezTo>
                    <a:lnTo>
                      <a:pt x="1007" y="9201"/>
                    </a:lnTo>
                    <a:lnTo>
                      <a:pt x="434" y="9201"/>
                    </a:lnTo>
                    <a:lnTo>
                      <a:pt x="434" y="704"/>
                    </a:lnTo>
                    <a:cubicBezTo>
                      <a:pt x="434" y="553"/>
                      <a:pt x="557" y="433"/>
                      <a:pt x="708" y="433"/>
                    </a:cubicBezTo>
                    <a:lnTo>
                      <a:pt x="13297" y="433"/>
                    </a:lnTo>
                    <a:cubicBezTo>
                      <a:pt x="13448" y="433"/>
                      <a:pt x="13572" y="553"/>
                      <a:pt x="13572" y="704"/>
                    </a:cubicBezTo>
                    <a:lnTo>
                      <a:pt x="13572" y="5373"/>
                    </a:lnTo>
                    <a:cubicBezTo>
                      <a:pt x="13572" y="5489"/>
                      <a:pt x="13667" y="5587"/>
                      <a:pt x="13786" y="5587"/>
                    </a:cubicBezTo>
                    <a:cubicBezTo>
                      <a:pt x="13906" y="5587"/>
                      <a:pt x="14004" y="5489"/>
                      <a:pt x="14004" y="5373"/>
                    </a:cubicBezTo>
                    <a:lnTo>
                      <a:pt x="14004" y="704"/>
                    </a:lnTo>
                    <a:cubicBezTo>
                      <a:pt x="14004" y="317"/>
                      <a:pt x="13688" y="0"/>
                      <a:pt x="1330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14A92C8B-1D47-A324-D99E-2313AA51B006}"/>
                </a:ext>
              </a:extLst>
            </p:cNvPr>
            <p:cNvSpPr txBox="1"/>
            <p:nvPr/>
          </p:nvSpPr>
          <p:spPr>
            <a:xfrm>
              <a:off x="2718572" y="138409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55A85203-3002-885F-E483-449ED0280AD6}"/>
                </a:ext>
              </a:extLst>
            </p:cNvPr>
            <p:cNvSpPr txBox="1"/>
            <p:nvPr/>
          </p:nvSpPr>
          <p:spPr>
            <a:xfrm>
              <a:off x="1919536" y="1724117"/>
              <a:ext cx="194421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-RU" sz="1100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Оценка стоимости, привлечение технолога</a:t>
              </a:r>
            </a:p>
          </p:txBody>
        </p:sp>
        <p:sp>
          <p:nvSpPr>
            <p:cNvPr id="1116" name="Прямоугольник 1115">
              <a:extLst>
                <a:ext uri="{FF2B5EF4-FFF2-40B4-BE49-F238E27FC236}">
                  <a16:creationId xmlns:a16="http://schemas.microsoft.com/office/drawing/2014/main" id="{540FDD42-8E4B-7D30-BA85-96765F06BAEC}"/>
                </a:ext>
              </a:extLst>
            </p:cNvPr>
            <p:cNvSpPr/>
            <p:nvPr/>
          </p:nvSpPr>
          <p:spPr>
            <a:xfrm>
              <a:off x="1955540" y="1268760"/>
              <a:ext cx="1800199" cy="93610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17" name="Прямая соединительная линия 1116">
              <a:extLst>
                <a:ext uri="{FF2B5EF4-FFF2-40B4-BE49-F238E27FC236}">
                  <a16:creationId xmlns:a16="http://schemas.microsoft.com/office/drawing/2014/main" id="{EE8E3688-3DEC-BBF6-6887-06088329B107}"/>
                </a:ext>
              </a:extLst>
            </p:cNvPr>
            <p:cNvCxnSpPr>
              <a:cxnSpLocks/>
              <a:stCxn id="1116" idx="2"/>
            </p:cNvCxnSpPr>
            <p:nvPr/>
          </p:nvCxnSpPr>
          <p:spPr>
            <a:xfrm>
              <a:off x="2855640" y="2204864"/>
              <a:ext cx="0" cy="21602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470835C5-2D6A-5EE7-836B-158E6056B0AC}"/>
              </a:ext>
            </a:extLst>
          </p:cNvPr>
          <p:cNvGrpSpPr/>
          <p:nvPr/>
        </p:nvGrpSpPr>
        <p:grpSpPr>
          <a:xfrm>
            <a:off x="2268096" y="5978749"/>
            <a:ext cx="1949757" cy="1286539"/>
            <a:chOff x="2351584" y="4581128"/>
            <a:chExt cx="1949757" cy="1286539"/>
          </a:xfrm>
        </p:grpSpPr>
        <p:grpSp>
          <p:nvGrpSpPr>
            <p:cNvPr id="1079" name="Google Shape;20030;p86">
              <a:extLst>
                <a:ext uri="{FF2B5EF4-FFF2-40B4-BE49-F238E27FC236}">
                  <a16:creationId xmlns:a16="http://schemas.microsoft.com/office/drawing/2014/main" id="{56903EB9-AD25-4DAD-ED57-D4F3DE505C9F}"/>
                </a:ext>
              </a:extLst>
            </p:cNvPr>
            <p:cNvGrpSpPr/>
            <p:nvPr/>
          </p:nvGrpSpPr>
          <p:grpSpPr>
            <a:xfrm>
              <a:off x="3215680" y="4941168"/>
              <a:ext cx="309998" cy="326245"/>
              <a:chOff x="7927126" y="2879842"/>
              <a:chExt cx="364515" cy="383619"/>
            </a:xfrm>
          </p:grpSpPr>
          <p:sp>
            <p:nvSpPr>
              <p:cNvPr id="1083" name="Google Shape;20031;p86">
                <a:extLst>
                  <a:ext uri="{FF2B5EF4-FFF2-40B4-BE49-F238E27FC236}">
                    <a16:creationId xmlns:a16="http://schemas.microsoft.com/office/drawing/2014/main" id="{3BB655C2-3CA4-D9FF-27FA-9AC3A0CF0BA7}"/>
                  </a:ext>
                </a:extLst>
              </p:cNvPr>
              <p:cNvSpPr/>
              <p:nvPr/>
            </p:nvSpPr>
            <p:spPr>
              <a:xfrm>
                <a:off x="7932723" y="2885598"/>
                <a:ext cx="353245" cy="241795"/>
              </a:xfrm>
              <a:custGeom>
                <a:avLst/>
                <a:gdLst/>
                <a:ahLst/>
                <a:cxnLst/>
                <a:rect l="l" t="t" r="r" b="b"/>
                <a:pathLst>
                  <a:path w="13572" h="9290" extrusionOk="0">
                    <a:moveTo>
                      <a:pt x="489" y="1"/>
                    </a:moveTo>
                    <a:cubicBezTo>
                      <a:pt x="222" y="1"/>
                      <a:pt x="0" y="219"/>
                      <a:pt x="0" y="490"/>
                    </a:cubicBezTo>
                    <a:lnTo>
                      <a:pt x="0" y="9290"/>
                    </a:lnTo>
                    <a:lnTo>
                      <a:pt x="13571" y="9290"/>
                    </a:lnTo>
                    <a:lnTo>
                      <a:pt x="13571" y="490"/>
                    </a:lnTo>
                    <a:cubicBezTo>
                      <a:pt x="13571" y="219"/>
                      <a:pt x="13353" y="1"/>
                      <a:pt x="13082" y="1"/>
                    </a:cubicBezTo>
                    <a:close/>
                  </a:path>
                </a:pathLst>
              </a:custGeom>
              <a:solidFill>
                <a:srgbClr val="697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4" name="Google Shape;20032;p86">
                <a:extLst>
                  <a:ext uri="{FF2B5EF4-FFF2-40B4-BE49-F238E27FC236}">
                    <a16:creationId xmlns:a16="http://schemas.microsoft.com/office/drawing/2014/main" id="{C87BFA11-3D49-8129-B7E4-65C9B52D3CFA}"/>
                  </a:ext>
                </a:extLst>
              </p:cNvPr>
              <p:cNvSpPr/>
              <p:nvPr/>
            </p:nvSpPr>
            <p:spPr>
              <a:xfrm>
                <a:off x="7932801" y="2885598"/>
                <a:ext cx="27589" cy="24179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9290" extrusionOk="0">
                    <a:moveTo>
                      <a:pt x="490" y="1"/>
                    </a:moveTo>
                    <a:cubicBezTo>
                      <a:pt x="219" y="1"/>
                      <a:pt x="1" y="219"/>
                      <a:pt x="1" y="490"/>
                    </a:cubicBezTo>
                    <a:lnTo>
                      <a:pt x="1" y="9290"/>
                    </a:lnTo>
                    <a:lnTo>
                      <a:pt x="571" y="9290"/>
                    </a:lnTo>
                    <a:lnTo>
                      <a:pt x="571" y="490"/>
                    </a:lnTo>
                    <a:cubicBezTo>
                      <a:pt x="571" y="219"/>
                      <a:pt x="793" y="1"/>
                      <a:pt x="1060" y="1"/>
                    </a:cubicBezTo>
                    <a:close/>
                  </a:path>
                </a:pathLst>
              </a:custGeom>
              <a:solidFill>
                <a:srgbClr val="586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5" name="Google Shape;20033;p86">
                <a:extLst>
                  <a:ext uri="{FF2B5EF4-FFF2-40B4-BE49-F238E27FC236}">
                    <a16:creationId xmlns:a16="http://schemas.microsoft.com/office/drawing/2014/main" id="{2A03AA6E-F45B-57D0-3E3D-5CE4EA9B7C09}"/>
                  </a:ext>
                </a:extLst>
              </p:cNvPr>
              <p:cNvSpPr/>
              <p:nvPr/>
            </p:nvSpPr>
            <p:spPr>
              <a:xfrm>
                <a:off x="7958907" y="2914176"/>
                <a:ext cx="300956" cy="210927"/>
              </a:xfrm>
              <a:custGeom>
                <a:avLst/>
                <a:gdLst/>
                <a:ahLst/>
                <a:cxnLst/>
                <a:rect l="l" t="t" r="r" b="b"/>
                <a:pathLst>
                  <a:path w="11563" h="8104" extrusionOk="0">
                    <a:moveTo>
                      <a:pt x="289" y="1"/>
                    </a:moveTo>
                    <a:cubicBezTo>
                      <a:pt x="127" y="1"/>
                      <a:pt x="1" y="127"/>
                      <a:pt x="1" y="289"/>
                    </a:cubicBezTo>
                    <a:lnTo>
                      <a:pt x="1" y="8104"/>
                    </a:lnTo>
                    <a:lnTo>
                      <a:pt x="11562" y="8104"/>
                    </a:lnTo>
                    <a:lnTo>
                      <a:pt x="11562" y="289"/>
                    </a:lnTo>
                    <a:cubicBezTo>
                      <a:pt x="11562" y="131"/>
                      <a:pt x="11432" y="1"/>
                      <a:pt x="11270" y="1"/>
                    </a:cubicBezTo>
                    <a:close/>
                  </a:path>
                </a:pathLst>
              </a:custGeom>
              <a:solidFill>
                <a:srgbClr val="D4DD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6" name="Google Shape;20034;p86">
                <a:extLst>
                  <a:ext uri="{FF2B5EF4-FFF2-40B4-BE49-F238E27FC236}">
                    <a16:creationId xmlns:a16="http://schemas.microsoft.com/office/drawing/2014/main" id="{3CC66467-3DDA-AF60-9DA8-9896B7624626}"/>
                  </a:ext>
                </a:extLst>
              </p:cNvPr>
              <p:cNvSpPr/>
              <p:nvPr/>
            </p:nvSpPr>
            <p:spPr>
              <a:xfrm>
                <a:off x="7958907" y="2914176"/>
                <a:ext cx="22566" cy="210927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104" extrusionOk="0">
                    <a:moveTo>
                      <a:pt x="289" y="1"/>
                    </a:moveTo>
                    <a:cubicBezTo>
                      <a:pt x="127" y="1"/>
                      <a:pt x="1" y="131"/>
                      <a:pt x="1" y="289"/>
                    </a:cubicBezTo>
                    <a:lnTo>
                      <a:pt x="1" y="8104"/>
                    </a:lnTo>
                    <a:lnTo>
                      <a:pt x="574" y="8104"/>
                    </a:lnTo>
                    <a:lnTo>
                      <a:pt x="574" y="289"/>
                    </a:lnTo>
                    <a:cubicBezTo>
                      <a:pt x="574" y="131"/>
                      <a:pt x="704" y="1"/>
                      <a:pt x="866" y="1"/>
                    </a:cubicBezTo>
                    <a:close/>
                  </a:path>
                </a:pathLst>
              </a:custGeom>
              <a:solidFill>
                <a:srgbClr val="7487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7" name="Google Shape;20035;p86">
                <a:extLst>
                  <a:ext uri="{FF2B5EF4-FFF2-40B4-BE49-F238E27FC236}">
                    <a16:creationId xmlns:a16="http://schemas.microsoft.com/office/drawing/2014/main" id="{AF7D9D2B-D04C-40FC-FBAE-C25F2C750BAC}"/>
                  </a:ext>
                </a:extLst>
              </p:cNvPr>
              <p:cNvSpPr/>
              <p:nvPr/>
            </p:nvSpPr>
            <p:spPr>
              <a:xfrm>
                <a:off x="8079622" y="3032497"/>
                <a:ext cx="28032" cy="92970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3572" extrusionOk="0">
                    <a:moveTo>
                      <a:pt x="0" y="0"/>
                    </a:moveTo>
                    <a:lnTo>
                      <a:pt x="0" y="3572"/>
                    </a:lnTo>
                    <a:lnTo>
                      <a:pt x="1077" y="3572"/>
                    </a:lnTo>
                    <a:lnTo>
                      <a:pt x="1077" y="0"/>
                    </a:lnTo>
                    <a:close/>
                  </a:path>
                </a:pathLst>
              </a:custGeom>
              <a:solidFill>
                <a:srgbClr val="6E82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8" name="Google Shape;20036;p86">
                <a:extLst>
                  <a:ext uri="{FF2B5EF4-FFF2-40B4-BE49-F238E27FC236}">
                    <a16:creationId xmlns:a16="http://schemas.microsoft.com/office/drawing/2014/main" id="{F6C3B786-5BE7-69ED-8C15-DF4C12BD6916}"/>
                  </a:ext>
                </a:extLst>
              </p:cNvPr>
              <p:cNvSpPr/>
              <p:nvPr/>
            </p:nvSpPr>
            <p:spPr>
              <a:xfrm>
                <a:off x="8079622" y="3032497"/>
                <a:ext cx="14940" cy="9297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3572" extrusionOk="0">
                    <a:moveTo>
                      <a:pt x="0" y="0"/>
                    </a:moveTo>
                    <a:lnTo>
                      <a:pt x="0" y="3572"/>
                    </a:lnTo>
                    <a:lnTo>
                      <a:pt x="574" y="3572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rgbClr val="5D74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9" name="Google Shape;20037;p86">
                <a:extLst>
                  <a:ext uri="{FF2B5EF4-FFF2-40B4-BE49-F238E27FC236}">
                    <a16:creationId xmlns:a16="http://schemas.microsoft.com/office/drawing/2014/main" id="{5CF45201-03CB-DF2E-DEA1-0922125A59FF}"/>
                  </a:ext>
                </a:extLst>
              </p:cNvPr>
              <p:cNvSpPr/>
              <p:nvPr/>
            </p:nvSpPr>
            <p:spPr>
              <a:xfrm>
                <a:off x="8159292" y="2940724"/>
                <a:ext cx="55152" cy="185472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7126" extrusionOk="0">
                    <a:moveTo>
                      <a:pt x="127" y="1"/>
                    </a:moveTo>
                    <a:cubicBezTo>
                      <a:pt x="56" y="1"/>
                      <a:pt x="0" y="57"/>
                      <a:pt x="0" y="128"/>
                    </a:cubicBezTo>
                    <a:lnTo>
                      <a:pt x="0" y="7126"/>
                    </a:lnTo>
                    <a:lnTo>
                      <a:pt x="2118" y="7126"/>
                    </a:lnTo>
                    <a:lnTo>
                      <a:pt x="2118" y="128"/>
                    </a:lnTo>
                    <a:cubicBezTo>
                      <a:pt x="2118" y="57"/>
                      <a:pt x="2062" y="1"/>
                      <a:pt x="1995" y="1"/>
                    </a:cubicBez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0" name="Google Shape;20038;p86">
                <a:extLst>
                  <a:ext uri="{FF2B5EF4-FFF2-40B4-BE49-F238E27FC236}">
                    <a16:creationId xmlns:a16="http://schemas.microsoft.com/office/drawing/2014/main" id="{20D1DE49-1C59-9FC3-0E19-20457A5A57BD}"/>
                  </a:ext>
                </a:extLst>
              </p:cNvPr>
              <p:cNvSpPr/>
              <p:nvPr/>
            </p:nvSpPr>
            <p:spPr>
              <a:xfrm>
                <a:off x="8159292" y="2940724"/>
                <a:ext cx="18245" cy="185472"/>
              </a:xfrm>
              <a:custGeom>
                <a:avLst/>
                <a:gdLst/>
                <a:ahLst/>
                <a:cxnLst/>
                <a:rect l="l" t="t" r="r" b="b"/>
                <a:pathLst>
                  <a:path w="701" h="7126" extrusionOk="0">
                    <a:moveTo>
                      <a:pt x="127" y="1"/>
                    </a:moveTo>
                    <a:cubicBezTo>
                      <a:pt x="56" y="1"/>
                      <a:pt x="0" y="57"/>
                      <a:pt x="0" y="128"/>
                    </a:cubicBezTo>
                    <a:lnTo>
                      <a:pt x="0" y="7126"/>
                    </a:lnTo>
                    <a:lnTo>
                      <a:pt x="577" y="7126"/>
                    </a:lnTo>
                    <a:lnTo>
                      <a:pt x="577" y="128"/>
                    </a:lnTo>
                    <a:cubicBezTo>
                      <a:pt x="577" y="57"/>
                      <a:pt x="633" y="1"/>
                      <a:pt x="700" y="1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1" name="Google Shape;20039;p86">
                <a:extLst>
                  <a:ext uri="{FF2B5EF4-FFF2-40B4-BE49-F238E27FC236}">
                    <a16:creationId xmlns:a16="http://schemas.microsoft.com/office/drawing/2014/main" id="{F474DF47-7F0D-2EC9-99BB-C6F3F50B3328}"/>
                  </a:ext>
                </a:extLst>
              </p:cNvPr>
              <p:cNvSpPr/>
              <p:nvPr/>
            </p:nvSpPr>
            <p:spPr>
              <a:xfrm>
                <a:off x="8079622" y="2978203"/>
                <a:ext cx="54970" cy="54319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7" extrusionOk="0">
                    <a:moveTo>
                      <a:pt x="1054" y="1"/>
                    </a:moveTo>
                    <a:cubicBezTo>
                      <a:pt x="1013" y="1"/>
                      <a:pt x="971" y="23"/>
                      <a:pt x="950" y="67"/>
                    </a:cubicBezTo>
                    <a:lnTo>
                      <a:pt x="0" y="2086"/>
                    </a:lnTo>
                    <a:lnTo>
                      <a:pt x="2111" y="2086"/>
                    </a:lnTo>
                    <a:lnTo>
                      <a:pt x="1158" y="67"/>
                    </a:lnTo>
                    <a:cubicBezTo>
                      <a:pt x="1137" y="23"/>
                      <a:pt x="1095" y="1"/>
                      <a:pt x="1054" y="1"/>
                    </a:cubicBez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2" name="Google Shape;20040;p86">
                <a:extLst>
                  <a:ext uri="{FF2B5EF4-FFF2-40B4-BE49-F238E27FC236}">
                    <a16:creationId xmlns:a16="http://schemas.microsoft.com/office/drawing/2014/main" id="{8D2A0D34-13D0-7934-2968-526522BB9E5D}"/>
                  </a:ext>
                </a:extLst>
              </p:cNvPr>
              <p:cNvSpPr/>
              <p:nvPr/>
            </p:nvSpPr>
            <p:spPr>
              <a:xfrm>
                <a:off x="8079622" y="2978203"/>
                <a:ext cx="34903" cy="54319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087" extrusionOk="0">
                    <a:moveTo>
                      <a:pt x="1054" y="1"/>
                    </a:moveTo>
                    <a:cubicBezTo>
                      <a:pt x="1013" y="1"/>
                      <a:pt x="971" y="23"/>
                      <a:pt x="950" y="67"/>
                    </a:cubicBezTo>
                    <a:lnTo>
                      <a:pt x="0" y="2086"/>
                    </a:lnTo>
                    <a:lnTo>
                      <a:pt x="574" y="2086"/>
                    </a:lnTo>
                    <a:lnTo>
                      <a:pt x="1341" y="457"/>
                    </a:lnTo>
                    <a:lnTo>
                      <a:pt x="1158" y="67"/>
                    </a:lnTo>
                    <a:cubicBezTo>
                      <a:pt x="1137" y="23"/>
                      <a:pt x="1095" y="1"/>
                      <a:pt x="1054" y="1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3" name="Google Shape;20041;p86">
                <a:extLst>
                  <a:ext uri="{FF2B5EF4-FFF2-40B4-BE49-F238E27FC236}">
                    <a16:creationId xmlns:a16="http://schemas.microsoft.com/office/drawing/2014/main" id="{3CB98EA3-A24E-FFC9-12B1-9B77CC9630BE}"/>
                  </a:ext>
                </a:extLst>
              </p:cNvPr>
              <p:cNvSpPr/>
              <p:nvPr/>
            </p:nvSpPr>
            <p:spPr>
              <a:xfrm>
                <a:off x="8089773" y="2978255"/>
                <a:ext cx="34643" cy="32743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58" extrusionOk="0">
                    <a:moveTo>
                      <a:pt x="663" y="1"/>
                    </a:moveTo>
                    <a:cubicBezTo>
                      <a:pt x="622" y="1"/>
                      <a:pt x="581" y="22"/>
                      <a:pt x="560" y="65"/>
                    </a:cubicBezTo>
                    <a:lnTo>
                      <a:pt x="1" y="1258"/>
                    </a:lnTo>
                    <a:lnTo>
                      <a:pt x="1331" y="1258"/>
                    </a:lnTo>
                    <a:lnTo>
                      <a:pt x="768" y="68"/>
                    </a:lnTo>
                    <a:cubicBezTo>
                      <a:pt x="748" y="23"/>
                      <a:pt x="705" y="1"/>
                      <a:pt x="663" y="1"/>
                    </a:cubicBezTo>
                    <a:close/>
                  </a:path>
                </a:pathLst>
              </a:custGeom>
              <a:solidFill>
                <a:srgbClr val="697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4" name="Google Shape;20042;p86">
                <a:extLst>
                  <a:ext uri="{FF2B5EF4-FFF2-40B4-BE49-F238E27FC236}">
                    <a16:creationId xmlns:a16="http://schemas.microsoft.com/office/drawing/2014/main" id="{7D545358-AABC-04F4-59A3-182FF8F0B7B2}"/>
                  </a:ext>
                </a:extLst>
              </p:cNvPr>
              <p:cNvSpPr/>
              <p:nvPr/>
            </p:nvSpPr>
            <p:spPr>
              <a:xfrm>
                <a:off x="8089773" y="2978255"/>
                <a:ext cx="24752" cy="32743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258" extrusionOk="0">
                    <a:moveTo>
                      <a:pt x="664" y="1"/>
                    </a:moveTo>
                    <a:cubicBezTo>
                      <a:pt x="631" y="1"/>
                      <a:pt x="597" y="14"/>
                      <a:pt x="574" y="44"/>
                    </a:cubicBezTo>
                    <a:cubicBezTo>
                      <a:pt x="571" y="51"/>
                      <a:pt x="564" y="58"/>
                      <a:pt x="560" y="65"/>
                    </a:cubicBezTo>
                    <a:lnTo>
                      <a:pt x="1" y="1258"/>
                    </a:lnTo>
                    <a:lnTo>
                      <a:pt x="574" y="1258"/>
                    </a:lnTo>
                    <a:lnTo>
                      <a:pt x="951" y="459"/>
                    </a:lnTo>
                    <a:lnTo>
                      <a:pt x="768" y="65"/>
                    </a:lnTo>
                    <a:cubicBezTo>
                      <a:pt x="748" y="23"/>
                      <a:pt x="706" y="1"/>
                      <a:pt x="664" y="1"/>
                    </a:cubicBezTo>
                    <a:close/>
                  </a:path>
                </a:pathLst>
              </a:custGeom>
              <a:solidFill>
                <a:srgbClr val="586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5" name="Google Shape;20043;p86">
                <a:extLst>
                  <a:ext uri="{FF2B5EF4-FFF2-40B4-BE49-F238E27FC236}">
                    <a16:creationId xmlns:a16="http://schemas.microsoft.com/office/drawing/2014/main" id="{C723EA14-ACB1-E60F-DF7F-D285DB8976B7}"/>
                  </a:ext>
                </a:extLst>
              </p:cNvPr>
              <p:cNvSpPr/>
              <p:nvPr/>
            </p:nvSpPr>
            <p:spPr>
              <a:xfrm>
                <a:off x="8017234" y="3052460"/>
                <a:ext cx="29984" cy="30062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5" extrusionOk="0">
                    <a:moveTo>
                      <a:pt x="1" y="0"/>
                    </a:moveTo>
                    <a:lnTo>
                      <a:pt x="1" y="1154"/>
                    </a:lnTo>
                    <a:lnTo>
                      <a:pt x="1152" y="1154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6" name="Google Shape;20044;p86">
                <a:extLst>
                  <a:ext uri="{FF2B5EF4-FFF2-40B4-BE49-F238E27FC236}">
                    <a16:creationId xmlns:a16="http://schemas.microsoft.com/office/drawing/2014/main" id="{1C663360-B7A5-DDB4-1A22-18C26820AFAF}"/>
                  </a:ext>
                </a:extLst>
              </p:cNvPr>
              <p:cNvSpPr/>
              <p:nvPr/>
            </p:nvSpPr>
            <p:spPr>
              <a:xfrm>
                <a:off x="8017234" y="3052460"/>
                <a:ext cx="14966" cy="30062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155" extrusionOk="0">
                    <a:moveTo>
                      <a:pt x="1" y="0"/>
                    </a:moveTo>
                    <a:lnTo>
                      <a:pt x="1" y="1154"/>
                    </a:lnTo>
                    <a:lnTo>
                      <a:pt x="574" y="1154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7" name="Google Shape;20045;p86">
                <a:extLst>
                  <a:ext uri="{FF2B5EF4-FFF2-40B4-BE49-F238E27FC236}">
                    <a16:creationId xmlns:a16="http://schemas.microsoft.com/office/drawing/2014/main" id="{92B58DEE-ECB7-4711-562C-46890421EAD6}"/>
                  </a:ext>
                </a:extLst>
              </p:cNvPr>
              <p:cNvSpPr/>
              <p:nvPr/>
            </p:nvSpPr>
            <p:spPr>
              <a:xfrm>
                <a:off x="8009556" y="3080101"/>
                <a:ext cx="45444" cy="45366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43" extrusionOk="0">
                    <a:moveTo>
                      <a:pt x="317" y="1"/>
                    </a:moveTo>
                    <a:cubicBezTo>
                      <a:pt x="141" y="1"/>
                      <a:pt x="0" y="149"/>
                      <a:pt x="11" y="325"/>
                    </a:cubicBezTo>
                    <a:lnTo>
                      <a:pt x="64" y="1743"/>
                    </a:lnTo>
                    <a:lnTo>
                      <a:pt x="1682" y="1743"/>
                    </a:lnTo>
                    <a:lnTo>
                      <a:pt x="1739" y="325"/>
                    </a:lnTo>
                    <a:cubicBezTo>
                      <a:pt x="1746" y="149"/>
                      <a:pt x="1605" y="1"/>
                      <a:pt x="1429" y="1"/>
                    </a:cubicBezTo>
                    <a:close/>
                  </a:path>
                </a:pathLst>
              </a:custGeom>
              <a:solidFill>
                <a:srgbClr val="6379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8" name="Google Shape;20046;p86">
                <a:extLst>
                  <a:ext uri="{FF2B5EF4-FFF2-40B4-BE49-F238E27FC236}">
                    <a16:creationId xmlns:a16="http://schemas.microsoft.com/office/drawing/2014/main" id="{F603CDCF-BDDD-474C-F7F0-E9742CE70810}"/>
                  </a:ext>
                </a:extLst>
              </p:cNvPr>
              <p:cNvSpPr/>
              <p:nvPr/>
            </p:nvSpPr>
            <p:spPr>
              <a:xfrm>
                <a:off x="8009556" y="3080101"/>
                <a:ext cx="23191" cy="4528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740" extrusionOk="0">
                    <a:moveTo>
                      <a:pt x="314" y="1"/>
                    </a:moveTo>
                    <a:cubicBezTo>
                      <a:pt x="138" y="1"/>
                      <a:pt x="0" y="145"/>
                      <a:pt x="7" y="321"/>
                    </a:cubicBezTo>
                    <a:lnTo>
                      <a:pt x="60" y="1739"/>
                    </a:lnTo>
                    <a:lnTo>
                      <a:pt x="637" y="1739"/>
                    </a:lnTo>
                    <a:lnTo>
                      <a:pt x="585" y="321"/>
                    </a:lnTo>
                    <a:cubicBezTo>
                      <a:pt x="574" y="145"/>
                      <a:pt x="715" y="1"/>
                      <a:pt x="891" y="1"/>
                    </a:cubicBezTo>
                    <a:close/>
                  </a:path>
                </a:pathLst>
              </a:custGeom>
              <a:solidFill>
                <a:srgbClr val="5B72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9" name="Google Shape;20047;p86">
                <a:extLst>
                  <a:ext uri="{FF2B5EF4-FFF2-40B4-BE49-F238E27FC236}">
                    <a16:creationId xmlns:a16="http://schemas.microsoft.com/office/drawing/2014/main" id="{C9E4C96E-1625-25E4-5FDA-A7E189DC2778}"/>
                  </a:ext>
                </a:extLst>
              </p:cNvPr>
              <p:cNvSpPr/>
              <p:nvPr/>
            </p:nvSpPr>
            <p:spPr>
              <a:xfrm>
                <a:off x="7999848" y="2961051"/>
                <a:ext cx="64392" cy="75584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2904" extrusionOk="0">
                    <a:moveTo>
                      <a:pt x="1239" y="0"/>
                    </a:moveTo>
                    <a:cubicBezTo>
                      <a:pt x="1219" y="0"/>
                      <a:pt x="1199" y="10"/>
                      <a:pt x="1186" y="29"/>
                    </a:cubicBezTo>
                    <a:lnTo>
                      <a:pt x="53" y="1690"/>
                    </a:lnTo>
                    <a:cubicBezTo>
                      <a:pt x="0" y="1764"/>
                      <a:pt x="11" y="1862"/>
                      <a:pt x="74" y="1926"/>
                    </a:cubicBezTo>
                    <a:lnTo>
                      <a:pt x="613" y="2474"/>
                    </a:lnTo>
                    <a:cubicBezTo>
                      <a:pt x="644" y="2506"/>
                      <a:pt x="665" y="2552"/>
                      <a:pt x="662" y="2598"/>
                    </a:cubicBezTo>
                    <a:lnTo>
                      <a:pt x="662" y="2904"/>
                    </a:lnTo>
                    <a:lnTo>
                      <a:pt x="1812" y="2904"/>
                    </a:lnTo>
                    <a:lnTo>
                      <a:pt x="1812" y="2598"/>
                    </a:lnTo>
                    <a:cubicBezTo>
                      <a:pt x="1812" y="2552"/>
                      <a:pt x="1834" y="2506"/>
                      <a:pt x="1865" y="2474"/>
                    </a:cubicBezTo>
                    <a:lnTo>
                      <a:pt x="2404" y="1926"/>
                    </a:lnTo>
                    <a:cubicBezTo>
                      <a:pt x="2467" y="1862"/>
                      <a:pt x="2474" y="1764"/>
                      <a:pt x="2425" y="1693"/>
                    </a:cubicBezTo>
                    <a:lnTo>
                      <a:pt x="1292" y="29"/>
                    </a:lnTo>
                    <a:cubicBezTo>
                      <a:pt x="1279" y="10"/>
                      <a:pt x="1259" y="0"/>
                      <a:pt x="1239" y="0"/>
                    </a:cubicBezTo>
                    <a:close/>
                  </a:path>
                </a:pathLst>
              </a:custGeom>
              <a:solidFill>
                <a:srgbClr val="B0C0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0" name="Google Shape;20048;p86">
                <a:extLst>
                  <a:ext uri="{FF2B5EF4-FFF2-40B4-BE49-F238E27FC236}">
                    <a16:creationId xmlns:a16="http://schemas.microsoft.com/office/drawing/2014/main" id="{19892129-5EAE-D7A9-AFBE-61D2F0C35673}"/>
                  </a:ext>
                </a:extLst>
              </p:cNvPr>
              <p:cNvSpPr/>
              <p:nvPr/>
            </p:nvSpPr>
            <p:spPr>
              <a:xfrm>
                <a:off x="7999848" y="2961051"/>
                <a:ext cx="39770" cy="75688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2908" extrusionOk="0">
                    <a:moveTo>
                      <a:pt x="1239" y="0"/>
                    </a:moveTo>
                    <a:cubicBezTo>
                      <a:pt x="1219" y="0"/>
                      <a:pt x="1199" y="10"/>
                      <a:pt x="1186" y="29"/>
                    </a:cubicBezTo>
                    <a:lnTo>
                      <a:pt x="53" y="1693"/>
                    </a:lnTo>
                    <a:cubicBezTo>
                      <a:pt x="0" y="1767"/>
                      <a:pt x="11" y="1862"/>
                      <a:pt x="74" y="1926"/>
                    </a:cubicBezTo>
                    <a:lnTo>
                      <a:pt x="613" y="2474"/>
                    </a:lnTo>
                    <a:cubicBezTo>
                      <a:pt x="644" y="2506"/>
                      <a:pt x="665" y="2552"/>
                      <a:pt x="665" y="2598"/>
                    </a:cubicBezTo>
                    <a:lnTo>
                      <a:pt x="665" y="2907"/>
                    </a:lnTo>
                    <a:lnTo>
                      <a:pt x="1239" y="2907"/>
                    </a:lnTo>
                    <a:lnTo>
                      <a:pt x="1239" y="2598"/>
                    </a:lnTo>
                    <a:cubicBezTo>
                      <a:pt x="1239" y="2552"/>
                      <a:pt x="1221" y="2506"/>
                      <a:pt x="1190" y="2474"/>
                    </a:cubicBezTo>
                    <a:lnTo>
                      <a:pt x="648" y="1926"/>
                    </a:lnTo>
                    <a:cubicBezTo>
                      <a:pt x="585" y="1862"/>
                      <a:pt x="578" y="1764"/>
                      <a:pt x="627" y="1693"/>
                    </a:cubicBezTo>
                    <a:lnTo>
                      <a:pt x="1527" y="374"/>
                    </a:lnTo>
                    <a:lnTo>
                      <a:pt x="1292" y="29"/>
                    </a:lnTo>
                    <a:cubicBezTo>
                      <a:pt x="1279" y="10"/>
                      <a:pt x="1259" y="0"/>
                      <a:pt x="1239" y="0"/>
                    </a:cubicBezTo>
                    <a:close/>
                  </a:path>
                </a:pathLst>
              </a:custGeom>
              <a:solidFill>
                <a:srgbClr val="D1DB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1" name="Google Shape;20049;p86">
                <a:extLst>
                  <a:ext uri="{FF2B5EF4-FFF2-40B4-BE49-F238E27FC236}">
                    <a16:creationId xmlns:a16="http://schemas.microsoft.com/office/drawing/2014/main" id="{4025E6AD-F45A-AAB6-EE3B-E4DFEBEC90B9}"/>
                  </a:ext>
                </a:extLst>
              </p:cNvPr>
              <p:cNvSpPr/>
              <p:nvPr/>
            </p:nvSpPr>
            <p:spPr>
              <a:xfrm>
                <a:off x="8006173" y="3036531"/>
                <a:ext cx="51847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676" extrusionOk="0">
                    <a:moveTo>
                      <a:pt x="236" y="0"/>
                    </a:moveTo>
                    <a:cubicBezTo>
                      <a:pt x="106" y="0"/>
                      <a:pt x="0" y="106"/>
                      <a:pt x="0" y="236"/>
                    </a:cubicBezTo>
                    <a:lnTo>
                      <a:pt x="0" y="444"/>
                    </a:lnTo>
                    <a:cubicBezTo>
                      <a:pt x="0" y="570"/>
                      <a:pt x="106" y="676"/>
                      <a:pt x="236" y="676"/>
                    </a:cubicBezTo>
                    <a:lnTo>
                      <a:pt x="1756" y="676"/>
                    </a:lnTo>
                    <a:cubicBezTo>
                      <a:pt x="1886" y="676"/>
                      <a:pt x="1988" y="570"/>
                      <a:pt x="1992" y="444"/>
                    </a:cubicBezTo>
                    <a:lnTo>
                      <a:pt x="1992" y="236"/>
                    </a:lnTo>
                    <a:cubicBezTo>
                      <a:pt x="1988" y="106"/>
                      <a:pt x="1886" y="0"/>
                      <a:pt x="1756" y="0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2" name="Google Shape;20050;p86">
                <a:extLst>
                  <a:ext uri="{FF2B5EF4-FFF2-40B4-BE49-F238E27FC236}">
                    <a16:creationId xmlns:a16="http://schemas.microsoft.com/office/drawing/2014/main" id="{ABE430A7-ABE6-89ED-72E6-485230812293}"/>
                  </a:ext>
                </a:extLst>
              </p:cNvPr>
              <p:cNvSpPr/>
              <p:nvPr/>
            </p:nvSpPr>
            <p:spPr>
              <a:xfrm>
                <a:off x="8006173" y="3039368"/>
                <a:ext cx="51847" cy="14758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567" extrusionOk="0">
                    <a:moveTo>
                      <a:pt x="39" y="0"/>
                    </a:moveTo>
                    <a:cubicBezTo>
                      <a:pt x="14" y="35"/>
                      <a:pt x="0" y="81"/>
                      <a:pt x="0" y="127"/>
                    </a:cubicBezTo>
                    <a:lnTo>
                      <a:pt x="0" y="335"/>
                    </a:lnTo>
                    <a:cubicBezTo>
                      <a:pt x="0" y="461"/>
                      <a:pt x="106" y="567"/>
                      <a:pt x="236" y="567"/>
                    </a:cubicBezTo>
                    <a:lnTo>
                      <a:pt x="1756" y="567"/>
                    </a:lnTo>
                    <a:cubicBezTo>
                      <a:pt x="1886" y="567"/>
                      <a:pt x="1988" y="461"/>
                      <a:pt x="1992" y="335"/>
                    </a:cubicBezTo>
                    <a:lnTo>
                      <a:pt x="1992" y="127"/>
                    </a:lnTo>
                    <a:cubicBezTo>
                      <a:pt x="1988" y="81"/>
                      <a:pt x="1978" y="35"/>
                      <a:pt x="1953" y="0"/>
                    </a:cubicBezTo>
                    <a:cubicBezTo>
                      <a:pt x="1911" y="67"/>
                      <a:pt x="1837" y="106"/>
                      <a:pt x="1756" y="106"/>
                    </a:cubicBezTo>
                    <a:lnTo>
                      <a:pt x="236" y="106"/>
                    </a:lnTo>
                    <a:cubicBezTo>
                      <a:pt x="155" y="106"/>
                      <a:pt x="81" y="67"/>
                      <a:pt x="39" y="0"/>
                    </a:cubicBezTo>
                    <a:close/>
                  </a:path>
                </a:pathLst>
              </a:custGeom>
              <a:solidFill>
                <a:srgbClr val="EAE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3" name="Google Shape;20051;p86">
                <a:extLst>
                  <a:ext uri="{FF2B5EF4-FFF2-40B4-BE49-F238E27FC236}">
                    <a16:creationId xmlns:a16="http://schemas.microsoft.com/office/drawing/2014/main" id="{1F927F6A-DB10-4298-4DDF-13CC1A0F46DE}"/>
                  </a:ext>
                </a:extLst>
              </p:cNvPr>
              <p:cNvSpPr/>
              <p:nvPr/>
            </p:nvSpPr>
            <p:spPr>
              <a:xfrm>
                <a:off x="8107081" y="3032497"/>
                <a:ext cx="27511" cy="9297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3572" extrusionOk="0">
                    <a:moveTo>
                      <a:pt x="1" y="0"/>
                    </a:moveTo>
                    <a:lnTo>
                      <a:pt x="1" y="3572"/>
                    </a:lnTo>
                    <a:lnTo>
                      <a:pt x="1056" y="3572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D2DB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4" name="Google Shape;20052;p86">
                <a:extLst>
                  <a:ext uri="{FF2B5EF4-FFF2-40B4-BE49-F238E27FC236}">
                    <a16:creationId xmlns:a16="http://schemas.microsoft.com/office/drawing/2014/main" id="{F702AEED-BE70-B2D6-669C-B6E7CC8944A2}"/>
                  </a:ext>
                </a:extLst>
              </p:cNvPr>
              <p:cNvSpPr/>
              <p:nvPr/>
            </p:nvSpPr>
            <p:spPr>
              <a:xfrm>
                <a:off x="8072829" y="3182493"/>
                <a:ext cx="69728" cy="48463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862" extrusionOk="0">
                    <a:moveTo>
                      <a:pt x="1" y="1"/>
                    </a:moveTo>
                    <a:lnTo>
                      <a:pt x="1" y="1862"/>
                    </a:lnTo>
                    <a:lnTo>
                      <a:pt x="2678" y="1862"/>
                    </a:lnTo>
                    <a:lnTo>
                      <a:pt x="2678" y="1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5" name="Google Shape;20053;p86">
                <a:extLst>
                  <a:ext uri="{FF2B5EF4-FFF2-40B4-BE49-F238E27FC236}">
                    <a16:creationId xmlns:a16="http://schemas.microsoft.com/office/drawing/2014/main" id="{804EA6B6-C68E-F09F-8388-43482C907748}"/>
                  </a:ext>
                </a:extLst>
              </p:cNvPr>
              <p:cNvSpPr/>
              <p:nvPr/>
            </p:nvSpPr>
            <p:spPr>
              <a:xfrm>
                <a:off x="8072829" y="3182493"/>
                <a:ext cx="14966" cy="48463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862" extrusionOk="0">
                    <a:moveTo>
                      <a:pt x="1" y="1"/>
                    </a:moveTo>
                    <a:lnTo>
                      <a:pt x="1" y="1862"/>
                    </a:lnTo>
                    <a:lnTo>
                      <a:pt x="574" y="1862"/>
                    </a:lnTo>
                    <a:lnTo>
                      <a:pt x="574" y="1"/>
                    </a:lnTo>
                    <a:close/>
                  </a:path>
                </a:pathLst>
              </a:custGeom>
              <a:solidFill>
                <a:srgbClr val="EAE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6" name="Google Shape;20054;p86">
                <a:extLst>
                  <a:ext uri="{FF2B5EF4-FFF2-40B4-BE49-F238E27FC236}">
                    <a16:creationId xmlns:a16="http://schemas.microsoft.com/office/drawing/2014/main" id="{A78F84A2-C0BE-7B7E-A497-E29451AB3D69}"/>
                  </a:ext>
                </a:extLst>
              </p:cNvPr>
              <p:cNvSpPr/>
              <p:nvPr/>
            </p:nvSpPr>
            <p:spPr>
              <a:xfrm>
                <a:off x="8038134" y="3229291"/>
                <a:ext cx="139117" cy="28786"/>
              </a:xfrm>
              <a:custGeom>
                <a:avLst/>
                <a:gdLst/>
                <a:ahLst/>
                <a:cxnLst/>
                <a:rect l="l" t="t" r="r" b="b"/>
                <a:pathLst>
                  <a:path w="5345" h="1106" extrusionOk="0">
                    <a:moveTo>
                      <a:pt x="412" y="1"/>
                    </a:moveTo>
                    <a:cubicBezTo>
                      <a:pt x="183" y="1"/>
                      <a:pt x="0" y="184"/>
                      <a:pt x="0" y="412"/>
                    </a:cubicBezTo>
                    <a:lnTo>
                      <a:pt x="0" y="694"/>
                    </a:lnTo>
                    <a:cubicBezTo>
                      <a:pt x="0" y="919"/>
                      <a:pt x="183" y="1105"/>
                      <a:pt x="412" y="1105"/>
                    </a:cubicBezTo>
                    <a:lnTo>
                      <a:pt x="4933" y="1105"/>
                    </a:lnTo>
                    <a:cubicBezTo>
                      <a:pt x="5158" y="1105"/>
                      <a:pt x="5345" y="919"/>
                      <a:pt x="5345" y="694"/>
                    </a:cubicBezTo>
                    <a:lnTo>
                      <a:pt x="5345" y="412"/>
                    </a:lnTo>
                    <a:cubicBezTo>
                      <a:pt x="5345" y="184"/>
                      <a:pt x="5158" y="1"/>
                      <a:pt x="4933" y="1"/>
                    </a:cubicBez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7" name="Google Shape;20055;p86">
                <a:extLst>
                  <a:ext uri="{FF2B5EF4-FFF2-40B4-BE49-F238E27FC236}">
                    <a16:creationId xmlns:a16="http://schemas.microsoft.com/office/drawing/2014/main" id="{927B811C-0678-A27B-6F8A-E7D4901AF813}"/>
                  </a:ext>
                </a:extLst>
              </p:cNvPr>
              <p:cNvSpPr/>
              <p:nvPr/>
            </p:nvSpPr>
            <p:spPr>
              <a:xfrm>
                <a:off x="8038134" y="3236162"/>
                <a:ext cx="139117" cy="21915"/>
              </a:xfrm>
              <a:custGeom>
                <a:avLst/>
                <a:gdLst/>
                <a:ahLst/>
                <a:cxnLst/>
                <a:rect l="l" t="t" r="r" b="b"/>
                <a:pathLst>
                  <a:path w="5345" h="842" extrusionOk="0">
                    <a:moveTo>
                      <a:pt x="28" y="0"/>
                    </a:moveTo>
                    <a:cubicBezTo>
                      <a:pt x="11" y="46"/>
                      <a:pt x="0" y="99"/>
                      <a:pt x="0" y="148"/>
                    </a:cubicBezTo>
                    <a:lnTo>
                      <a:pt x="0" y="430"/>
                    </a:lnTo>
                    <a:cubicBezTo>
                      <a:pt x="0" y="658"/>
                      <a:pt x="183" y="841"/>
                      <a:pt x="412" y="841"/>
                    </a:cubicBezTo>
                    <a:lnTo>
                      <a:pt x="4933" y="841"/>
                    </a:lnTo>
                    <a:cubicBezTo>
                      <a:pt x="5158" y="841"/>
                      <a:pt x="5345" y="658"/>
                      <a:pt x="5345" y="430"/>
                    </a:cubicBezTo>
                    <a:lnTo>
                      <a:pt x="5345" y="148"/>
                    </a:lnTo>
                    <a:cubicBezTo>
                      <a:pt x="5345" y="99"/>
                      <a:pt x="5334" y="46"/>
                      <a:pt x="5317" y="0"/>
                    </a:cubicBezTo>
                    <a:cubicBezTo>
                      <a:pt x="5257" y="159"/>
                      <a:pt x="5102" y="264"/>
                      <a:pt x="4933" y="264"/>
                    </a:cubicBezTo>
                    <a:lnTo>
                      <a:pt x="412" y="264"/>
                    </a:lnTo>
                    <a:cubicBezTo>
                      <a:pt x="239" y="264"/>
                      <a:pt x="88" y="159"/>
                      <a:pt x="28" y="0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8" name="Google Shape;20056;p86">
                <a:extLst>
                  <a:ext uri="{FF2B5EF4-FFF2-40B4-BE49-F238E27FC236}">
                    <a16:creationId xmlns:a16="http://schemas.microsoft.com/office/drawing/2014/main" id="{BD9A9665-3321-48B4-C157-C6E0BA0B84CB}"/>
                  </a:ext>
                </a:extLst>
              </p:cNvPr>
              <p:cNvSpPr/>
              <p:nvPr/>
            </p:nvSpPr>
            <p:spPr>
              <a:xfrm>
                <a:off x="7932723" y="3125077"/>
                <a:ext cx="353245" cy="60826"/>
              </a:xfrm>
              <a:custGeom>
                <a:avLst/>
                <a:gdLst/>
                <a:ahLst/>
                <a:cxnLst/>
                <a:rect l="l" t="t" r="r" b="b"/>
                <a:pathLst>
                  <a:path w="13572" h="2337" extrusionOk="0">
                    <a:moveTo>
                      <a:pt x="0" y="1"/>
                    </a:moveTo>
                    <a:lnTo>
                      <a:pt x="0" y="1848"/>
                    </a:lnTo>
                    <a:cubicBezTo>
                      <a:pt x="0" y="2119"/>
                      <a:pt x="222" y="2337"/>
                      <a:pt x="489" y="2337"/>
                    </a:cubicBezTo>
                    <a:lnTo>
                      <a:pt x="13082" y="2337"/>
                    </a:lnTo>
                    <a:cubicBezTo>
                      <a:pt x="13353" y="2337"/>
                      <a:pt x="13571" y="2119"/>
                      <a:pt x="13571" y="1848"/>
                    </a:cubicBezTo>
                    <a:lnTo>
                      <a:pt x="13571" y="1"/>
                    </a:ln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9" name="Google Shape;20057;p86">
                <a:extLst>
                  <a:ext uri="{FF2B5EF4-FFF2-40B4-BE49-F238E27FC236}">
                    <a16:creationId xmlns:a16="http://schemas.microsoft.com/office/drawing/2014/main" id="{6B62654B-58E3-B7E6-C4A9-6D7608FC464A}"/>
                  </a:ext>
                </a:extLst>
              </p:cNvPr>
              <p:cNvSpPr/>
              <p:nvPr/>
            </p:nvSpPr>
            <p:spPr>
              <a:xfrm>
                <a:off x="7932801" y="3124998"/>
                <a:ext cx="27589" cy="60826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37" extrusionOk="0">
                    <a:moveTo>
                      <a:pt x="1" y="0"/>
                    </a:moveTo>
                    <a:lnTo>
                      <a:pt x="1" y="1847"/>
                    </a:lnTo>
                    <a:cubicBezTo>
                      <a:pt x="1" y="2118"/>
                      <a:pt x="219" y="2336"/>
                      <a:pt x="490" y="2336"/>
                    </a:cubicBezTo>
                    <a:lnTo>
                      <a:pt x="1060" y="2336"/>
                    </a:lnTo>
                    <a:cubicBezTo>
                      <a:pt x="793" y="2336"/>
                      <a:pt x="571" y="2118"/>
                      <a:pt x="571" y="1847"/>
                    </a:cubicBez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0" name="Google Shape;20058;p86">
                <a:extLst>
                  <a:ext uri="{FF2B5EF4-FFF2-40B4-BE49-F238E27FC236}">
                    <a16:creationId xmlns:a16="http://schemas.microsoft.com/office/drawing/2014/main" id="{E5370977-A868-C139-BCC4-FB76DB76D372}"/>
                  </a:ext>
                </a:extLst>
              </p:cNvPr>
              <p:cNvSpPr/>
              <p:nvPr/>
            </p:nvSpPr>
            <p:spPr>
              <a:xfrm>
                <a:off x="8100132" y="3149725"/>
                <a:ext cx="16501" cy="1127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33" extrusionOk="0">
                    <a:moveTo>
                      <a:pt x="289" y="0"/>
                    </a:moveTo>
                    <a:cubicBezTo>
                      <a:pt x="0" y="0"/>
                      <a:pt x="0" y="433"/>
                      <a:pt x="289" y="433"/>
                    </a:cubicBezTo>
                    <a:lnTo>
                      <a:pt x="419" y="433"/>
                    </a:lnTo>
                    <a:cubicBezTo>
                      <a:pt x="535" y="433"/>
                      <a:pt x="634" y="334"/>
                      <a:pt x="634" y="215"/>
                    </a:cubicBezTo>
                    <a:cubicBezTo>
                      <a:pt x="634" y="95"/>
                      <a:pt x="535" y="0"/>
                      <a:pt x="41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1" name="Google Shape;20059;p86">
                <a:extLst>
                  <a:ext uri="{FF2B5EF4-FFF2-40B4-BE49-F238E27FC236}">
                    <a16:creationId xmlns:a16="http://schemas.microsoft.com/office/drawing/2014/main" id="{56879BFC-A2AD-8876-94D2-32C660053432}"/>
                  </a:ext>
                </a:extLst>
              </p:cNvPr>
              <p:cNvSpPr/>
              <p:nvPr/>
            </p:nvSpPr>
            <p:spPr>
              <a:xfrm>
                <a:off x="7927126" y="2879842"/>
                <a:ext cx="364515" cy="383619"/>
              </a:xfrm>
              <a:custGeom>
                <a:avLst/>
                <a:gdLst/>
                <a:ahLst/>
                <a:cxnLst/>
                <a:rect l="l" t="t" r="r" b="b"/>
                <a:pathLst>
                  <a:path w="14005" h="14739" extrusionOk="0">
                    <a:moveTo>
                      <a:pt x="6915" y="4127"/>
                    </a:moveTo>
                    <a:lnTo>
                      <a:pt x="7235" y="4813"/>
                    </a:lnTo>
                    <a:lnTo>
                      <a:pt x="6591" y="4813"/>
                    </a:lnTo>
                    <a:lnTo>
                      <a:pt x="6915" y="4127"/>
                    </a:lnTo>
                    <a:close/>
                    <a:moveTo>
                      <a:pt x="7439" y="5243"/>
                    </a:moveTo>
                    <a:lnTo>
                      <a:pt x="7625" y="5637"/>
                    </a:lnTo>
                    <a:lnTo>
                      <a:pt x="6200" y="5637"/>
                    </a:lnTo>
                    <a:lnTo>
                      <a:pt x="6387" y="5243"/>
                    </a:lnTo>
                    <a:close/>
                    <a:moveTo>
                      <a:pt x="4255" y="3765"/>
                    </a:moveTo>
                    <a:lnTo>
                      <a:pt x="5036" y="4908"/>
                    </a:lnTo>
                    <a:lnTo>
                      <a:pt x="4511" y="5436"/>
                    </a:lnTo>
                    <a:cubicBezTo>
                      <a:pt x="4385" y="5566"/>
                      <a:pt x="4399" y="5700"/>
                      <a:pt x="4399" y="5806"/>
                    </a:cubicBezTo>
                    <a:lnTo>
                      <a:pt x="3678" y="5806"/>
                    </a:lnTo>
                    <a:cubicBezTo>
                      <a:pt x="3678" y="5707"/>
                      <a:pt x="3692" y="5566"/>
                      <a:pt x="3565" y="5436"/>
                    </a:cubicBezTo>
                    <a:lnTo>
                      <a:pt x="3041" y="4908"/>
                    </a:lnTo>
                    <a:lnTo>
                      <a:pt x="3822" y="3765"/>
                    </a:lnTo>
                    <a:lnTo>
                      <a:pt x="3822" y="4669"/>
                    </a:lnTo>
                    <a:lnTo>
                      <a:pt x="3822" y="4673"/>
                    </a:lnTo>
                    <a:cubicBezTo>
                      <a:pt x="3558" y="4704"/>
                      <a:pt x="3579" y="5098"/>
                      <a:pt x="3847" y="5102"/>
                    </a:cubicBezTo>
                    <a:lnTo>
                      <a:pt x="4219" y="5102"/>
                    </a:lnTo>
                    <a:cubicBezTo>
                      <a:pt x="4480" y="5098"/>
                      <a:pt x="4511" y="4718"/>
                      <a:pt x="4255" y="4673"/>
                    </a:cubicBezTo>
                    <a:lnTo>
                      <a:pt x="4255" y="3765"/>
                    </a:lnTo>
                    <a:close/>
                    <a:moveTo>
                      <a:pt x="4800" y="6238"/>
                    </a:moveTo>
                    <a:cubicBezTo>
                      <a:pt x="4811" y="6238"/>
                      <a:pt x="4818" y="6249"/>
                      <a:pt x="4818" y="6259"/>
                    </a:cubicBezTo>
                    <a:lnTo>
                      <a:pt x="4818" y="6456"/>
                    </a:lnTo>
                    <a:cubicBezTo>
                      <a:pt x="4818" y="6467"/>
                      <a:pt x="4811" y="6474"/>
                      <a:pt x="4800" y="6474"/>
                    </a:cubicBezTo>
                    <a:lnTo>
                      <a:pt x="3277" y="6474"/>
                    </a:lnTo>
                    <a:cubicBezTo>
                      <a:pt x="3266" y="6474"/>
                      <a:pt x="3259" y="6467"/>
                      <a:pt x="3259" y="6456"/>
                    </a:cubicBezTo>
                    <a:lnTo>
                      <a:pt x="3259" y="6259"/>
                    </a:lnTo>
                    <a:cubicBezTo>
                      <a:pt x="3259" y="6249"/>
                      <a:pt x="3266" y="6238"/>
                      <a:pt x="3277" y="6238"/>
                    </a:cubicBezTo>
                    <a:close/>
                    <a:moveTo>
                      <a:pt x="4399" y="6907"/>
                    </a:moveTo>
                    <a:lnTo>
                      <a:pt x="4399" y="7473"/>
                    </a:lnTo>
                    <a:lnTo>
                      <a:pt x="3678" y="7473"/>
                    </a:lnTo>
                    <a:lnTo>
                      <a:pt x="3678" y="6907"/>
                    </a:lnTo>
                    <a:close/>
                    <a:moveTo>
                      <a:pt x="4598" y="7906"/>
                    </a:moveTo>
                    <a:cubicBezTo>
                      <a:pt x="4648" y="7906"/>
                      <a:pt x="4684" y="7950"/>
                      <a:pt x="4684" y="8001"/>
                    </a:cubicBezTo>
                    <a:lnTo>
                      <a:pt x="4638" y="9201"/>
                    </a:lnTo>
                    <a:lnTo>
                      <a:pt x="3442" y="9201"/>
                    </a:lnTo>
                    <a:lnTo>
                      <a:pt x="3396" y="8001"/>
                    </a:lnTo>
                    <a:cubicBezTo>
                      <a:pt x="3393" y="7950"/>
                      <a:pt x="3432" y="7906"/>
                      <a:pt x="3482" y="7906"/>
                    </a:cubicBezTo>
                    <a:cubicBezTo>
                      <a:pt x="3484" y="7906"/>
                      <a:pt x="3486" y="7906"/>
                      <a:pt x="3488" y="7906"/>
                    </a:cubicBezTo>
                    <a:lnTo>
                      <a:pt x="4592" y="7906"/>
                    </a:lnTo>
                    <a:cubicBezTo>
                      <a:pt x="4594" y="7906"/>
                      <a:pt x="4596" y="7906"/>
                      <a:pt x="4598" y="7906"/>
                    </a:cubicBezTo>
                    <a:close/>
                    <a:moveTo>
                      <a:pt x="6696" y="6069"/>
                    </a:moveTo>
                    <a:lnTo>
                      <a:pt x="6696" y="9201"/>
                    </a:lnTo>
                    <a:lnTo>
                      <a:pt x="6077" y="9201"/>
                    </a:lnTo>
                    <a:lnTo>
                      <a:pt x="6077" y="6069"/>
                    </a:lnTo>
                    <a:close/>
                    <a:moveTo>
                      <a:pt x="7748" y="6069"/>
                    </a:moveTo>
                    <a:lnTo>
                      <a:pt x="7748" y="9201"/>
                    </a:lnTo>
                    <a:lnTo>
                      <a:pt x="7129" y="9201"/>
                    </a:lnTo>
                    <a:lnTo>
                      <a:pt x="7129" y="6069"/>
                    </a:lnTo>
                    <a:close/>
                    <a:moveTo>
                      <a:pt x="10817" y="2551"/>
                    </a:moveTo>
                    <a:lnTo>
                      <a:pt x="10817" y="3536"/>
                    </a:lnTo>
                    <a:lnTo>
                      <a:pt x="10468" y="3536"/>
                    </a:lnTo>
                    <a:cubicBezTo>
                      <a:pt x="10180" y="3536"/>
                      <a:pt x="10180" y="3965"/>
                      <a:pt x="10468" y="3969"/>
                    </a:cubicBezTo>
                    <a:lnTo>
                      <a:pt x="10817" y="3969"/>
                    </a:lnTo>
                    <a:lnTo>
                      <a:pt x="10817" y="4951"/>
                    </a:lnTo>
                    <a:lnTo>
                      <a:pt x="10468" y="4951"/>
                    </a:lnTo>
                    <a:cubicBezTo>
                      <a:pt x="10180" y="4951"/>
                      <a:pt x="10180" y="5383"/>
                      <a:pt x="10468" y="5383"/>
                    </a:cubicBezTo>
                    <a:lnTo>
                      <a:pt x="10817" y="5383"/>
                    </a:lnTo>
                    <a:lnTo>
                      <a:pt x="10817" y="6369"/>
                    </a:lnTo>
                    <a:lnTo>
                      <a:pt x="10468" y="6369"/>
                    </a:lnTo>
                    <a:cubicBezTo>
                      <a:pt x="10180" y="6369"/>
                      <a:pt x="10180" y="6798"/>
                      <a:pt x="10468" y="6798"/>
                    </a:cubicBezTo>
                    <a:lnTo>
                      <a:pt x="10817" y="6798"/>
                    </a:lnTo>
                    <a:lnTo>
                      <a:pt x="10817" y="7783"/>
                    </a:lnTo>
                    <a:lnTo>
                      <a:pt x="10468" y="7783"/>
                    </a:lnTo>
                    <a:cubicBezTo>
                      <a:pt x="10180" y="7783"/>
                      <a:pt x="10180" y="8216"/>
                      <a:pt x="10468" y="8216"/>
                    </a:cubicBezTo>
                    <a:lnTo>
                      <a:pt x="10817" y="8216"/>
                    </a:lnTo>
                    <a:lnTo>
                      <a:pt x="10817" y="9201"/>
                    </a:lnTo>
                    <a:lnTo>
                      <a:pt x="9145" y="9201"/>
                    </a:lnTo>
                    <a:lnTo>
                      <a:pt x="9145" y="2551"/>
                    </a:lnTo>
                    <a:close/>
                    <a:moveTo>
                      <a:pt x="12491" y="1499"/>
                    </a:moveTo>
                    <a:cubicBezTo>
                      <a:pt x="12534" y="1499"/>
                      <a:pt x="12565" y="1531"/>
                      <a:pt x="12565" y="1573"/>
                    </a:cubicBezTo>
                    <a:lnTo>
                      <a:pt x="12565" y="9201"/>
                    </a:lnTo>
                    <a:lnTo>
                      <a:pt x="11249" y="9201"/>
                    </a:lnTo>
                    <a:lnTo>
                      <a:pt x="11249" y="2460"/>
                    </a:lnTo>
                    <a:cubicBezTo>
                      <a:pt x="11249" y="2273"/>
                      <a:pt x="11098" y="2118"/>
                      <a:pt x="10908" y="2118"/>
                    </a:cubicBezTo>
                    <a:lnTo>
                      <a:pt x="9050" y="2118"/>
                    </a:lnTo>
                    <a:cubicBezTo>
                      <a:pt x="8864" y="2118"/>
                      <a:pt x="8713" y="2273"/>
                      <a:pt x="8713" y="2460"/>
                    </a:cubicBezTo>
                    <a:lnTo>
                      <a:pt x="8713" y="9201"/>
                    </a:lnTo>
                    <a:lnTo>
                      <a:pt x="8185" y="9201"/>
                    </a:lnTo>
                    <a:lnTo>
                      <a:pt x="8185" y="5851"/>
                    </a:lnTo>
                    <a:cubicBezTo>
                      <a:pt x="8185" y="5820"/>
                      <a:pt x="8178" y="5788"/>
                      <a:pt x="8164" y="5760"/>
                    </a:cubicBezTo>
                    <a:lnTo>
                      <a:pt x="7214" y="3747"/>
                    </a:lnTo>
                    <a:cubicBezTo>
                      <a:pt x="7154" y="3621"/>
                      <a:pt x="7034" y="3557"/>
                      <a:pt x="6915" y="3557"/>
                    </a:cubicBezTo>
                    <a:cubicBezTo>
                      <a:pt x="6795" y="3557"/>
                      <a:pt x="6675" y="3621"/>
                      <a:pt x="6616" y="3747"/>
                    </a:cubicBezTo>
                    <a:lnTo>
                      <a:pt x="5669" y="5760"/>
                    </a:lnTo>
                    <a:cubicBezTo>
                      <a:pt x="5655" y="5788"/>
                      <a:pt x="5648" y="5820"/>
                      <a:pt x="5648" y="5851"/>
                    </a:cubicBezTo>
                    <a:lnTo>
                      <a:pt x="5648" y="9201"/>
                    </a:lnTo>
                    <a:lnTo>
                      <a:pt x="5071" y="9201"/>
                    </a:lnTo>
                    <a:lnTo>
                      <a:pt x="5117" y="8015"/>
                    </a:lnTo>
                    <a:cubicBezTo>
                      <a:pt x="5124" y="7811"/>
                      <a:pt x="5011" y="7625"/>
                      <a:pt x="4832" y="7530"/>
                    </a:cubicBezTo>
                    <a:lnTo>
                      <a:pt x="4832" y="6907"/>
                    </a:lnTo>
                    <a:cubicBezTo>
                      <a:pt x="5067" y="6889"/>
                      <a:pt x="5250" y="6692"/>
                      <a:pt x="5250" y="6456"/>
                    </a:cubicBezTo>
                    <a:lnTo>
                      <a:pt x="5250" y="6259"/>
                    </a:lnTo>
                    <a:cubicBezTo>
                      <a:pt x="5250" y="6020"/>
                      <a:pt x="5067" y="5827"/>
                      <a:pt x="4832" y="5809"/>
                    </a:cubicBezTo>
                    <a:lnTo>
                      <a:pt x="4832" y="5732"/>
                    </a:lnTo>
                    <a:lnTo>
                      <a:pt x="5359" y="5193"/>
                    </a:lnTo>
                    <a:cubicBezTo>
                      <a:pt x="5493" y="5056"/>
                      <a:pt x="5511" y="4845"/>
                      <a:pt x="5405" y="4687"/>
                    </a:cubicBezTo>
                    <a:lnTo>
                      <a:pt x="4269" y="3022"/>
                    </a:lnTo>
                    <a:cubicBezTo>
                      <a:pt x="4212" y="2940"/>
                      <a:pt x="4124" y="2898"/>
                      <a:pt x="4036" y="2898"/>
                    </a:cubicBezTo>
                    <a:cubicBezTo>
                      <a:pt x="3949" y="2898"/>
                      <a:pt x="3861" y="2940"/>
                      <a:pt x="3804" y="3022"/>
                    </a:cubicBezTo>
                    <a:lnTo>
                      <a:pt x="2671" y="4687"/>
                    </a:lnTo>
                    <a:cubicBezTo>
                      <a:pt x="2562" y="4845"/>
                      <a:pt x="2583" y="5056"/>
                      <a:pt x="2717" y="5193"/>
                    </a:cubicBezTo>
                    <a:lnTo>
                      <a:pt x="3245" y="5732"/>
                    </a:lnTo>
                    <a:lnTo>
                      <a:pt x="3245" y="5809"/>
                    </a:lnTo>
                    <a:cubicBezTo>
                      <a:pt x="3006" y="5823"/>
                      <a:pt x="2823" y="6020"/>
                      <a:pt x="2823" y="6259"/>
                    </a:cubicBezTo>
                    <a:lnTo>
                      <a:pt x="2823" y="6456"/>
                    </a:lnTo>
                    <a:cubicBezTo>
                      <a:pt x="2823" y="6692"/>
                      <a:pt x="3006" y="6889"/>
                      <a:pt x="3245" y="6907"/>
                    </a:cubicBezTo>
                    <a:lnTo>
                      <a:pt x="3245" y="7530"/>
                    </a:lnTo>
                    <a:cubicBezTo>
                      <a:pt x="3062" y="7625"/>
                      <a:pt x="2953" y="7811"/>
                      <a:pt x="2960" y="8015"/>
                    </a:cubicBezTo>
                    <a:lnTo>
                      <a:pt x="3006" y="9201"/>
                    </a:lnTo>
                    <a:lnTo>
                      <a:pt x="1433" y="9201"/>
                    </a:lnTo>
                    <a:lnTo>
                      <a:pt x="1436" y="1573"/>
                    </a:lnTo>
                    <a:cubicBezTo>
                      <a:pt x="1436" y="1531"/>
                      <a:pt x="1468" y="1499"/>
                      <a:pt x="1510" y="1499"/>
                    </a:cubicBezTo>
                    <a:close/>
                    <a:moveTo>
                      <a:pt x="13572" y="9634"/>
                    </a:moveTo>
                    <a:lnTo>
                      <a:pt x="13572" y="11259"/>
                    </a:lnTo>
                    <a:cubicBezTo>
                      <a:pt x="13572" y="11410"/>
                      <a:pt x="13448" y="11534"/>
                      <a:pt x="13297" y="11534"/>
                    </a:cubicBezTo>
                    <a:lnTo>
                      <a:pt x="704" y="11534"/>
                    </a:lnTo>
                    <a:cubicBezTo>
                      <a:pt x="557" y="11534"/>
                      <a:pt x="434" y="11410"/>
                      <a:pt x="434" y="11259"/>
                    </a:cubicBezTo>
                    <a:lnTo>
                      <a:pt x="434" y="9634"/>
                    </a:lnTo>
                    <a:close/>
                    <a:moveTo>
                      <a:pt x="8062" y="11966"/>
                    </a:moveTo>
                    <a:lnTo>
                      <a:pt x="8062" y="13205"/>
                    </a:lnTo>
                    <a:lnTo>
                      <a:pt x="5813" y="13205"/>
                    </a:lnTo>
                    <a:lnTo>
                      <a:pt x="5813" y="11966"/>
                    </a:lnTo>
                    <a:close/>
                    <a:moveTo>
                      <a:pt x="704" y="0"/>
                    </a:moveTo>
                    <a:cubicBezTo>
                      <a:pt x="317" y="0"/>
                      <a:pt x="1" y="317"/>
                      <a:pt x="1" y="704"/>
                    </a:cubicBezTo>
                    <a:lnTo>
                      <a:pt x="1" y="11259"/>
                    </a:lnTo>
                    <a:cubicBezTo>
                      <a:pt x="1" y="11650"/>
                      <a:pt x="317" y="11963"/>
                      <a:pt x="704" y="11963"/>
                    </a:cubicBezTo>
                    <a:lnTo>
                      <a:pt x="5384" y="11963"/>
                    </a:lnTo>
                    <a:lnTo>
                      <a:pt x="5384" y="13201"/>
                    </a:lnTo>
                    <a:lnTo>
                      <a:pt x="4680" y="13201"/>
                    </a:lnTo>
                    <a:cubicBezTo>
                      <a:pt x="4332" y="13201"/>
                      <a:pt x="4054" y="13483"/>
                      <a:pt x="4051" y="13828"/>
                    </a:cubicBezTo>
                    <a:lnTo>
                      <a:pt x="4051" y="14113"/>
                    </a:lnTo>
                    <a:cubicBezTo>
                      <a:pt x="4054" y="14457"/>
                      <a:pt x="4332" y="14739"/>
                      <a:pt x="4680" y="14739"/>
                    </a:cubicBezTo>
                    <a:lnTo>
                      <a:pt x="6411" y="14739"/>
                    </a:lnTo>
                    <a:cubicBezTo>
                      <a:pt x="6531" y="14739"/>
                      <a:pt x="6630" y="14640"/>
                      <a:pt x="6630" y="14521"/>
                    </a:cubicBezTo>
                    <a:cubicBezTo>
                      <a:pt x="6630" y="14401"/>
                      <a:pt x="6531" y="14306"/>
                      <a:pt x="6411" y="14306"/>
                    </a:cubicBezTo>
                    <a:lnTo>
                      <a:pt x="4680" y="14306"/>
                    </a:lnTo>
                    <a:cubicBezTo>
                      <a:pt x="4571" y="14306"/>
                      <a:pt x="4483" y="14218"/>
                      <a:pt x="4483" y="14113"/>
                    </a:cubicBezTo>
                    <a:lnTo>
                      <a:pt x="4483" y="13828"/>
                    </a:lnTo>
                    <a:cubicBezTo>
                      <a:pt x="4483" y="13722"/>
                      <a:pt x="4571" y="13634"/>
                      <a:pt x="4680" y="13634"/>
                    </a:cubicBezTo>
                    <a:lnTo>
                      <a:pt x="9202" y="13634"/>
                    </a:lnTo>
                    <a:cubicBezTo>
                      <a:pt x="9307" y="13634"/>
                      <a:pt x="9395" y="13722"/>
                      <a:pt x="9395" y="13828"/>
                    </a:cubicBezTo>
                    <a:lnTo>
                      <a:pt x="9395" y="14113"/>
                    </a:lnTo>
                    <a:cubicBezTo>
                      <a:pt x="9395" y="14218"/>
                      <a:pt x="9307" y="14306"/>
                      <a:pt x="9202" y="14306"/>
                    </a:cubicBezTo>
                    <a:lnTo>
                      <a:pt x="7421" y="14306"/>
                    </a:lnTo>
                    <a:cubicBezTo>
                      <a:pt x="7133" y="14306"/>
                      <a:pt x="7133" y="14739"/>
                      <a:pt x="7421" y="14739"/>
                    </a:cubicBezTo>
                    <a:lnTo>
                      <a:pt x="9202" y="14739"/>
                    </a:lnTo>
                    <a:cubicBezTo>
                      <a:pt x="9546" y="14739"/>
                      <a:pt x="9828" y="14457"/>
                      <a:pt x="9828" y="14113"/>
                    </a:cubicBezTo>
                    <a:lnTo>
                      <a:pt x="9828" y="13828"/>
                    </a:lnTo>
                    <a:cubicBezTo>
                      <a:pt x="9828" y="13483"/>
                      <a:pt x="9546" y="13201"/>
                      <a:pt x="9202" y="13201"/>
                    </a:cubicBezTo>
                    <a:lnTo>
                      <a:pt x="8498" y="13201"/>
                    </a:lnTo>
                    <a:lnTo>
                      <a:pt x="8498" y="11966"/>
                    </a:lnTo>
                    <a:lnTo>
                      <a:pt x="13301" y="11966"/>
                    </a:lnTo>
                    <a:cubicBezTo>
                      <a:pt x="13691" y="11966"/>
                      <a:pt x="14004" y="11650"/>
                      <a:pt x="14004" y="11263"/>
                    </a:cubicBezTo>
                    <a:lnTo>
                      <a:pt x="14004" y="6379"/>
                    </a:lnTo>
                    <a:cubicBezTo>
                      <a:pt x="14004" y="6235"/>
                      <a:pt x="13897" y="6163"/>
                      <a:pt x="13790" y="6163"/>
                    </a:cubicBezTo>
                    <a:cubicBezTo>
                      <a:pt x="13682" y="6163"/>
                      <a:pt x="13575" y="6235"/>
                      <a:pt x="13575" y="6379"/>
                    </a:cubicBezTo>
                    <a:lnTo>
                      <a:pt x="13575" y="9201"/>
                    </a:lnTo>
                    <a:lnTo>
                      <a:pt x="13002" y="9201"/>
                    </a:lnTo>
                    <a:lnTo>
                      <a:pt x="13002" y="1573"/>
                    </a:lnTo>
                    <a:cubicBezTo>
                      <a:pt x="13002" y="1291"/>
                      <a:pt x="12776" y="1066"/>
                      <a:pt x="12498" y="1066"/>
                    </a:cubicBezTo>
                    <a:lnTo>
                      <a:pt x="1510" y="1066"/>
                    </a:lnTo>
                    <a:cubicBezTo>
                      <a:pt x="1232" y="1066"/>
                      <a:pt x="1007" y="1291"/>
                      <a:pt x="1007" y="1573"/>
                    </a:cubicBezTo>
                    <a:lnTo>
                      <a:pt x="1007" y="9201"/>
                    </a:lnTo>
                    <a:lnTo>
                      <a:pt x="434" y="9201"/>
                    </a:lnTo>
                    <a:lnTo>
                      <a:pt x="434" y="704"/>
                    </a:lnTo>
                    <a:cubicBezTo>
                      <a:pt x="434" y="553"/>
                      <a:pt x="557" y="433"/>
                      <a:pt x="708" y="433"/>
                    </a:cubicBezTo>
                    <a:lnTo>
                      <a:pt x="13297" y="433"/>
                    </a:lnTo>
                    <a:cubicBezTo>
                      <a:pt x="13448" y="433"/>
                      <a:pt x="13572" y="553"/>
                      <a:pt x="13572" y="704"/>
                    </a:cubicBezTo>
                    <a:lnTo>
                      <a:pt x="13572" y="5373"/>
                    </a:lnTo>
                    <a:cubicBezTo>
                      <a:pt x="13572" y="5489"/>
                      <a:pt x="13667" y="5587"/>
                      <a:pt x="13786" y="5587"/>
                    </a:cubicBezTo>
                    <a:cubicBezTo>
                      <a:pt x="13906" y="5587"/>
                      <a:pt x="14004" y="5489"/>
                      <a:pt x="14004" y="5373"/>
                    </a:cubicBezTo>
                    <a:lnTo>
                      <a:pt x="14004" y="704"/>
                    </a:lnTo>
                    <a:cubicBezTo>
                      <a:pt x="14004" y="317"/>
                      <a:pt x="13688" y="0"/>
                      <a:pt x="1330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E544DF60-B55C-9B09-F37D-518E07025A3E}"/>
                </a:ext>
              </a:extLst>
            </p:cNvPr>
            <p:cNvSpPr txBox="1"/>
            <p:nvPr/>
          </p:nvSpPr>
          <p:spPr>
            <a:xfrm>
              <a:off x="2351584" y="5252509"/>
              <a:ext cx="1949757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-RU" sz="1100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Специалист минимально задействован, отсутствуют доп. трудозатраты</a:t>
              </a:r>
            </a:p>
          </p:txBody>
        </p:sp>
        <p:sp>
          <p:nvSpPr>
            <p:cNvPr id="1081" name="Прямоугольник 1080">
              <a:extLst>
                <a:ext uri="{FF2B5EF4-FFF2-40B4-BE49-F238E27FC236}">
                  <a16:creationId xmlns:a16="http://schemas.microsoft.com/office/drawing/2014/main" id="{D150FD37-768A-69B3-F6CC-A6ECAB0A6CE7}"/>
                </a:ext>
              </a:extLst>
            </p:cNvPr>
            <p:cNvSpPr/>
            <p:nvPr/>
          </p:nvSpPr>
          <p:spPr>
            <a:xfrm>
              <a:off x="2423590" y="4869160"/>
              <a:ext cx="1800202" cy="9985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82" name="Прямая соединительная линия 1081">
              <a:extLst>
                <a:ext uri="{FF2B5EF4-FFF2-40B4-BE49-F238E27FC236}">
                  <a16:creationId xmlns:a16="http://schemas.microsoft.com/office/drawing/2014/main" id="{0C5963FB-0EE5-76E9-33FB-F7016C184267}"/>
                </a:ext>
              </a:extLst>
            </p:cNvPr>
            <p:cNvCxnSpPr>
              <a:cxnSpLocks/>
              <a:endCxn id="1081" idx="0"/>
            </p:cNvCxnSpPr>
            <p:nvPr/>
          </p:nvCxnSpPr>
          <p:spPr>
            <a:xfrm>
              <a:off x="3323691" y="4581128"/>
              <a:ext cx="0" cy="28803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oogle Shape;18686;p86">
            <a:extLst>
              <a:ext uri="{FF2B5EF4-FFF2-40B4-BE49-F238E27FC236}">
                <a16:creationId xmlns:a16="http://schemas.microsoft.com/office/drawing/2014/main" id="{493FC303-4E6C-5FB6-A020-F7A201BEF17A}"/>
              </a:ext>
            </a:extLst>
          </p:cNvPr>
          <p:cNvGrpSpPr/>
          <p:nvPr/>
        </p:nvGrpSpPr>
        <p:grpSpPr>
          <a:xfrm>
            <a:off x="9309949" y="4078109"/>
            <a:ext cx="355454" cy="355351"/>
            <a:chOff x="1835494" y="1506921"/>
            <a:chExt cx="356629" cy="356525"/>
          </a:xfrm>
        </p:grpSpPr>
        <p:sp>
          <p:nvSpPr>
            <p:cNvPr id="1065" name="Google Shape;18687;p86">
              <a:extLst>
                <a:ext uri="{FF2B5EF4-FFF2-40B4-BE49-F238E27FC236}">
                  <a16:creationId xmlns:a16="http://schemas.microsoft.com/office/drawing/2014/main" id="{BB36C9A9-73AB-A562-C77F-ADA7A06B56D0}"/>
                </a:ext>
              </a:extLst>
            </p:cNvPr>
            <p:cNvSpPr/>
            <p:nvPr/>
          </p:nvSpPr>
          <p:spPr>
            <a:xfrm>
              <a:off x="1974690" y="1618188"/>
              <a:ext cx="27980" cy="61477"/>
            </a:xfrm>
            <a:custGeom>
              <a:avLst/>
              <a:gdLst/>
              <a:ahLst/>
              <a:cxnLst/>
              <a:rect l="l" t="t" r="r" b="b"/>
              <a:pathLst>
                <a:path w="1075" h="2362" extrusionOk="0">
                  <a:moveTo>
                    <a:pt x="645" y="0"/>
                  </a:moveTo>
                  <a:cubicBezTo>
                    <a:pt x="289" y="0"/>
                    <a:pt x="1" y="289"/>
                    <a:pt x="1" y="644"/>
                  </a:cubicBezTo>
                  <a:lnTo>
                    <a:pt x="1" y="796"/>
                  </a:lnTo>
                  <a:cubicBezTo>
                    <a:pt x="1" y="978"/>
                    <a:pt x="29" y="1161"/>
                    <a:pt x="89" y="1337"/>
                  </a:cubicBezTo>
                  <a:lnTo>
                    <a:pt x="430" y="2361"/>
                  </a:lnTo>
                  <a:lnTo>
                    <a:pt x="1074" y="236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6" name="Google Shape;18688;p86">
              <a:extLst>
                <a:ext uri="{FF2B5EF4-FFF2-40B4-BE49-F238E27FC236}">
                  <a16:creationId xmlns:a16="http://schemas.microsoft.com/office/drawing/2014/main" id="{45ED60D5-8399-8170-7F67-DCE3C3B1A993}"/>
                </a:ext>
              </a:extLst>
            </p:cNvPr>
            <p:cNvSpPr/>
            <p:nvPr/>
          </p:nvSpPr>
          <p:spPr>
            <a:xfrm>
              <a:off x="1985882" y="1612593"/>
              <a:ext cx="67047" cy="66969"/>
            </a:xfrm>
            <a:custGeom>
              <a:avLst/>
              <a:gdLst/>
              <a:ahLst/>
              <a:cxnLst/>
              <a:rect l="l" t="t" r="r" b="b"/>
              <a:pathLst>
                <a:path w="2576" h="2573" extrusionOk="0">
                  <a:moveTo>
                    <a:pt x="644" y="1"/>
                  </a:moveTo>
                  <a:cubicBezTo>
                    <a:pt x="289" y="1"/>
                    <a:pt x="0" y="289"/>
                    <a:pt x="0" y="645"/>
                  </a:cubicBezTo>
                  <a:cubicBezTo>
                    <a:pt x="0" y="880"/>
                    <a:pt x="194" y="1074"/>
                    <a:pt x="429" y="1074"/>
                  </a:cubicBezTo>
                  <a:lnTo>
                    <a:pt x="2147" y="2573"/>
                  </a:lnTo>
                  <a:lnTo>
                    <a:pt x="2523" y="1246"/>
                  </a:lnTo>
                  <a:cubicBezTo>
                    <a:pt x="2558" y="1130"/>
                    <a:pt x="2572" y="1014"/>
                    <a:pt x="2576" y="894"/>
                  </a:cubicBezTo>
                  <a:lnTo>
                    <a:pt x="2576" y="1"/>
                  </a:ln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7" name="Google Shape;18689;p86">
              <a:extLst>
                <a:ext uri="{FF2B5EF4-FFF2-40B4-BE49-F238E27FC236}">
                  <a16:creationId xmlns:a16="http://schemas.microsoft.com/office/drawing/2014/main" id="{72C90337-4278-DF13-9EFC-2E5A69446395}"/>
                </a:ext>
              </a:extLst>
            </p:cNvPr>
            <p:cNvSpPr/>
            <p:nvPr/>
          </p:nvSpPr>
          <p:spPr>
            <a:xfrm>
              <a:off x="1997048" y="1696297"/>
              <a:ext cx="33445" cy="33549"/>
            </a:xfrm>
            <a:custGeom>
              <a:avLst/>
              <a:gdLst/>
              <a:ahLst/>
              <a:cxnLst/>
              <a:rect l="l" t="t" r="r" b="b"/>
              <a:pathLst>
                <a:path w="1285" h="1289" extrusionOk="0">
                  <a:moveTo>
                    <a:pt x="0" y="1"/>
                  </a:moveTo>
                  <a:lnTo>
                    <a:pt x="0" y="1288"/>
                  </a:lnTo>
                  <a:lnTo>
                    <a:pt x="1285" y="1288"/>
                  </a:lnTo>
                  <a:lnTo>
                    <a:pt x="1285" y="1"/>
                  </a:ln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8" name="Google Shape;18690;p86">
              <a:extLst>
                <a:ext uri="{FF2B5EF4-FFF2-40B4-BE49-F238E27FC236}">
                  <a16:creationId xmlns:a16="http://schemas.microsoft.com/office/drawing/2014/main" id="{01C649A6-6260-14C1-4918-BC83673988C7}"/>
                </a:ext>
              </a:extLst>
            </p:cNvPr>
            <p:cNvSpPr/>
            <p:nvPr/>
          </p:nvSpPr>
          <p:spPr>
            <a:xfrm>
              <a:off x="1957954" y="1709857"/>
              <a:ext cx="111658" cy="87010"/>
            </a:xfrm>
            <a:custGeom>
              <a:avLst/>
              <a:gdLst/>
              <a:ahLst/>
              <a:cxnLst/>
              <a:rect l="l" t="t" r="r" b="b"/>
              <a:pathLst>
                <a:path w="4290" h="3343" extrusionOk="0">
                  <a:moveTo>
                    <a:pt x="1502" y="0"/>
                  </a:moveTo>
                  <a:lnTo>
                    <a:pt x="468" y="296"/>
                  </a:lnTo>
                  <a:cubicBezTo>
                    <a:pt x="190" y="377"/>
                    <a:pt x="0" y="627"/>
                    <a:pt x="0" y="915"/>
                  </a:cubicBezTo>
                  <a:lnTo>
                    <a:pt x="0" y="3343"/>
                  </a:lnTo>
                  <a:lnTo>
                    <a:pt x="4289" y="3343"/>
                  </a:lnTo>
                  <a:lnTo>
                    <a:pt x="4289" y="915"/>
                  </a:lnTo>
                  <a:cubicBezTo>
                    <a:pt x="4289" y="627"/>
                    <a:pt x="4099" y="377"/>
                    <a:pt x="3821" y="296"/>
                  </a:cubicBezTo>
                  <a:lnTo>
                    <a:pt x="2787" y="0"/>
                  </a:lnTo>
                  <a:lnTo>
                    <a:pt x="2533" y="303"/>
                  </a:lnTo>
                  <a:cubicBezTo>
                    <a:pt x="2431" y="424"/>
                    <a:pt x="2288" y="485"/>
                    <a:pt x="2145" y="485"/>
                  </a:cubicBezTo>
                  <a:cubicBezTo>
                    <a:pt x="2001" y="485"/>
                    <a:pt x="1858" y="424"/>
                    <a:pt x="1756" y="303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AC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9" name="Google Shape;18691;p86">
              <a:extLst>
                <a:ext uri="{FF2B5EF4-FFF2-40B4-BE49-F238E27FC236}">
                  <a16:creationId xmlns:a16="http://schemas.microsoft.com/office/drawing/2014/main" id="{1F6898BC-FB73-A5FA-22D7-AC28831B5192}"/>
                </a:ext>
              </a:extLst>
            </p:cNvPr>
            <p:cNvSpPr/>
            <p:nvPr/>
          </p:nvSpPr>
          <p:spPr>
            <a:xfrm>
              <a:off x="1980286" y="1640624"/>
              <a:ext cx="67073" cy="61295"/>
            </a:xfrm>
            <a:custGeom>
              <a:avLst/>
              <a:gdLst/>
              <a:ahLst/>
              <a:cxnLst/>
              <a:rect l="l" t="t" r="r" b="b"/>
              <a:pathLst>
                <a:path w="2577" h="2355" extrusionOk="0">
                  <a:moveTo>
                    <a:pt x="815" y="0"/>
                  </a:moveTo>
                  <a:cubicBezTo>
                    <a:pt x="700" y="0"/>
                    <a:pt x="592" y="46"/>
                    <a:pt x="514" y="127"/>
                  </a:cubicBezTo>
                  <a:lnTo>
                    <a:pt x="303" y="338"/>
                  </a:lnTo>
                  <a:cubicBezTo>
                    <a:pt x="110" y="532"/>
                    <a:pt x="1" y="796"/>
                    <a:pt x="1" y="1070"/>
                  </a:cubicBezTo>
                  <a:cubicBezTo>
                    <a:pt x="1" y="1781"/>
                    <a:pt x="578" y="2354"/>
                    <a:pt x="1288" y="2354"/>
                  </a:cubicBezTo>
                  <a:cubicBezTo>
                    <a:pt x="1996" y="2354"/>
                    <a:pt x="2573" y="1781"/>
                    <a:pt x="2573" y="1070"/>
                  </a:cubicBezTo>
                  <a:lnTo>
                    <a:pt x="2573" y="796"/>
                  </a:lnTo>
                  <a:cubicBezTo>
                    <a:pt x="2576" y="683"/>
                    <a:pt x="2530" y="574"/>
                    <a:pt x="2449" y="493"/>
                  </a:cubicBezTo>
                  <a:cubicBezTo>
                    <a:pt x="2119" y="169"/>
                    <a:pt x="1510" y="21"/>
                    <a:pt x="827" y="0"/>
                  </a:cubicBezTo>
                  <a:cubicBezTo>
                    <a:pt x="823" y="0"/>
                    <a:pt x="819" y="0"/>
                    <a:pt x="815" y="0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0" name="Google Shape;18692;p86">
              <a:extLst>
                <a:ext uri="{FF2B5EF4-FFF2-40B4-BE49-F238E27FC236}">
                  <a16:creationId xmlns:a16="http://schemas.microsoft.com/office/drawing/2014/main" id="{C5D74EA1-854F-B2B8-8E1C-ECD44C3F64B0}"/>
                </a:ext>
              </a:extLst>
            </p:cNvPr>
            <p:cNvSpPr/>
            <p:nvPr/>
          </p:nvSpPr>
          <p:spPr>
            <a:xfrm>
              <a:off x="1980286" y="1640520"/>
              <a:ext cx="66891" cy="60019"/>
            </a:xfrm>
            <a:custGeom>
              <a:avLst/>
              <a:gdLst/>
              <a:ahLst/>
              <a:cxnLst/>
              <a:rect l="l" t="t" r="r" b="b"/>
              <a:pathLst>
                <a:path w="2570" h="2306" extrusionOk="0">
                  <a:moveTo>
                    <a:pt x="815" y="1"/>
                  </a:moveTo>
                  <a:cubicBezTo>
                    <a:pt x="703" y="1"/>
                    <a:pt x="596" y="46"/>
                    <a:pt x="514" y="128"/>
                  </a:cubicBezTo>
                  <a:lnTo>
                    <a:pt x="303" y="339"/>
                  </a:lnTo>
                  <a:cubicBezTo>
                    <a:pt x="110" y="532"/>
                    <a:pt x="1" y="796"/>
                    <a:pt x="1" y="1070"/>
                  </a:cubicBezTo>
                  <a:cubicBezTo>
                    <a:pt x="1" y="1644"/>
                    <a:pt x="381" y="2147"/>
                    <a:pt x="933" y="2305"/>
                  </a:cubicBezTo>
                  <a:cubicBezTo>
                    <a:pt x="747" y="2080"/>
                    <a:pt x="644" y="1795"/>
                    <a:pt x="644" y="1500"/>
                  </a:cubicBezTo>
                  <a:lnTo>
                    <a:pt x="644" y="1074"/>
                  </a:lnTo>
                  <a:cubicBezTo>
                    <a:pt x="644" y="835"/>
                    <a:pt x="835" y="644"/>
                    <a:pt x="1068" y="644"/>
                  </a:cubicBezTo>
                  <a:cubicBezTo>
                    <a:pt x="1078" y="644"/>
                    <a:pt x="1088" y="644"/>
                    <a:pt x="1098" y="645"/>
                  </a:cubicBezTo>
                  <a:cubicBezTo>
                    <a:pt x="1531" y="673"/>
                    <a:pt x="2175" y="743"/>
                    <a:pt x="2569" y="933"/>
                  </a:cubicBezTo>
                  <a:cubicBezTo>
                    <a:pt x="2555" y="842"/>
                    <a:pt x="2516" y="560"/>
                    <a:pt x="2453" y="493"/>
                  </a:cubicBezTo>
                  <a:cubicBezTo>
                    <a:pt x="2119" y="170"/>
                    <a:pt x="1514" y="22"/>
                    <a:pt x="827" y="1"/>
                  </a:cubicBezTo>
                  <a:cubicBezTo>
                    <a:pt x="823" y="1"/>
                    <a:pt x="819" y="1"/>
                    <a:pt x="815" y="1"/>
                  </a:cubicBez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1" name="Google Shape;18693;p86">
              <a:extLst>
                <a:ext uri="{FF2B5EF4-FFF2-40B4-BE49-F238E27FC236}">
                  <a16:creationId xmlns:a16="http://schemas.microsoft.com/office/drawing/2014/main" id="{730E2C9B-339F-5279-73C8-F44CDD4F9101}"/>
                </a:ext>
              </a:extLst>
            </p:cNvPr>
            <p:cNvSpPr/>
            <p:nvPr/>
          </p:nvSpPr>
          <p:spPr>
            <a:xfrm>
              <a:off x="1957954" y="1724146"/>
              <a:ext cx="22358" cy="72721"/>
            </a:xfrm>
            <a:custGeom>
              <a:avLst/>
              <a:gdLst/>
              <a:ahLst/>
              <a:cxnLst/>
              <a:rect l="l" t="t" r="r" b="b"/>
              <a:pathLst>
                <a:path w="859" h="2794" extrusionOk="0">
                  <a:moveTo>
                    <a:pt x="116" y="0"/>
                  </a:moveTo>
                  <a:cubicBezTo>
                    <a:pt x="42" y="106"/>
                    <a:pt x="0" y="236"/>
                    <a:pt x="0" y="366"/>
                  </a:cubicBezTo>
                  <a:lnTo>
                    <a:pt x="0" y="2794"/>
                  </a:lnTo>
                  <a:lnTo>
                    <a:pt x="859" y="2794"/>
                  </a:lnTo>
                  <a:lnTo>
                    <a:pt x="859" y="1006"/>
                  </a:lnTo>
                  <a:cubicBezTo>
                    <a:pt x="859" y="834"/>
                    <a:pt x="792" y="672"/>
                    <a:pt x="669" y="553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A7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2" name="Google Shape;18694;p86">
              <a:extLst>
                <a:ext uri="{FF2B5EF4-FFF2-40B4-BE49-F238E27FC236}">
                  <a16:creationId xmlns:a16="http://schemas.microsoft.com/office/drawing/2014/main" id="{7FC2DCF2-64D9-8CC5-B2E1-6B2AF15DE218}"/>
                </a:ext>
              </a:extLst>
            </p:cNvPr>
            <p:cNvSpPr/>
            <p:nvPr/>
          </p:nvSpPr>
          <p:spPr>
            <a:xfrm>
              <a:off x="2047229" y="1724146"/>
              <a:ext cx="22384" cy="72721"/>
            </a:xfrm>
            <a:custGeom>
              <a:avLst/>
              <a:gdLst/>
              <a:ahLst/>
              <a:cxnLst/>
              <a:rect l="l" t="t" r="r" b="b"/>
              <a:pathLst>
                <a:path w="860" h="2794" extrusionOk="0">
                  <a:moveTo>
                    <a:pt x="743" y="0"/>
                  </a:moveTo>
                  <a:lnTo>
                    <a:pt x="191" y="553"/>
                  </a:lnTo>
                  <a:cubicBezTo>
                    <a:pt x="67" y="672"/>
                    <a:pt x="1" y="834"/>
                    <a:pt x="1" y="1006"/>
                  </a:cubicBezTo>
                  <a:lnTo>
                    <a:pt x="1" y="2794"/>
                  </a:lnTo>
                  <a:lnTo>
                    <a:pt x="859" y="2794"/>
                  </a:lnTo>
                  <a:lnTo>
                    <a:pt x="859" y="366"/>
                  </a:lnTo>
                  <a:cubicBezTo>
                    <a:pt x="859" y="236"/>
                    <a:pt x="817" y="106"/>
                    <a:pt x="743" y="0"/>
                  </a:cubicBezTo>
                  <a:close/>
                </a:path>
              </a:pathLst>
            </a:custGeom>
            <a:solidFill>
              <a:srgbClr val="A7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3" name="Google Shape;18695;p86">
              <a:extLst>
                <a:ext uri="{FF2B5EF4-FFF2-40B4-BE49-F238E27FC236}">
                  <a16:creationId xmlns:a16="http://schemas.microsoft.com/office/drawing/2014/main" id="{5A024FAC-06FE-C205-CBB2-42AE24B7FDF1}"/>
                </a:ext>
              </a:extLst>
            </p:cNvPr>
            <p:cNvSpPr/>
            <p:nvPr/>
          </p:nvSpPr>
          <p:spPr>
            <a:xfrm>
              <a:off x="1840622" y="1512048"/>
              <a:ext cx="346296" cy="346270"/>
            </a:xfrm>
            <a:custGeom>
              <a:avLst/>
              <a:gdLst/>
              <a:ahLst/>
              <a:cxnLst/>
              <a:rect l="l" t="t" r="r" b="b"/>
              <a:pathLst>
                <a:path w="13305" h="13304" extrusionOk="0">
                  <a:moveTo>
                    <a:pt x="6655" y="2576"/>
                  </a:moveTo>
                  <a:cubicBezTo>
                    <a:pt x="7179" y="2576"/>
                    <a:pt x="7709" y="2677"/>
                    <a:pt x="8213" y="2886"/>
                  </a:cubicBezTo>
                  <a:cubicBezTo>
                    <a:pt x="9733" y="3515"/>
                    <a:pt x="10729" y="5004"/>
                    <a:pt x="10729" y="6650"/>
                  </a:cubicBezTo>
                  <a:cubicBezTo>
                    <a:pt x="10729" y="8902"/>
                    <a:pt x="8903" y="10728"/>
                    <a:pt x="6654" y="10728"/>
                  </a:cubicBezTo>
                  <a:lnTo>
                    <a:pt x="6654" y="10725"/>
                  </a:lnTo>
                  <a:cubicBezTo>
                    <a:pt x="5004" y="10725"/>
                    <a:pt x="3519" y="9732"/>
                    <a:pt x="2890" y="8209"/>
                  </a:cubicBezTo>
                  <a:cubicBezTo>
                    <a:pt x="2256" y="6689"/>
                    <a:pt x="2605" y="4933"/>
                    <a:pt x="3773" y="3769"/>
                  </a:cubicBezTo>
                  <a:cubicBezTo>
                    <a:pt x="4552" y="2990"/>
                    <a:pt x="5594" y="2576"/>
                    <a:pt x="6655" y="2576"/>
                  </a:cubicBezTo>
                  <a:close/>
                  <a:moveTo>
                    <a:pt x="5792" y="0"/>
                  </a:moveTo>
                  <a:cubicBezTo>
                    <a:pt x="5676" y="0"/>
                    <a:pt x="5578" y="99"/>
                    <a:pt x="5578" y="215"/>
                  </a:cubicBezTo>
                  <a:lnTo>
                    <a:pt x="5578" y="789"/>
                  </a:lnTo>
                  <a:cubicBezTo>
                    <a:pt x="5578" y="891"/>
                    <a:pt x="5507" y="975"/>
                    <a:pt x="5409" y="996"/>
                  </a:cubicBezTo>
                  <a:cubicBezTo>
                    <a:pt x="4740" y="1144"/>
                    <a:pt x="4107" y="1408"/>
                    <a:pt x="3533" y="1774"/>
                  </a:cubicBezTo>
                  <a:cubicBezTo>
                    <a:pt x="3497" y="1798"/>
                    <a:pt x="3455" y="1810"/>
                    <a:pt x="3414" y="1810"/>
                  </a:cubicBezTo>
                  <a:cubicBezTo>
                    <a:pt x="3360" y="1810"/>
                    <a:pt x="3306" y="1789"/>
                    <a:pt x="3266" y="1749"/>
                  </a:cubicBezTo>
                  <a:lnTo>
                    <a:pt x="2861" y="1344"/>
                  </a:lnTo>
                  <a:cubicBezTo>
                    <a:pt x="2819" y="1302"/>
                    <a:pt x="2765" y="1281"/>
                    <a:pt x="2710" y="1281"/>
                  </a:cubicBezTo>
                  <a:cubicBezTo>
                    <a:pt x="2656" y="1281"/>
                    <a:pt x="2601" y="1302"/>
                    <a:pt x="2559" y="1344"/>
                  </a:cubicBezTo>
                  <a:lnTo>
                    <a:pt x="1345" y="2558"/>
                  </a:lnTo>
                  <a:cubicBezTo>
                    <a:pt x="1261" y="2643"/>
                    <a:pt x="1261" y="2777"/>
                    <a:pt x="1345" y="2861"/>
                  </a:cubicBezTo>
                  <a:lnTo>
                    <a:pt x="1750" y="3266"/>
                  </a:lnTo>
                  <a:cubicBezTo>
                    <a:pt x="1820" y="3336"/>
                    <a:pt x="1831" y="3449"/>
                    <a:pt x="1774" y="3533"/>
                  </a:cubicBezTo>
                  <a:cubicBezTo>
                    <a:pt x="1405" y="4106"/>
                    <a:pt x="1144" y="4743"/>
                    <a:pt x="997" y="5408"/>
                  </a:cubicBezTo>
                  <a:cubicBezTo>
                    <a:pt x="976" y="5507"/>
                    <a:pt x="888" y="5581"/>
                    <a:pt x="789" y="5581"/>
                  </a:cubicBezTo>
                  <a:lnTo>
                    <a:pt x="216" y="5581"/>
                  </a:lnTo>
                  <a:cubicBezTo>
                    <a:pt x="99" y="5581"/>
                    <a:pt x="1" y="5676"/>
                    <a:pt x="1" y="5795"/>
                  </a:cubicBezTo>
                  <a:lnTo>
                    <a:pt x="1" y="7509"/>
                  </a:lnTo>
                  <a:cubicBezTo>
                    <a:pt x="1" y="7628"/>
                    <a:pt x="99" y="7723"/>
                    <a:pt x="216" y="7723"/>
                  </a:cubicBezTo>
                  <a:lnTo>
                    <a:pt x="789" y="7723"/>
                  </a:lnTo>
                  <a:cubicBezTo>
                    <a:pt x="888" y="7723"/>
                    <a:pt x="976" y="7797"/>
                    <a:pt x="997" y="7896"/>
                  </a:cubicBezTo>
                  <a:cubicBezTo>
                    <a:pt x="1141" y="8561"/>
                    <a:pt x="1405" y="9198"/>
                    <a:pt x="1774" y="9771"/>
                  </a:cubicBezTo>
                  <a:cubicBezTo>
                    <a:pt x="1831" y="9856"/>
                    <a:pt x="1816" y="9968"/>
                    <a:pt x="1746" y="10039"/>
                  </a:cubicBezTo>
                  <a:lnTo>
                    <a:pt x="1345" y="10443"/>
                  </a:lnTo>
                  <a:cubicBezTo>
                    <a:pt x="1261" y="10528"/>
                    <a:pt x="1261" y="10661"/>
                    <a:pt x="1345" y="10746"/>
                  </a:cubicBezTo>
                  <a:lnTo>
                    <a:pt x="2559" y="11960"/>
                  </a:lnTo>
                  <a:cubicBezTo>
                    <a:pt x="2601" y="12002"/>
                    <a:pt x="2656" y="12023"/>
                    <a:pt x="2710" y="12023"/>
                  </a:cubicBezTo>
                  <a:cubicBezTo>
                    <a:pt x="2765" y="12023"/>
                    <a:pt x="2819" y="12002"/>
                    <a:pt x="2861" y="11960"/>
                  </a:cubicBezTo>
                  <a:lnTo>
                    <a:pt x="3266" y="11559"/>
                  </a:lnTo>
                  <a:cubicBezTo>
                    <a:pt x="3306" y="11516"/>
                    <a:pt x="3361" y="11495"/>
                    <a:pt x="3416" y="11495"/>
                  </a:cubicBezTo>
                  <a:cubicBezTo>
                    <a:pt x="3456" y="11495"/>
                    <a:pt x="3498" y="11506"/>
                    <a:pt x="3533" y="11530"/>
                  </a:cubicBezTo>
                  <a:cubicBezTo>
                    <a:pt x="4107" y="11900"/>
                    <a:pt x="4744" y="12160"/>
                    <a:pt x="5409" y="12308"/>
                  </a:cubicBezTo>
                  <a:cubicBezTo>
                    <a:pt x="5507" y="12329"/>
                    <a:pt x="5581" y="12414"/>
                    <a:pt x="5581" y="12516"/>
                  </a:cubicBezTo>
                  <a:lnTo>
                    <a:pt x="5581" y="13089"/>
                  </a:lnTo>
                  <a:cubicBezTo>
                    <a:pt x="5581" y="13205"/>
                    <a:pt x="5676" y="13304"/>
                    <a:pt x="5796" y="13304"/>
                  </a:cubicBezTo>
                  <a:lnTo>
                    <a:pt x="7509" y="13304"/>
                  </a:lnTo>
                  <a:cubicBezTo>
                    <a:pt x="7629" y="13300"/>
                    <a:pt x="7724" y="13205"/>
                    <a:pt x="7724" y="13089"/>
                  </a:cubicBezTo>
                  <a:lnTo>
                    <a:pt x="7724" y="12516"/>
                  </a:lnTo>
                  <a:cubicBezTo>
                    <a:pt x="7724" y="12414"/>
                    <a:pt x="7798" y="12329"/>
                    <a:pt x="7896" y="12308"/>
                  </a:cubicBezTo>
                  <a:cubicBezTo>
                    <a:pt x="8561" y="12160"/>
                    <a:pt x="9198" y="11900"/>
                    <a:pt x="9772" y="11530"/>
                  </a:cubicBezTo>
                  <a:cubicBezTo>
                    <a:pt x="9808" y="11506"/>
                    <a:pt x="9849" y="11495"/>
                    <a:pt x="9889" y="11495"/>
                  </a:cubicBezTo>
                  <a:cubicBezTo>
                    <a:pt x="9944" y="11495"/>
                    <a:pt x="9999" y="11516"/>
                    <a:pt x="10039" y="11559"/>
                  </a:cubicBezTo>
                  <a:lnTo>
                    <a:pt x="10444" y="11960"/>
                  </a:lnTo>
                  <a:cubicBezTo>
                    <a:pt x="10486" y="12002"/>
                    <a:pt x="10541" y="12023"/>
                    <a:pt x="10595" y="12023"/>
                  </a:cubicBezTo>
                  <a:cubicBezTo>
                    <a:pt x="10650" y="12023"/>
                    <a:pt x="10704" y="12002"/>
                    <a:pt x="10746" y="11960"/>
                  </a:cubicBezTo>
                  <a:lnTo>
                    <a:pt x="11960" y="10746"/>
                  </a:lnTo>
                  <a:cubicBezTo>
                    <a:pt x="12045" y="10661"/>
                    <a:pt x="12045" y="10528"/>
                    <a:pt x="11960" y="10443"/>
                  </a:cubicBezTo>
                  <a:lnTo>
                    <a:pt x="11556" y="10042"/>
                  </a:lnTo>
                  <a:cubicBezTo>
                    <a:pt x="11485" y="9968"/>
                    <a:pt x="11475" y="9856"/>
                    <a:pt x="11531" y="9771"/>
                  </a:cubicBezTo>
                  <a:cubicBezTo>
                    <a:pt x="11900" y="9198"/>
                    <a:pt x="12161" y="8561"/>
                    <a:pt x="12309" y="7896"/>
                  </a:cubicBezTo>
                  <a:cubicBezTo>
                    <a:pt x="12330" y="7797"/>
                    <a:pt x="12414" y="7723"/>
                    <a:pt x="12516" y="7723"/>
                  </a:cubicBezTo>
                  <a:lnTo>
                    <a:pt x="13090" y="7723"/>
                  </a:lnTo>
                  <a:cubicBezTo>
                    <a:pt x="13206" y="7723"/>
                    <a:pt x="13304" y="7628"/>
                    <a:pt x="13304" y="7509"/>
                  </a:cubicBezTo>
                  <a:lnTo>
                    <a:pt x="13304" y="5795"/>
                  </a:lnTo>
                  <a:cubicBezTo>
                    <a:pt x="13304" y="5678"/>
                    <a:pt x="13209" y="5581"/>
                    <a:pt x="13092" y="5581"/>
                  </a:cubicBezTo>
                  <a:cubicBezTo>
                    <a:pt x="13090" y="5581"/>
                    <a:pt x="13088" y="5581"/>
                    <a:pt x="13086" y="5581"/>
                  </a:cubicBezTo>
                  <a:lnTo>
                    <a:pt x="12516" y="5581"/>
                  </a:lnTo>
                  <a:cubicBezTo>
                    <a:pt x="12414" y="5581"/>
                    <a:pt x="12326" y="5507"/>
                    <a:pt x="12305" y="5408"/>
                  </a:cubicBezTo>
                  <a:cubicBezTo>
                    <a:pt x="12161" y="4743"/>
                    <a:pt x="11897" y="4106"/>
                    <a:pt x="11527" y="3533"/>
                  </a:cubicBezTo>
                  <a:cubicBezTo>
                    <a:pt x="11475" y="3449"/>
                    <a:pt x="11485" y="3336"/>
                    <a:pt x="11556" y="3266"/>
                  </a:cubicBezTo>
                  <a:lnTo>
                    <a:pt x="11960" y="2861"/>
                  </a:lnTo>
                  <a:cubicBezTo>
                    <a:pt x="12041" y="2777"/>
                    <a:pt x="12041" y="2643"/>
                    <a:pt x="11960" y="2558"/>
                  </a:cubicBezTo>
                  <a:lnTo>
                    <a:pt x="10746" y="1344"/>
                  </a:lnTo>
                  <a:cubicBezTo>
                    <a:pt x="10704" y="1302"/>
                    <a:pt x="10649" y="1281"/>
                    <a:pt x="10594" y="1281"/>
                  </a:cubicBezTo>
                  <a:cubicBezTo>
                    <a:pt x="10539" y="1281"/>
                    <a:pt x="10484" y="1302"/>
                    <a:pt x="10444" y="1344"/>
                  </a:cubicBezTo>
                  <a:lnTo>
                    <a:pt x="10039" y="1746"/>
                  </a:lnTo>
                  <a:cubicBezTo>
                    <a:pt x="9999" y="1788"/>
                    <a:pt x="9944" y="1810"/>
                    <a:pt x="9889" y="1810"/>
                  </a:cubicBezTo>
                  <a:cubicBezTo>
                    <a:pt x="9849" y="1810"/>
                    <a:pt x="9808" y="1798"/>
                    <a:pt x="9772" y="1774"/>
                  </a:cubicBezTo>
                  <a:cubicBezTo>
                    <a:pt x="9198" y="1404"/>
                    <a:pt x="8561" y="1144"/>
                    <a:pt x="7893" y="996"/>
                  </a:cubicBezTo>
                  <a:cubicBezTo>
                    <a:pt x="7794" y="975"/>
                    <a:pt x="7724" y="891"/>
                    <a:pt x="7724" y="789"/>
                  </a:cubicBezTo>
                  <a:lnTo>
                    <a:pt x="7724" y="215"/>
                  </a:lnTo>
                  <a:cubicBezTo>
                    <a:pt x="7724" y="99"/>
                    <a:pt x="7625" y="0"/>
                    <a:pt x="7509" y="0"/>
                  </a:cubicBezTo>
                  <a:close/>
                </a:path>
              </a:pathLst>
            </a:custGeom>
            <a:solidFill>
              <a:srgbClr val="AC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4" name="Google Shape;18696;p86">
              <a:extLst>
                <a:ext uri="{FF2B5EF4-FFF2-40B4-BE49-F238E27FC236}">
                  <a16:creationId xmlns:a16="http://schemas.microsoft.com/office/drawing/2014/main" id="{C985F5F1-819E-59FB-4F80-26999DF42A86}"/>
                </a:ext>
              </a:extLst>
            </p:cNvPr>
            <p:cNvSpPr/>
            <p:nvPr/>
          </p:nvSpPr>
          <p:spPr>
            <a:xfrm>
              <a:off x="1881303" y="1562412"/>
              <a:ext cx="255330" cy="245569"/>
            </a:xfrm>
            <a:custGeom>
              <a:avLst/>
              <a:gdLst/>
              <a:ahLst/>
              <a:cxnLst/>
              <a:rect l="l" t="t" r="r" b="b"/>
              <a:pathLst>
                <a:path w="9810" h="9435" extrusionOk="0">
                  <a:moveTo>
                    <a:pt x="5089" y="642"/>
                  </a:moveTo>
                  <a:cubicBezTo>
                    <a:pt x="5614" y="642"/>
                    <a:pt x="6145" y="744"/>
                    <a:pt x="6650" y="954"/>
                  </a:cubicBezTo>
                  <a:cubicBezTo>
                    <a:pt x="8170" y="1584"/>
                    <a:pt x="9166" y="3069"/>
                    <a:pt x="9166" y="4715"/>
                  </a:cubicBezTo>
                  <a:cubicBezTo>
                    <a:pt x="9166" y="6967"/>
                    <a:pt x="7340" y="8793"/>
                    <a:pt x="5091" y="8793"/>
                  </a:cubicBezTo>
                  <a:cubicBezTo>
                    <a:pt x="3441" y="8793"/>
                    <a:pt x="1956" y="7797"/>
                    <a:pt x="1327" y="6278"/>
                  </a:cubicBezTo>
                  <a:cubicBezTo>
                    <a:pt x="693" y="4754"/>
                    <a:pt x="1042" y="3002"/>
                    <a:pt x="2210" y="1837"/>
                  </a:cubicBezTo>
                  <a:cubicBezTo>
                    <a:pt x="2988" y="1057"/>
                    <a:pt x="4029" y="642"/>
                    <a:pt x="5089" y="642"/>
                  </a:cubicBezTo>
                  <a:close/>
                  <a:moveTo>
                    <a:pt x="5091" y="1"/>
                  </a:moveTo>
                  <a:cubicBezTo>
                    <a:pt x="3181" y="1"/>
                    <a:pt x="1460" y="1148"/>
                    <a:pt x="732" y="2910"/>
                  </a:cubicBezTo>
                  <a:cubicBezTo>
                    <a:pt x="0" y="4673"/>
                    <a:pt x="405" y="6703"/>
                    <a:pt x="1756" y="8054"/>
                  </a:cubicBezTo>
                  <a:cubicBezTo>
                    <a:pt x="2657" y="8955"/>
                    <a:pt x="3863" y="9435"/>
                    <a:pt x="5091" y="9435"/>
                  </a:cubicBezTo>
                  <a:cubicBezTo>
                    <a:pt x="5699" y="9435"/>
                    <a:pt x="6312" y="9317"/>
                    <a:pt x="6896" y="9075"/>
                  </a:cubicBezTo>
                  <a:cubicBezTo>
                    <a:pt x="8659" y="8346"/>
                    <a:pt x="9806" y="6626"/>
                    <a:pt x="9810" y="4719"/>
                  </a:cubicBezTo>
                  <a:cubicBezTo>
                    <a:pt x="9810" y="2112"/>
                    <a:pt x="7695" y="1"/>
                    <a:pt x="5091" y="1"/>
                  </a:cubicBezTo>
                  <a:close/>
                </a:path>
              </a:pathLst>
            </a:custGeom>
            <a:solidFill>
              <a:srgbClr val="A7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5" name="Google Shape;18697;p86">
              <a:extLst>
                <a:ext uri="{FF2B5EF4-FFF2-40B4-BE49-F238E27FC236}">
                  <a16:creationId xmlns:a16="http://schemas.microsoft.com/office/drawing/2014/main" id="{FB19D105-C8AD-7873-15A4-33A44CA57665}"/>
                </a:ext>
              </a:extLst>
            </p:cNvPr>
            <p:cNvSpPr/>
            <p:nvPr/>
          </p:nvSpPr>
          <p:spPr>
            <a:xfrm>
              <a:off x="1835494" y="1506921"/>
              <a:ext cx="356629" cy="356525"/>
            </a:xfrm>
            <a:custGeom>
              <a:avLst/>
              <a:gdLst/>
              <a:ahLst/>
              <a:cxnLst/>
              <a:rect l="l" t="t" r="r" b="b"/>
              <a:pathLst>
                <a:path w="13702" h="13698" extrusionOk="0">
                  <a:moveTo>
                    <a:pt x="7706" y="402"/>
                  </a:moveTo>
                  <a:cubicBezTo>
                    <a:pt x="7713" y="402"/>
                    <a:pt x="7720" y="409"/>
                    <a:pt x="7720" y="416"/>
                  </a:cubicBezTo>
                  <a:lnTo>
                    <a:pt x="7720" y="986"/>
                  </a:lnTo>
                  <a:cubicBezTo>
                    <a:pt x="7720" y="1183"/>
                    <a:pt x="7858" y="1351"/>
                    <a:pt x="8048" y="1390"/>
                  </a:cubicBezTo>
                  <a:cubicBezTo>
                    <a:pt x="8692" y="1531"/>
                    <a:pt x="9307" y="1784"/>
                    <a:pt x="9860" y="2143"/>
                  </a:cubicBezTo>
                  <a:cubicBezTo>
                    <a:pt x="9929" y="2188"/>
                    <a:pt x="10008" y="2210"/>
                    <a:pt x="10086" y="2210"/>
                  </a:cubicBezTo>
                  <a:cubicBezTo>
                    <a:pt x="10192" y="2210"/>
                    <a:pt x="10298" y="2168"/>
                    <a:pt x="10377" y="2087"/>
                  </a:cubicBezTo>
                  <a:lnTo>
                    <a:pt x="10782" y="1686"/>
                  </a:lnTo>
                  <a:cubicBezTo>
                    <a:pt x="10783" y="1682"/>
                    <a:pt x="10787" y="1680"/>
                    <a:pt x="10790" y="1680"/>
                  </a:cubicBezTo>
                  <a:cubicBezTo>
                    <a:pt x="10794" y="1680"/>
                    <a:pt x="10797" y="1682"/>
                    <a:pt x="10799" y="1686"/>
                  </a:cubicBezTo>
                  <a:lnTo>
                    <a:pt x="12013" y="2896"/>
                  </a:lnTo>
                  <a:cubicBezTo>
                    <a:pt x="12020" y="2903"/>
                    <a:pt x="12020" y="2910"/>
                    <a:pt x="12013" y="2917"/>
                  </a:cubicBezTo>
                  <a:lnTo>
                    <a:pt x="11612" y="3318"/>
                  </a:lnTo>
                  <a:cubicBezTo>
                    <a:pt x="11471" y="3459"/>
                    <a:pt x="11450" y="3674"/>
                    <a:pt x="11556" y="3839"/>
                  </a:cubicBezTo>
                  <a:cubicBezTo>
                    <a:pt x="11911" y="4391"/>
                    <a:pt x="12168" y="5007"/>
                    <a:pt x="12309" y="5651"/>
                  </a:cubicBezTo>
                  <a:cubicBezTo>
                    <a:pt x="12347" y="5841"/>
                    <a:pt x="12516" y="5978"/>
                    <a:pt x="12713" y="5978"/>
                  </a:cubicBezTo>
                  <a:lnTo>
                    <a:pt x="13283" y="5978"/>
                  </a:lnTo>
                  <a:cubicBezTo>
                    <a:pt x="13290" y="5978"/>
                    <a:pt x="13297" y="5985"/>
                    <a:pt x="13297" y="5992"/>
                  </a:cubicBezTo>
                  <a:lnTo>
                    <a:pt x="13297" y="7706"/>
                  </a:lnTo>
                  <a:cubicBezTo>
                    <a:pt x="13297" y="7716"/>
                    <a:pt x="13290" y="7720"/>
                    <a:pt x="13283" y="7720"/>
                  </a:cubicBezTo>
                  <a:lnTo>
                    <a:pt x="12713" y="7720"/>
                  </a:lnTo>
                  <a:cubicBezTo>
                    <a:pt x="12516" y="7720"/>
                    <a:pt x="12347" y="7857"/>
                    <a:pt x="12309" y="8051"/>
                  </a:cubicBezTo>
                  <a:cubicBezTo>
                    <a:pt x="12168" y="8695"/>
                    <a:pt x="11911" y="9307"/>
                    <a:pt x="11556" y="9863"/>
                  </a:cubicBezTo>
                  <a:cubicBezTo>
                    <a:pt x="11450" y="10024"/>
                    <a:pt x="11471" y="10243"/>
                    <a:pt x="11612" y="10380"/>
                  </a:cubicBezTo>
                  <a:lnTo>
                    <a:pt x="12013" y="10781"/>
                  </a:lnTo>
                  <a:cubicBezTo>
                    <a:pt x="12020" y="10788"/>
                    <a:pt x="12020" y="10795"/>
                    <a:pt x="12013" y="10802"/>
                  </a:cubicBezTo>
                  <a:lnTo>
                    <a:pt x="10799" y="12016"/>
                  </a:lnTo>
                  <a:cubicBezTo>
                    <a:pt x="10797" y="12018"/>
                    <a:pt x="10794" y="12019"/>
                    <a:pt x="10790" y="12019"/>
                  </a:cubicBezTo>
                  <a:cubicBezTo>
                    <a:pt x="10787" y="12019"/>
                    <a:pt x="10783" y="12018"/>
                    <a:pt x="10782" y="12016"/>
                  </a:cubicBezTo>
                  <a:lnTo>
                    <a:pt x="10377" y="11611"/>
                  </a:lnTo>
                  <a:cubicBezTo>
                    <a:pt x="10298" y="11532"/>
                    <a:pt x="10192" y="11490"/>
                    <a:pt x="10086" y="11490"/>
                  </a:cubicBezTo>
                  <a:cubicBezTo>
                    <a:pt x="10008" y="11490"/>
                    <a:pt x="9929" y="11513"/>
                    <a:pt x="9860" y="11559"/>
                  </a:cubicBezTo>
                  <a:cubicBezTo>
                    <a:pt x="9307" y="11914"/>
                    <a:pt x="8692" y="12167"/>
                    <a:pt x="8048" y="12308"/>
                  </a:cubicBezTo>
                  <a:cubicBezTo>
                    <a:pt x="7858" y="12347"/>
                    <a:pt x="7720" y="12516"/>
                    <a:pt x="7720" y="12713"/>
                  </a:cubicBezTo>
                  <a:lnTo>
                    <a:pt x="7720" y="13283"/>
                  </a:lnTo>
                  <a:cubicBezTo>
                    <a:pt x="7720" y="13293"/>
                    <a:pt x="7713" y="13297"/>
                    <a:pt x="7706" y="13297"/>
                  </a:cubicBezTo>
                  <a:lnTo>
                    <a:pt x="5989" y="13297"/>
                  </a:lnTo>
                  <a:cubicBezTo>
                    <a:pt x="5982" y="13297"/>
                    <a:pt x="5979" y="13293"/>
                    <a:pt x="5979" y="13283"/>
                  </a:cubicBezTo>
                  <a:lnTo>
                    <a:pt x="5979" y="12713"/>
                  </a:lnTo>
                  <a:cubicBezTo>
                    <a:pt x="5979" y="12516"/>
                    <a:pt x="5842" y="12347"/>
                    <a:pt x="5648" y="12308"/>
                  </a:cubicBezTo>
                  <a:cubicBezTo>
                    <a:pt x="5004" y="12167"/>
                    <a:pt x="4392" y="11914"/>
                    <a:pt x="3836" y="11559"/>
                  </a:cubicBezTo>
                  <a:cubicBezTo>
                    <a:pt x="3769" y="11513"/>
                    <a:pt x="3692" y="11492"/>
                    <a:pt x="3611" y="11492"/>
                  </a:cubicBezTo>
                  <a:cubicBezTo>
                    <a:pt x="3502" y="11492"/>
                    <a:pt x="3396" y="11534"/>
                    <a:pt x="3319" y="11611"/>
                  </a:cubicBezTo>
                  <a:lnTo>
                    <a:pt x="2914" y="12016"/>
                  </a:lnTo>
                  <a:cubicBezTo>
                    <a:pt x="2912" y="12018"/>
                    <a:pt x="2909" y="12019"/>
                    <a:pt x="2905" y="12019"/>
                  </a:cubicBezTo>
                  <a:cubicBezTo>
                    <a:pt x="2902" y="12019"/>
                    <a:pt x="2898" y="12018"/>
                    <a:pt x="2897" y="12016"/>
                  </a:cubicBezTo>
                  <a:lnTo>
                    <a:pt x="1683" y="10802"/>
                  </a:lnTo>
                  <a:cubicBezTo>
                    <a:pt x="1679" y="10795"/>
                    <a:pt x="1679" y="10788"/>
                    <a:pt x="1683" y="10781"/>
                  </a:cubicBezTo>
                  <a:lnTo>
                    <a:pt x="2087" y="10380"/>
                  </a:lnTo>
                  <a:cubicBezTo>
                    <a:pt x="2225" y="10243"/>
                    <a:pt x="2246" y="10024"/>
                    <a:pt x="2140" y="9863"/>
                  </a:cubicBezTo>
                  <a:cubicBezTo>
                    <a:pt x="1785" y="9307"/>
                    <a:pt x="1531" y="8695"/>
                    <a:pt x="1391" y="8051"/>
                  </a:cubicBezTo>
                  <a:cubicBezTo>
                    <a:pt x="1348" y="7857"/>
                    <a:pt x="1180" y="7720"/>
                    <a:pt x="986" y="7720"/>
                  </a:cubicBezTo>
                  <a:lnTo>
                    <a:pt x="413" y="7720"/>
                  </a:lnTo>
                  <a:cubicBezTo>
                    <a:pt x="406" y="7720"/>
                    <a:pt x="398" y="7716"/>
                    <a:pt x="398" y="7706"/>
                  </a:cubicBezTo>
                  <a:lnTo>
                    <a:pt x="398" y="5992"/>
                  </a:lnTo>
                  <a:cubicBezTo>
                    <a:pt x="398" y="5985"/>
                    <a:pt x="406" y="5978"/>
                    <a:pt x="413" y="5978"/>
                  </a:cubicBezTo>
                  <a:lnTo>
                    <a:pt x="986" y="5978"/>
                  </a:lnTo>
                  <a:cubicBezTo>
                    <a:pt x="1180" y="5978"/>
                    <a:pt x="1348" y="5841"/>
                    <a:pt x="1391" y="5651"/>
                  </a:cubicBezTo>
                  <a:cubicBezTo>
                    <a:pt x="1531" y="5007"/>
                    <a:pt x="1785" y="4391"/>
                    <a:pt x="2140" y="3839"/>
                  </a:cubicBezTo>
                  <a:cubicBezTo>
                    <a:pt x="2246" y="3674"/>
                    <a:pt x="2225" y="3459"/>
                    <a:pt x="2087" y="3318"/>
                  </a:cubicBezTo>
                  <a:lnTo>
                    <a:pt x="1683" y="2917"/>
                  </a:lnTo>
                  <a:cubicBezTo>
                    <a:pt x="1679" y="2910"/>
                    <a:pt x="1679" y="2903"/>
                    <a:pt x="1683" y="2896"/>
                  </a:cubicBezTo>
                  <a:lnTo>
                    <a:pt x="2897" y="1686"/>
                  </a:lnTo>
                  <a:cubicBezTo>
                    <a:pt x="2898" y="1682"/>
                    <a:pt x="2902" y="1680"/>
                    <a:pt x="2905" y="1680"/>
                  </a:cubicBezTo>
                  <a:cubicBezTo>
                    <a:pt x="2909" y="1680"/>
                    <a:pt x="2912" y="1682"/>
                    <a:pt x="2914" y="1686"/>
                  </a:cubicBezTo>
                  <a:lnTo>
                    <a:pt x="3319" y="2087"/>
                  </a:lnTo>
                  <a:cubicBezTo>
                    <a:pt x="3398" y="2168"/>
                    <a:pt x="3505" y="2210"/>
                    <a:pt x="3612" y="2210"/>
                  </a:cubicBezTo>
                  <a:cubicBezTo>
                    <a:pt x="3690" y="2210"/>
                    <a:pt x="3768" y="2188"/>
                    <a:pt x="3836" y="2143"/>
                  </a:cubicBezTo>
                  <a:cubicBezTo>
                    <a:pt x="4392" y="1784"/>
                    <a:pt x="5004" y="1531"/>
                    <a:pt x="5648" y="1390"/>
                  </a:cubicBezTo>
                  <a:cubicBezTo>
                    <a:pt x="5842" y="1351"/>
                    <a:pt x="5979" y="1183"/>
                    <a:pt x="5979" y="986"/>
                  </a:cubicBezTo>
                  <a:lnTo>
                    <a:pt x="5979" y="416"/>
                  </a:lnTo>
                  <a:cubicBezTo>
                    <a:pt x="5979" y="409"/>
                    <a:pt x="5982" y="402"/>
                    <a:pt x="5989" y="402"/>
                  </a:cubicBezTo>
                  <a:close/>
                  <a:moveTo>
                    <a:pt x="5993" y="0"/>
                  </a:moveTo>
                  <a:cubicBezTo>
                    <a:pt x="5764" y="0"/>
                    <a:pt x="5578" y="183"/>
                    <a:pt x="5578" y="416"/>
                  </a:cubicBezTo>
                  <a:lnTo>
                    <a:pt x="5578" y="986"/>
                  </a:lnTo>
                  <a:cubicBezTo>
                    <a:pt x="5578" y="993"/>
                    <a:pt x="5571" y="996"/>
                    <a:pt x="5564" y="1000"/>
                  </a:cubicBezTo>
                  <a:cubicBezTo>
                    <a:pt x="4874" y="1147"/>
                    <a:pt x="4216" y="1422"/>
                    <a:pt x="3621" y="1802"/>
                  </a:cubicBezTo>
                  <a:cubicBezTo>
                    <a:pt x="3620" y="1804"/>
                    <a:pt x="3616" y="1804"/>
                    <a:pt x="3613" y="1804"/>
                  </a:cubicBezTo>
                  <a:cubicBezTo>
                    <a:pt x="3609" y="1804"/>
                    <a:pt x="3606" y="1804"/>
                    <a:pt x="3604" y="1802"/>
                  </a:cubicBezTo>
                  <a:lnTo>
                    <a:pt x="3203" y="1401"/>
                  </a:lnTo>
                  <a:cubicBezTo>
                    <a:pt x="3120" y="1320"/>
                    <a:pt x="3014" y="1279"/>
                    <a:pt x="2908" y="1279"/>
                  </a:cubicBezTo>
                  <a:cubicBezTo>
                    <a:pt x="2802" y="1279"/>
                    <a:pt x="2696" y="1320"/>
                    <a:pt x="2615" y="1401"/>
                  </a:cubicBezTo>
                  <a:lnTo>
                    <a:pt x="1401" y="2615"/>
                  </a:lnTo>
                  <a:cubicBezTo>
                    <a:pt x="1239" y="2776"/>
                    <a:pt x="1239" y="3037"/>
                    <a:pt x="1401" y="3199"/>
                  </a:cubicBezTo>
                  <a:lnTo>
                    <a:pt x="1802" y="3603"/>
                  </a:lnTo>
                  <a:cubicBezTo>
                    <a:pt x="1806" y="3610"/>
                    <a:pt x="1806" y="3617"/>
                    <a:pt x="1802" y="3621"/>
                  </a:cubicBezTo>
                  <a:cubicBezTo>
                    <a:pt x="1422" y="4216"/>
                    <a:pt x="1148" y="4873"/>
                    <a:pt x="1000" y="5563"/>
                  </a:cubicBezTo>
                  <a:cubicBezTo>
                    <a:pt x="1000" y="5570"/>
                    <a:pt x="993" y="5577"/>
                    <a:pt x="986" y="5577"/>
                  </a:cubicBezTo>
                  <a:lnTo>
                    <a:pt x="416" y="5577"/>
                  </a:lnTo>
                  <a:cubicBezTo>
                    <a:pt x="184" y="5577"/>
                    <a:pt x="1" y="5764"/>
                    <a:pt x="1" y="5992"/>
                  </a:cubicBezTo>
                  <a:lnTo>
                    <a:pt x="1" y="7706"/>
                  </a:lnTo>
                  <a:cubicBezTo>
                    <a:pt x="1" y="7938"/>
                    <a:pt x="184" y="8121"/>
                    <a:pt x="416" y="8121"/>
                  </a:cubicBezTo>
                  <a:lnTo>
                    <a:pt x="986" y="8121"/>
                  </a:lnTo>
                  <a:cubicBezTo>
                    <a:pt x="993" y="8121"/>
                    <a:pt x="997" y="8128"/>
                    <a:pt x="1000" y="8135"/>
                  </a:cubicBezTo>
                  <a:cubicBezTo>
                    <a:pt x="1148" y="8825"/>
                    <a:pt x="1422" y="9483"/>
                    <a:pt x="1802" y="10077"/>
                  </a:cubicBezTo>
                  <a:cubicBezTo>
                    <a:pt x="1806" y="10084"/>
                    <a:pt x="1806" y="10091"/>
                    <a:pt x="1802" y="10095"/>
                  </a:cubicBezTo>
                  <a:lnTo>
                    <a:pt x="1401" y="10499"/>
                  </a:lnTo>
                  <a:cubicBezTo>
                    <a:pt x="1239" y="10661"/>
                    <a:pt x="1239" y="10925"/>
                    <a:pt x="1401" y="11087"/>
                  </a:cubicBezTo>
                  <a:lnTo>
                    <a:pt x="2615" y="12297"/>
                  </a:lnTo>
                  <a:cubicBezTo>
                    <a:pt x="2696" y="12378"/>
                    <a:pt x="2802" y="12419"/>
                    <a:pt x="2907" y="12419"/>
                  </a:cubicBezTo>
                  <a:cubicBezTo>
                    <a:pt x="3013" y="12419"/>
                    <a:pt x="3118" y="12378"/>
                    <a:pt x="3199" y="12297"/>
                  </a:cubicBezTo>
                  <a:lnTo>
                    <a:pt x="3604" y="11896"/>
                  </a:lnTo>
                  <a:cubicBezTo>
                    <a:pt x="3606" y="11895"/>
                    <a:pt x="3608" y="11894"/>
                    <a:pt x="3611" y="11894"/>
                  </a:cubicBezTo>
                  <a:cubicBezTo>
                    <a:pt x="3614" y="11894"/>
                    <a:pt x="3618" y="11895"/>
                    <a:pt x="3621" y="11896"/>
                  </a:cubicBezTo>
                  <a:cubicBezTo>
                    <a:pt x="4216" y="12276"/>
                    <a:pt x="4874" y="12551"/>
                    <a:pt x="5564" y="12699"/>
                  </a:cubicBezTo>
                  <a:cubicBezTo>
                    <a:pt x="5571" y="12699"/>
                    <a:pt x="5578" y="12706"/>
                    <a:pt x="5578" y="12713"/>
                  </a:cubicBezTo>
                  <a:lnTo>
                    <a:pt x="5578" y="13283"/>
                  </a:lnTo>
                  <a:cubicBezTo>
                    <a:pt x="5578" y="13515"/>
                    <a:pt x="5764" y="13698"/>
                    <a:pt x="5993" y="13698"/>
                  </a:cubicBezTo>
                  <a:lnTo>
                    <a:pt x="7706" y="13698"/>
                  </a:lnTo>
                  <a:cubicBezTo>
                    <a:pt x="7935" y="13698"/>
                    <a:pt x="8122" y="13515"/>
                    <a:pt x="8122" y="13283"/>
                  </a:cubicBezTo>
                  <a:lnTo>
                    <a:pt x="8122" y="12713"/>
                  </a:lnTo>
                  <a:cubicBezTo>
                    <a:pt x="8122" y="12706"/>
                    <a:pt x="8129" y="12702"/>
                    <a:pt x="8136" y="12699"/>
                  </a:cubicBezTo>
                  <a:cubicBezTo>
                    <a:pt x="8825" y="12551"/>
                    <a:pt x="9483" y="12276"/>
                    <a:pt x="10078" y="11896"/>
                  </a:cubicBezTo>
                  <a:cubicBezTo>
                    <a:pt x="10081" y="11895"/>
                    <a:pt x="10085" y="11894"/>
                    <a:pt x="10088" y="11894"/>
                  </a:cubicBezTo>
                  <a:cubicBezTo>
                    <a:pt x="10091" y="11894"/>
                    <a:pt x="10094" y="11895"/>
                    <a:pt x="10095" y="11896"/>
                  </a:cubicBezTo>
                  <a:lnTo>
                    <a:pt x="10500" y="12297"/>
                  </a:lnTo>
                  <a:cubicBezTo>
                    <a:pt x="10581" y="12378"/>
                    <a:pt x="10687" y="12419"/>
                    <a:pt x="10793" y="12419"/>
                  </a:cubicBezTo>
                  <a:cubicBezTo>
                    <a:pt x="10898" y="12419"/>
                    <a:pt x="11005" y="12378"/>
                    <a:pt x="11088" y="12297"/>
                  </a:cubicBezTo>
                  <a:lnTo>
                    <a:pt x="12298" y="11087"/>
                  </a:lnTo>
                  <a:cubicBezTo>
                    <a:pt x="12460" y="10925"/>
                    <a:pt x="12460" y="10661"/>
                    <a:pt x="12298" y="10499"/>
                  </a:cubicBezTo>
                  <a:lnTo>
                    <a:pt x="11897" y="10095"/>
                  </a:lnTo>
                  <a:cubicBezTo>
                    <a:pt x="11893" y="10091"/>
                    <a:pt x="11893" y="10084"/>
                    <a:pt x="11897" y="10077"/>
                  </a:cubicBezTo>
                  <a:cubicBezTo>
                    <a:pt x="12277" y="9483"/>
                    <a:pt x="12551" y="8825"/>
                    <a:pt x="12703" y="8135"/>
                  </a:cubicBezTo>
                  <a:cubicBezTo>
                    <a:pt x="12703" y="8128"/>
                    <a:pt x="12706" y="8121"/>
                    <a:pt x="12713" y="8121"/>
                  </a:cubicBezTo>
                  <a:lnTo>
                    <a:pt x="13287" y="8121"/>
                  </a:lnTo>
                  <a:cubicBezTo>
                    <a:pt x="13515" y="8121"/>
                    <a:pt x="13698" y="7935"/>
                    <a:pt x="13702" y="7706"/>
                  </a:cubicBezTo>
                  <a:lnTo>
                    <a:pt x="13702" y="5989"/>
                  </a:lnTo>
                  <a:cubicBezTo>
                    <a:pt x="13698" y="5760"/>
                    <a:pt x="13512" y="5577"/>
                    <a:pt x="13283" y="5577"/>
                  </a:cubicBezTo>
                  <a:lnTo>
                    <a:pt x="12713" y="5577"/>
                  </a:lnTo>
                  <a:cubicBezTo>
                    <a:pt x="12706" y="5577"/>
                    <a:pt x="12699" y="5570"/>
                    <a:pt x="12699" y="5563"/>
                  </a:cubicBezTo>
                  <a:cubicBezTo>
                    <a:pt x="12548" y="4873"/>
                    <a:pt x="12277" y="4216"/>
                    <a:pt x="11893" y="3621"/>
                  </a:cubicBezTo>
                  <a:cubicBezTo>
                    <a:pt x="11890" y="3617"/>
                    <a:pt x="11890" y="3607"/>
                    <a:pt x="11893" y="3603"/>
                  </a:cubicBezTo>
                  <a:lnTo>
                    <a:pt x="12298" y="3199"/>
                  </a:lnTo>
                  <a:cubicBezTo>
                    <a:pt x="12460" y="3037"/>
                    <a:pt x="12460" y="2776"/>
                    <a:pt x="12298" y="2615"/>
                  </a:cubicBezTo>
                  <a:lnTo>
                    <a:pt x="11088" y="1401"/>
                  </a:lnTo>
                  <a:cubicBezTo>
                    <a:pt x="11005" y="1320"/>
                    <a:pt x="10898" y="1279"/>
                    <a:pt x="10793" y="1279"/>
                  </a:cubicBezTo>
                  <a:cubicBezTo>
                    <a:pt x="10687" y="1279"/>
                    <a:pt x="10581" y="1320"/>
                    <a:pt x="10500" y="1401"/>
                  </a:cubicBezTo>
                  <a:lnTo>
                    <a:pt x="10095" y="1802"/>
                  </a:lnTo>
                  <a:cubicBezTo>
                    <a:pt x="10094" y="1804"/>
                    <a:pt x="10091" y="1804"/>
                    <a:pt x="10088" y="1804"/>
                  </a:cubicBezTo>
                  <a:cubicBezTo>
                    <a:pt x="10085" y="1804"/>
                    <a:pt x="10081" y="1804"/>
                    <a:pt x="10078" y="1802"/>
                  </a:cubicBezTo>
                  <a:cubicBezTo>
                    <a:pt x="9483" y="1422"/>
                    <a:pt x="8825" y="1147"/>
                    <a:pt x="8136" y="1000"/>
                  </a:cubicBezTo>
                  <a:cubicBezTo>
                    <a:pt x="8129" y="1000"/>
                    <a:pt x="8122" y="993"/>
                    <a:pt x="8122" y="986"/>
                  </a:cubicBezTo>
                  <a:lnTo>
                    <a:pt x="8122" y="416"/>
                  </a:lnTo>
                  <a:cubicBezTo>
                    <a:pt x="8122" y="183"/>
                    <a:pt x="7939" y="0"/>
                    <a:pt x="7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6" name="Google Shape;18698;p86">
              <a:extLst>
                <a:ext uri="{FF2B5EF4-FFF2-40B4-BE49-F238E27FC236}">
                  <a16:creationId xmlns:a16="http://schemas.microsoft.com/office/drawing/2014/main" id="{EF2BBB43-0BCE-B6B4-3721-35BD3FEFDC7A}"/>
                </a:ext>
              </a:extLst>
            </p:cNvPr>
            <p:cNvSpPr/>
            <p:nvPr/>
          </p:nvSpPr>
          <p:spPr>
            <a:xfrm>
              <a:off x="1891376" y="1573838"/>
              <a:ext cx="196716" cy="183390"/>
            </a:xfrm>
            <a:custGeom>
              <a:avLst/>
              <a:gdLst/>
              <a:ahLst/>
              <a:cxnLst/>
              <a:rect l="l" t="t" r="r" b="b"/>
              <a:pathLst>
                <a:path w="7558" h="7046" extrusionOk="0">
                  <a:moveTo>
                    <a:pt x="4704" y="1"/>
                  </a:moveTo>
                  <a:cubicBezTo>
                    <a:pt x="3604" y="1"/>
                    <a:pt x="2509" y="423"/>
                    <a:pt x="1678" y="1254"/>
                  </a:cubicBezTo>
                  <a:cubicBezTo>
                    <a:pt x="130" y="2799"/>
                    <a:pt x="0" y="5265"/>
                    <a:pt x="1379" y="6968"/>
                  </a:cubicBezTo>
                  <a:cubicBezTo>
                    <a:pt x="1423" y="7023"/>
                    <a:pt x="1477" y="7045"/>
                    <a:pt x="1529" y="7045"/>
                  </a:cubicBezTo>
                  <a:cubicBezTo>
                    <a:pt x="1676" y="7045"/>
                    <a:pt x="1813" y="6868"/>
                    <a:pt x="1689" y="6715"/>
                  </a:cubicBezTo>
                  <a:cubicBezTo>
                    <a:pt x="1091" y="5972"/>
                    <a:pt x="785" y="5036"/>
                    <a:pt x="834" y="4086"/>
                  </a:cubicBezTo>
                  <a:cubicBezTo>
                    <a:pt x="904" y="2630"/>
                    <a:pt x="1791" y="1338"/>
                    <a:pt x="3121" y="740"/>
                  </a:cubicBezTo>
                  <a:cubicBezTo>
                    <a:pt x="3627" y="514"/>
                    <a:pt x="4165" y="404"/>
                    <a:pt x="4700" y="404"/>
                  </a:cubicBezTo>
                  <a:cubicBezTo>
                    <a:pt x="5573" y="404"/>
                    <a:pt x="6437" y="698"/>
                    <a:pt x="7139" y="1265"/>
                  </a:cubicBezTo>
                  <a:cubicBezTo>
                    <a:pt x="7181" y="1299"/>
                    <a:pt x="7225" y="1313"/>
                    <a:pt x="7267" y="1313"/>
                  </a:cubicBezTo>
                  <a:cubicBezTo>
                    <a:pt x="7431" y="1313"/>
                    <a:pt x="7558" y="1089"/>
                    <a:pt x="7392" y="955"/>
                  </a:cubicBezTo>
                  <a:cubicBezTo>
                    <a:pt x="6605" y="316"/>
                    <a:pt x="5653" y="1"/>
                    <a:pt x="47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7" name="Google Shape;18699;p86">
              <a:extLst>
                <a:ext uri="{FF2B5EF4-FFF2-40B4-BE49-F238E27FC236}">
                  <a16:creationId xmlns:a16="http://schemas.microsoft.com/office/drawing/2014/main" id="{5455A2B4-5BDE-6CA6-060D-EC543848C089}"/>
                </a:ext>
              </a:extLst>
            </p:cNvPr>
            <p:cNvSpPr/>
            <p:nvPr/>
          </p:nvSpPr>
          <p:spPr>
            <a:xfrm>
              <a:off x="1939423" y="1607387"/>
              <a:ext cx="192994" cy="189116"/>
            </a:xfrm>
            <a:custGeom>
              <a:avLst/>
              <a:gdLst/>
              <a:ahLst/>
              <a:cxnLst/>
              <a:rect l="l" t="t" r="r" b="b"/>
              <a:pathLst>
                <a:path w="7415" h="7266" extrusionOk="0">
                  <a:moveTo>
                    <a:pt x="4157" y="405"/>
                  </a:moveTo>
                  <a:lnTo>
                    <a:pt x="4157" y="1235"/>
                  </a:lnTo>
                  <a:cubicBezTo>
                    <a:pt x="4157" y="1372"/>
                    <a:pt x="4125" y="1506"/>
                    <a:pt x="4065" y="1626"/>
                  </a:cubicBezTo>
                  <a:lnTo>
                    <a:pt x="3963" y="1830"/>
                  </a:lnTo>
                  <a:cubicBezTo>
                    <a:pt x="3949" y="1854"/>
                    <a:pt x="3942" y="1886"/>
                    <a:pt x="3942" y="1918"/>
                  </a:cubicBezTo>
                  <a:lnTo>
                    <a:pt x="3942" y="2343"/>
                  </a:lnTo>
                  <a:cubicBezTo>
                    <a:pt x="3942" y="2948"/>
                    <a:pt x="3453" y="3431"/>
                    <a:pt x="2855" y="3431"/>
                  </a:cubicBezTo>
                  <a:cubicBezTo>
                    <a:pt x="2845" y="3431"/>
                    <a:pt x="2834" y="3431"/>
                    <a:pt x="2823" y="3431"/>
                  </a:cubicBezTo>
                  <a:cubicBezTo>
                    <a:pt x="2243" y="3413"/>
                    <a:pt x="1771" y="2903"/>
                    <a:pt x="1771" y="2291"/>
                  </a:cubicBezTo>
                  <a:lnTo>
                    <a:pt x="1771" y="1918"/>
                  </a:lnTo>
                  <a:cubicBezTo>
                    <a:pt x="1771" y="1886"/>
                    <a:pt x="1764" y="1854"/>
                    <a:pt x="1750" y="1830"/>
                  </a:cubicBezTo>
                  <a:lnTo>
                    <a:pt x="1627" y="1580"/>
                  </a:lnTo>
                  <a:cubicBezTo>
                    <a:pt x="1581" y="1488"/>
                    <a:pt x="1557" y="1390"/>
                    <a:pt x="1557" y="1288"/>
                  </a:cubicBezTo>
                  <a:lnTo>
                    <a:pt x="1557" y="1274"/>
                  </a:lnTo>
                  <a:cubicBezTo>
                    <a:pt x="1557" y="795"/>
                    <a:pt x="1947" y="405"/>
                    <a:pt x="2429" y="405"/>
                  </a:cubicBezTo>
                  <a:close/>
                  <a:moveTo>
                    <a:pt x="2412" y="3758"/>
                  </a:moveTo>
                  <a:cubicBezTo>
                    <a:pt x="2542" y="3804"/>
                    <a:pt x="2675" y="3828"/>
                    <a:pt x="2813" y="3835"/>
                  </a:cubicBezTo>
                  <a:lnTo>
                    <a:pt x="2813" y="3832"/>
                  </a:lnTo>
                  <a:lnTo>
                    <a:pt x="2855" y="3832"/>
                  </a:lnTo>
                  <a:cubicBezTo>
                    <a:pt x="3006" y="3832"/>
                    <a:pt x="3154" y="3807"/>
                    <a:pt x="3298" y="3765"/>
                  </a:cubicBezTo>
                  <a:cubicBezTo>
                    <a:pt x="3302" y="3825"/>
                    <a:pt x="3312" y="3885"/>
                    <a:pt x="3333" y="3941"/>
                  </a:cubicBezTo>
                  <a:lnTo>
                    <a:pt x="3168" y="4103"/>
                  </a:lnTo>
                  <a:cubicBezTo>
                    <a:pt x="3082" y="4191"/>
                    <a:pt x="2968" y="4235"/>
                    <a:pt x="2855" y="4235"/>
                  </a:cubicBezTo>
                  <a:cubicBezTo>
                    <a:pt x="2741" y="4235"/>
                    <a:pt x="2628" y="4191"/>
                    <a:pt x="2542" y="4103"/>
                  </a:cubicBezTo>
                  <a:lnTo>
                    <a:pt x="2376" y="3941"/>
                  </a:lnTo>
                  <a:cubicBezTo>
                    <a:pt x="2397" y="3881"/>
                    <a:pt x="2408" y="3821"/>
                    <a:pt x="2412" y="3758"/>
                  </a:cubicBezTo>
                  <a:close/>
                  <a:moveTo>
                    <a:pt x="3583" y="4265"/>
                  </a:moveTo>
                  <a:cubicBezTo>
                    <a:pt x="3636" y="4300"/>
                    <a:pt x="3696" y="4328"/>
                    <a:pt x="3756" y="4345"/>
                  </a:cubicBezTo>
                  <a:lnTo>
                    <a:pt x="4480" y="4553"/>
                  </a:lnTo>
                  <a:cubicBezTo>
                    <a:pt x="4670" y="4606"/>
                    <a:pt x="4801" y="4778"/>
                    <a:pt x="4801" y="4979"/>
                  </a:cubicBezTo>
                  <a:lnTo>
                    <a:pt x="4801" y="6340"/>
                  </a:lnTo>
                  <a:cubicBezTo>
                    <a:pt x="4653" y="6425"/>
                    <a:pt x="4501" y="6502"/>
                    <a:pt x="4343" y="6566"/>
                  </a:cubicBezTo>
                  <a:lnTo>
                    <a:pt x="4343" y="5348"/>
                  </a:lnTo>
                  <a:cubicBezTo>
                    <a:pt x="4343" y="5215"/>
                    <a:pt x="4243" y="5148"/>
                    <a:pt x="4143" y="5148"/>
                  </a:cubicBezTo>
                  <a:cubicBezTo>
                    <a:pt x="4042" y="5148"/>
                    <a:pt x="3942" y="5215"/>
                    <a:pt x="3942" y="5348"/>
                  </a:cubicBezTo>
                  <a:lnTo>
                    <a:pt x="3942" y="6710"/>
                  </a:lnTo>
                  <a:cubicBezTo>
                    <a:pt x="3654" y="6794"/>
                    <a:pt x="3351" y="6844"/>
                    <a:pt x="3052" y="6858"/>
                  </a:cubicBezTo>
                  <a:lnTo>
                    <a:pt x="3048" y="6858"/>
                  </a:lnTo>
                  <a:cubicBezTo>
                    <a:pt x="2985" y="6861"/>
                    <a:pt x="2922" y="6861"/>
                    <a:pt x="2855" y="6861"/>
                  </a:cubicBezTo>
                  <a:cubicBezTo>
                    <a:pt x="2489" y="6861"/>
                    <a:pt x="2123" y="6808"/>
                    <a:pt x="1771" y="6706"/>
                  </a:cubicBezTo>
                  <a:lnTo>
                    <a:pt x="1771" y="5348"/>
                  </a:lnTo>
                  <a:cubicBezTo>
                    <a:pt x="1771" y="5215"/>
                    <a:pt x="1671" y="5148"/>
                    <a:pt x="1571" y="5148"/>
                  </a:cubicBezTo>
                  <a:cubicBezTo>
                    <a:pt x="1470" y="5148"/>
                    <a:pt x="1370" y="5215"/>
                    <a:pt x="1370" y="5348"/>
                  </a:cubicBezTo>
                  <a:lnTo>
                    <a:pt x="1370" y="6566"/>
                  </a:lnTo>
                  <a:cubicBezTo>
                    <a:pt x="1212" y="6502"/>
                    <a:pt x="1060" y="6425"/>
                    <a:pt x="913" y="6340"/>
                  </a:cubicBezTo>
                  <a:lnTo>
                    <a:pt x="913" y="4979"/>
                  </a:lnTo>
                  <a:cubicBezTo>
                    <a:pt x="913" y="4778"/>
                    <a:pt x="1043" y="4606"/>
                    <a:pt x="1233" y="4553"/>
                  </a:cubicBezTo>
                  <a:lnTo>
                    <a:pt x="1958" y="4345"/>
                  </a:lnTo>
                  <a:cubicBezTo>
                    <a:pt x="2017" y="4328"/>
                    <a:pt x="2077" y="4300"/>
                    <a:pt x="2130" y="4265"/>
                  </a:cubicBezTo>
                  <a:lnTo>
                    <a:pt x="2260" y="4395"/>
                  </a:lnTo>
                  <a:cubicBezTo>
                    <a:pt x="2426" y="4558"/>
                    <a:pt x="2641" y="4640"/>
                    <a:pt x="2857" y="4640"/>
                  </a:cubicBezTo>
                  <a:cubicBezTo>
                    <a:pt x="3072" y="4640"/>
                    <a:pt x="3288" y="4558"/>
                    <a:pt x="3453" y="4395"/>
                  </a:cubicBezTo>
                  <a:lnTo>
                    <a:pt x="3583" y="4265"/>
                  </a:lnTo>
                  <a:close/>
                  <a:moveTo>
                    <a:pt x="2429" y="0"/>
                  </a:moveTo>
                  <a:cubicBezTo>
                    <a:pt x="1725" y="4"/>
                    <a:pt x="1155" y="570"/>
                    <a:pt x="1155" y="1274"/>
                  </a:cubicBezTo>
                  <a:lnTo>
                    <a:pt x="1155" y="1284"/>
                  </a:lnTo>
                  <a:cubicBezTo>
                    <a:pt x="1155" y="1450"/>
                    <a:pt x="1194" y="1612"/>
                    <a:pt x="1268" y="1759"/>
                  </a:cubicBezTo>
                  <a:lnTo>
                    <a:pt x="1370" y="1963"/>
                  </a:lnTo>
                  <a:lnTo>
                    <a:pt x="1370" y="2291"/>
                  </a:lnTo>
                  <a:cubicBezTo>
                    <a:pt x="1370" y="2790"/>
                    <a:pt x="1609" y="3262"/>
                    <a:pt x="2014" y="3557"/>
                  </a:cubicBezTo>
                  <a:lnTo>
                    <a:pt x="2014" y="3737"/>
                  </a:lnTo>
                  <a:cubicBezTo>
                    <a:pt x="2014" y="3839"/>
                    <a:pt x="1947" y="3930"/>
                    <a:pt x="1849" y="3958"/>
                  </a:cubicBezTo>
                  <a:lnTo>
                    <a:pt x="1124" y="4166"/>
                  </a:lnTo>
                  <a:cubicBezTo>
                    <a:pt x="761" y="4268"/>
                    <a:pt x="512" y="4599"/>
                    <a:pt x="512" y="4979"/>
                  </a:cubicBezTo>
                  <a:lnTo>
                    <a:pt x="512" y="6073"/>
                  </a:lnTo>
                  <a:cubicBezTo>
                    <a:pt x="480" y="6052"/>
                    <a:pt x="452" y="6027"/>
                    <a:pt x="420" y="6003"/>
                  </a:cubicBezTo>
                  <a:cubicBezTo>
                    <a:pt x="378" y="5969"/>
                    <a:pt x="335" y="5954"/>
                    <a:pt x="293" y="5954"/>
                  </a:cubicBezTo>
                  <a:cubicBezTo>
                    <a:pt x="129" y="5954"/>
                    <a:pt x="1" y="6181"/>
                    <a:pt x="167" y="6316"/>
                  </a:cubicBezTo>
                  <a:cubicBezTo>
                    <a:pt x="930" y="6932"/>
                    <a:pt x="1877" y="7266"/>
                    <a:pt x="2855" y="7266"/>
                  </a:cubicBezTo>
                  <a:cubicBezTo>
                    <a:pt x="2925" y="7266"/>
                    <a:pt x="2996" y="7262"/>
                    <a:pt x="3069" y="7259"/>
                  </a:cubicBezTo>
                  <a:cubicBezTo>
                    <a:pt x="4674" y="7178"/>
                    <a:pt x="6102" y="6203"/>
                    <a:pt x="6760" y="4736"/>
                  </a:cubicBezTo>
                  <a:cubicBezTo>
                    <a:pt x="7415" y="3265"/>
                    <a:pt x="7193" y="1552"/>
                    <a:pt x="6180" y="299"/>
                  </a:cubicBezTo>
                  <a:cubicBezTo>
                    <a:pt x="6142" y="251"/>
                    <a:pt x="6085" y="226"/>
                    <a:pt x="6026" y="226"/>
                  </a:cubicBezTo>
                  <a:cubicBezTo>
                    <a:pt x="5982" y="226"/>
                    <a:pt x="5936" y="241"/>
                    <a:pt x="5898" y="271"/>
                  </a:cubicBezTo>
                  <a:cubicBezTo>
                    <a:pt x="5814" y="341"/>
                    <a:pt x="5800" y="468"/>
                    <a:pt x="5870" y="553"/>
                  </a:cubicBezTo>
                  <a:cubicBezTo>
                    <a:pt x="7242" y="2252"/>
                    <a:pt x="6940" y="4750"/>
                    <a:pt x="5202" y="6073"/>
                  </a:cubicBezTo>
                  <a:lnTo>
                    <a:pt x="5202" y="4979"/>
                  </a:lnTo>
                  <a:cubicBezTo>
                    <a:pt x="5202" y="4599"/>
                    <a:pt x="4952" y="4268"/>
                    <a:pt x="4589" y="4166"/>
                  </a:cubicBezTo>
                  <a:lnTo>
                    <a:pt x="3865" y="3958"/>
                  </a:lnTo>
                  <a:cubicBezTo>
                    <a:pt x="3770" y="3930"/>
                    <a:pt x="3699" y="3839"/>
                    <a:pt x="3699" y="3737"/>
                  </a:cubicBezTo>
                  <a:lnTo>
                    <a:pt x="3699" y="3571"/>
                  </a:lnTo>
                  <a:cubicBezTo>
                    <a:pt x="3770" y="3522"/>
                    <a:pt x="3833" y="3469"/>
                    <a:pt x="3893" y="3413"/>
                  </a:cubicBezTo>
                  <a:cubicBezTo>
                    <a:pt x="4181" y="3132"/>
                    <a:pt x="4347" y="2748"/>
                    <a:pt x="4343" y="2343"/>
                  </a:cubicBezTo>
                  <a:lnTo>
                    <a:pt x="4343" y="1963"/>
                  </a:lnTo>
                  <a:lnTo>
                    <a:pt x="4424" y="1805"/>
                  </a:lnTo>
                  <a:cubicBezTo>
                    <a:pt x="4512" y="1629"/>
                    <a:pt x="4558" y="1432"/>
                    <a:pt x="4558" y="1235"/>
                  </a:cubicBezTo>
                  <a:lnTo>
                    <a:pt x="4558" y="201"/>
                  </a:lnTo>
                  <a:cubicBezTo>
                    <a:pt x="4558" y="92"/>
                    <a:pt x="4470" y="0"/>
                    <a:pt x="43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8" name="Google Shape;18700;p86">
              <a:extLst>
                <a:ext uri="{FF2B5EF4-FFF2-40B4-BE49-F238E27FC236}">
                  <a16:creationId xmlns:a16="http://schemas.microsoft.com/office/drawing/2014/main" id="{2E8A5387-A1AD-D2A2-3A1B-8B8DA48EEE4F}"/>
                </a:ext>
              </a:extLst>
            </p:cNvPr>
            <p:cNvSpPr/>
            <p:nvPr/>
          </p:nvSpPr>
          <p:spPr>
            <a:xfrm>
              <a:off x="1990098" y="1635315"/>
              <a:ext cx="48151" cy="16111"/>
            </a:xfrm>
            <a:custGeom>
              <a:avLst/>
              <a:gdLst/>
              <a:ahLst/>
              <a:cxnLst/>
              <a:rect l="l" t="t" r="r" b="b"/>
              <a:pathLst>
                <a:path w="1850" h="619" extrusionOk="0">
                  <a:moveTo>
                    <a:pt x="267" y="0"/>
                  </a:moveTo>
                  <a:cubicBezTo>
                    <a:pt x="0" y="0"/>
                    <a:pt x="0" y="401"/>
                    <a:pt x="267" y="401"/>
                  </a:cubicBezTo>
                  <a:cubicBezTo>
                    <a:pt x="493" y="401"/>
                    <a:pt x="1147" y="437"/>
                    <a:pt x="1464" y="595"/>
                  </a:cubicBezTo>
                  <a:cubicBezTo>
                    <a:pt x="1497" y="612"/>
                    <a:pt x="1529" y="619"/>
                    <a:pt x="1560" y="619"/>
                  </a:cubicBezTo>
                  <a:cubicBezTo>
                    <a:pt x="1745" y="619"/>
                    <a:pt x="1849" y="339"/>
                    <a:pt x="1643" y="236"/>
                  </a:cubicBezTo>
                  <a:cubicBezTo>
                    <a:pt x="1179" y="4"/>
                    <a:pt x="303" y="0"/>
                    <a:pt x="2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71630F57-8F65-BD0C-1A79-C33EFD34E438}"/>
              </a:ext>
            </a:extLst>
          </p:cNvPr>
          <p:cNvCxnSpPr>
            <a:cxnSpLocks/>
          </p:cNvCxnSpPr>
          <p:nvPr/>
        </p:nvCxnSpPr>
        <p:spPr>
          <a:xfrm>
            <a:off x="9525974" y="4510157"/>
            <a:ext cx="1" cy="31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85A26E38-92EA-F9E6-D02B-461D8A827229}"/>
              </a:ext>
            </a:extLst>
          </p:cNvPr>
          <p:cNvGrpSpPr/>
          <p:nvPr/>
        </p:nvGrpSpPr>
        <p:grpSpPr>
          <a:xfrm>
            <a:off x="9309950" y="5518269"/>
            <a:ext cx="504056" cy="864096"/>
            <a:chOff x="10272464" y="3933056"/>
            <a:chExt cx="504056" cy="864096"/>
          </a:xfrm>
        </p:grpSpPr>
        <p:cxnSp>
          <p:nvCxnSpPr>
            <p:cNvPr id="1047" name="Прямая со стрелкой 1046">
              <a:extLst>
                <a:ext uri="{FF2B5EF4-FFF2-40B4-BE49-F238E27FC236}">
                  <a16:creationId xmlns:a16="http://schemas.microsoft.com/office/drawing/2014/main" id="{6A00C5DF-00A6-5755-199A-6034DD64B79F}"/>
                </a:ext>
              </a:extLst>
            </p:cNvPr>
            <p:cNvCxnSpPr>
              <a:cxnSpLocks/>
              <a:stCxn id="1050" idx="0"/>
            </p:cNvCxnSpPr>
            <p:nvPr/>
          </p:nvCxnSpPr>
          <p:spPr>
            <a:xfrm flipV="1">
              <a:off x="10524492" y="3933056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8" name="Группа 1047">
              <a:extLst>
                <a:ext uri="{FF2B5EF4-FFF2-40B4-BE49-F238E27FC236}">
                  <a16:creationId xmlns:a16="http://schemas.microsoft.com/office/drawing/2014/main" id="{3182B839-ACA0-08DA-A914-FA0EB1EBD268}"/>
                </a:ext>
              </a:extLst>
            </p:cNvPr>
            <p:cNvGrpSpPr/>
            <p:nvPr/>
          </p:nvGrpSpPr>
          <p:grpSpPr>
            <a:xfrm>
              <a:off x="10272464" y="4221088"/>
              <a:ext cx="504056" cy="576064"/>
              <a:chOff x="10632504" y="4365104"/>
              <a:chExt cx="504056" cy="576064"/>
            </a:xfrm>
          </p:grpSpPr>
          <p:grpSp>
            <p:nvGrpSpPr>
              <p:cNvPr id="1049" name="Google Shape;18686;p86">
                <a:extLst>
                  <a:ext uri="{FF2B5EF4-FFF2-40B4-BE49-F238E27FC236}">
                    <a16:creationId xmlns:a16="http://schemas.microsoft.com/office/drawing/2014/main" id="{DA44EFB0-1A76-487E-6DA2-72FD40EDF120}"/>
                  </a:ext>
                </a:extLst>
              </p:cNvPr>
              <p:cNvGrpSpPr/>
              <p:nvPr/>
            </p:nvGrpSpPr>
            <p:grpSpPr>
              <a:xfrm>
                <a:off x="10704512" y="4437112"/>
                <a:ext cx="355454" cy="355351"/>
                <a:chOff x="1835495" y="1506921"/>
                <a:chExt cx="356629" cy="356525"/>
              </a:xfrm>
            </p:grpSpPr>
            <p:sp>
              <p:nvSpPr>
                <p:cNvPr id="1051" name="Google Shape;18687;p86">
                  <a:extLst>
                    <a:ext uri="{FF2B5EF4-FFF2-40B4-BE49-F238E27FC236}">
                      <a16:creationId xmlns:a16="http://schemas.microsoft.com/office/drawing/2014/main" id="{5DD2400F-9D88-2418-2E75-85684CDC2083}"/>
                    </a:ext>
                  </a:extLst>
                </p:cNvPr>
                <p:cNvSpPr/>
                <p:nvPr/>
              </p:nvSpPr>
              <p:spPr>
                <a:xfrm>
                  <a:off x="1974690" y="1618188"/>
                  <a:ext cx="27980" cy="61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" h="2362" extrusionOk="0">
                      <a:moveTo>
                        <a:pt x="645" y="0"/>
                      </a:moveTo>
                      <a:cubicBezTo>
                        <a:pt x="289" y="0"/>
                        <a:pt x="1" y="289"/>
                        <a:pt x="1" y="644"/>
                      </a:cubicBezTo>
                      <a:lnTo>
                        <a:pt x="1" y="796"/>
                      </a:lnTo>
                      <a:cubicBezTo>
                        <a:pt x="1" y="978"/>
                        <a:pt x="29" y="1161"/>
                        <a:pt x="89" y="1337"/>
                      </a:cubicBezTo>
                      <a:lnTo>
                        <a:pt x="430" y="2361"/>
                      </a:lnTo>
                      <a:lnTo>
                        <a:pt x="1074" y="2361"/>
                      </a:lnTo>
                      <a:lnTo>
                        <a:pt x="1074" y="0"/>
                      </a:lnTo>
                      <a:close/>
                    </a:path>
                  </a:pathLst>
                </a:custGeom>
                <a:solidFill>
                  <a:srgbClr val="D0DA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2" name="Google Shape;18688;p86">
                  <a:extLst>
                    <a:ext uri="{FF2B5EF4-FFF2-40B4-BE49-F238E27FC236}">
                      <a16:creationId xmlns:a16="http://schemas.microsoft.com/office/drawing/2014/main" id="{CDE55324-CFC3-610D-0109-235359E6036F}"/>
                    </a:ext>
                  </a:extLst>
                </p:cNvPr>
                <p:cNvSpPr/>
                <p:nvPr/>
              </p:nvSpPr>
              <p:spPr>
                <a:xfrm>
                  <a:off x="1985882" y="1612593"/>
                  <a:ext cx="67047" cy="6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" h="2573" extrusionOk="0">
                      <a:moveTo>
                        <a:pt x="644" y="1"/>
                      </a:moveTo>
                      <a:cubicBezTo>
                        <a:pt x="289" y="1"/>
                        <a:pt x="0" y="289"/>
                        <a:pt x="0" y="645"/>
                      </a:cubicBezTo>
                      <a:cubicBezTo>
                        <a:pt x="0" y="880"/>
                        <a:pt x="194" y="1074"/>
                        <a:pt x="429" y="1074"/>
                      </a:cubicBezTo>
                      <a:lnTo>
                        <a:pt x="2147" y="2573"/>
                      </a:lnTo>
                      <a:lnTo>
                        <a:pt x="2523" y="1246"/>
                      </a:lnTo>
                      <a:cubicBezTo>
                        <a:pt x="2558" y="1130"/>
                        <a:pt x="2572" y="1014"/>
                        <a:pt x="2576" y="894"/>
                      </a:cubicBezTo>
                      <a:lnTo>
                        <a:pt x="2576" y="1"/>
                      </a:lnTo>
                      <a:close/>
                    </a:path>
                  </a:pathLst>
                </a:custGeom>
                <a:solidFill>
                  <a:srgbClr val="D3DCE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3" name="Google Shape;18689;p86">
                  <a:extLst>
                    <a:ext uri="{FF2B5EF4-FFF2-40B4-BE49-F238E27FC236}">
                      <a16:creationId xmlns:a16="http://schemas.microsoft.com/office/drawing/2014/main" id="{E536F3A7-2547-B5C0-5F5C-01C3CDF9E970}"/>
                    </a:ext>
                  </a:extLst>
                </p:cNvPr>
                <p:cNvSpPr/>
                <p:nvPr/>
              </p:nvSpPr>
              <p:spPr>
                <a:xfrm>
                  <a:off x="1997048" y="1696297"/>
                  <a:ext cx="33445" cy="33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289" extrusionOk="0">
                      <a:moveTo>
                        <a:pt x="0" y="1"/>
                      </a:moveTo>
                      <a:lnTo>
                        <a:pt x="0" y="1288"/>
                      </a:lnTo>
                      <a:lnTo>
                        <a:pt x="1285" y="1288"/>
                      </a:lnTo>
                      <a:lnTo>
                        <a:pt x="1285" y="1"/>
                      </a:lnTo>
                      <a:close/>
                    </a:path>
                  </a:pathLst>
                </a:custGeom>
                <a:solidFill>
                  <a:srgbClr val="8CA4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4" name="Google Shape;18690;p86">
                  <a:extLst>
                    <a:ext uri="{FF2B5EF4-FFF2-40B4-BE49-F238E27FC236}">
                      <a16:creationId xmlns:a16="http://schemas.microsoft.com/office/drawing/2014/main" id="{D82204C9-00EA-175B-D09A-AEE9F1B15539}"/>
                    </a:ext>
                  </a:extLst>
                </p:cNvPr>
                <p:cNvSpPr/>
                <p:nvPr/>
              </p:nvSpPr>
              <p:spPr>
                <a:xfrm>
                  <a:off x="1957954" y="1709857"/>
                  <a:ext cx="111658" cy="87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0" h="3343" extrusionOk="0">
                      <a:moveTo>
                        <a:pt x="1502" y="0"/>
                      </a:moveTo>
                      <a:lnTo>
                        <a:pt x="468" y="296"/>
                      </a:lnTo>
                      <a:cubicBezTo>
                        <a:pt x="190" y="377"/>
                        <a:pt x="0" y="627"/>
                        <a:pt x="0" y="915"/>
                      </a:cubicBezTo>
                      <a:lnTo>
                        <a:pt x="0" y="3343"/>
                      </a:lnTo>
                      <a:lnTo>
                        <a:pt x="4289" y="3343"/>
                      </a:lnTo>
                      <a:lnTo>
                        <a:pt x="4289" y="915"/>
                      </a:lnTo>
                      <a:cubicBezTo>
                        <a:pt x="4289" y="627"/>
                        <a:pt x="4099" y="377"/>
                        <a:pt x="3821" y="296"/>
                      </a:cubicBezTo>
                      <a:lnTo>
                        <a:pt x="2787" y="0"/>
                      </a:lnTo>
                      <a:lnTo>
                        <a:pt x="2533" y="303"/>
                      </a:lnTo>
                      <a:cubicBezTo>
                        <a:pt x="2431" y="424"/>
                        <a:pt x="2288" y="485"/>
                        <a:pt x="2145" y="485"/>
                      </a:cubicBezTo>
                      <a:cubicBezTo>
                        <a:pt x="2001" y="485"/>
                        <a:pt x="1858" y="424"/>
                        <a:pt x="1756" y="303"/>
                      </a:cubicBezTo>
                      <a:lnTo>
                        <a:pt x="1502" y="0"/>
                      </a:lnTo>
                      <a:close/>
                    </a:path>
                  </a:pathLst>
                </a:custGeom>
                <a:solidFill>
                  <a:srgbClr val="ACBD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5" name="Google Shape;18691;p86">
                  <a:extLst>
                    <a:ext uri="{FF2B5EF4-FFF2-40B4-BE49-F238E27FC236}">
                      <a16:creationId xmlns:a16="http://schemas.microsoft.com/office/drawing/2014/main" id="{3DC57E65-BAAA-C6C3-740E-AE030599E7A2}"/>
                    </a:ext>
                  </a:extLst>
                </p:cNvPr>
                <p:cNvSpPr/>
                <p:nvPr/>
              </p:nvSpPr>
              <p:spPr>
                <a:xfrm>
                  <a:off x="1980286" y="1640624"/>
                  <a:ext cx="67073" cy="61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" h="2355" extrusionOk="0">
                      <a:moveTo>
                        <a:pt x="815" y="0"/>
                      </a:moveTo>
                      <a:cubicBezTo>
                        <a:pt x="700" y="0"/>
                        <a:pt x="592" y="46"/>
                        <a:pt x="514" y="127"/>
                      </a:cubicBezTo>
                      <a:lnTo>
                        <a:pt x="303" y="338"/>
                      </a:lnTo>
                      <a:cubicBezTo>
                        <a:pt x="110" y="532"/>
                        <a:pt x="1" y="796"/>
                        <a:pt x="1" y="1070"/>
                      </a:cubicBezTo>
                      <a:cubicBezTo>
                        <a:pt x="1" y="1781"/>
                        <a:pt x="578" y="2354"/>
                        <a:pt x="1288" y="2354"/>
                      </a:cubicBezTo>
                      <a:cubicBezTo>
                        <a:pt x="1996" y="2354"/>
                        <a:pt x="2573" y="1781"/>
                        <a:pt x="2573" y="1070"/>
                      </a:cubicBezTo>
                      <a:lnTo>
                        <a:pt x="2573" y="796"/>
                      </a:lnTo>
                      <a:cubicBezTo>
                        <a:pt x="2576" y="683"/>
                        <a:pt x="2530" y="574"/>
                        <a:pt x="2449" y="493"/>
                      </a:cubicBezTo>
                      <a:cubicBezTo>
                        <a:pt x="2119" y="169"/>
                        <a:pt x="1510" y="21"/>
                        <a:pt x="827" y="0"/>
                      </a:cubicBezTo>
                      <a:cubicBezTo>
                        <a:pt x="823" y="0"/>
                        <a:pt x="819" y="0"/>
                        <a:pt x="815" y="0"/>
                      </a:cubicBezTo>
                      <a:close/>
                    </a:path>
                  </a:pathLst>
                </a:custGeom>
                <a:solidFill>
                  <a:srgbClr val="A4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6" name="Google Shape;18692;p86">
                  <a:extLst>
                    <a:ext uri="{FF2B5EF4-FFF2-40B4-BE49-F238E27FC236}">
                      <a16:creationId xmlns:a16="http://schemas.microsoft.com/office/drawing/2014/main" id="{B4BE1053-5CEC-0EA0-FE66-E462D0042006}"/>
                    </a:ext>
                  </a:extLst>
                </p:cNvPr>
                <p:cNvSpPr/>
                <p:nvPr/>
              </p:nvSpPr>
              <p:spPr>
                <a:xfrm>
                  <a:off x="1980286" y="1640520"/>
                  <a:ext cx="66891" cy="60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0" h="2306" extrusionOk="0">
                      <a:moveTo>
                        <a:pt x="815" y="1"/>
                      </a:moveTo>
                      <a:cubicBezTo>
                        <a:pt x="703" y="1"/>
                        <a:pt x="596" y="46"/>
                        <a:pt x="514" y="128"/>
                      </a:cubicBezTo>
                      <a:lnTo>
                        <a:pt x="303" y="339"/>
                      </a:lnTo>
                      <a:cubicBezTo>
                        <a:pt x="110" y="532"/>
                        <a:pt x="1" y="796"/>
                        <a:pt x="1" y="1070"/>
                      </a:cubicBezTo>
                      <a:cubicBezTo>
                        <a:pt x="1" y="1644"/>
                        <a:pt x="381" y="2147"/>
                        <a:pt x="933" y="2305"/>
                      </a:cubicBezTo>
                      <a:cubicBezTo>
                        <a:pt x="747" y="2080"/>
                        <a:pt x="644" y="1795"/>
                        <a:pt x="644" y="1500"/>
                      </a:cubicBezTo>
                      <a:lnTo>
                        <a:pt x="644" y="1074"/>
                      </a:lnTo>
                      <a:cubicBezTo>
                        <a:pt x="644" y="835"/>
                        <a:pt x="835" y="644"/>
                        <a:pt x="1068" y="644"/>
                      </a:cubicBezTo>
                      <a:cubicBezTo>
                        <a:pt x="1078" y="644"/>
                        <a:pt x="1088" y="644"/>
                        <a:pt x="1098" y="645"/>
                      </a:cubicBezTo>
                      <a:cubicBezTo>
                        <a:pt x="1531" y="673"/>
                        <a:pt x="2175" y="743"/>
                        <a:pt x="2569" y="933"/>
                      </a:cubicBezTo>
                      <a:cubicBezTo>
                        <a:pt x="2555" y="842"/>
                        <a:pt x="2516" y="560"/>
                        <a:pt x="2453" y="493"/>
                      </a:cubicBezTo>
                      <a:cubicBezTo>
                        <a:pt x="2119" y="170"/>
                        <a:pt x="1514" y="22"/>
                        <a:pt x="827" y="1"/>
                      </a:cubicBezTo>
                      <a:cubicBezTo>
                        <a:pt x="823" y="1"/>
                        <a:pt x="819" y="1"/>
                        <a:pt x="815" y="1"/>
                      </a:cubicBezTo>
                      <a:close/>
                    </a:path>
                  </a:pathLst>
                </a:custGeom>
                <a:solidFill>
                  <a:srgbClr val="8CA4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7" name="Google Shape;18693;p86">
                  <a:extLst>
                    <a:ext uri="{FF2B5EF4-FFF2-40B4-BE49-F238E27FC236}">
                      <a16:creationId xmlns:a16="http://schemas.microsoft.com/office/drawing/2014/main" id="{62847B77-AAE5-12F8-2349-EEA942526590}"/>
                    </a:ext>
                  </a:extLst>
                </p:cNvPr>
                <p:cNvSpPr/>
                <p:nvPr/>
              </p:nvSpPr>
              <p:spPr>
                <a:xfrm>
                  <a:off x="1957954" y="1724146"/>
                  <a:ext cx="22358" cy="7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2794" extrusionOk="0">
                      <a:moveTo>
                        <a:pt x="116" y="0"/>
                      </a:moveTo>
                      <a:cubicBezTo>
                        <a:pt x="42" y="106"/>
                        <a:pt x="0" y="236"/>
                        <a:pt x="0" y="366"/>
                      </a:cubicBezTo>
                      <a:lnTo>
                        <a:pt x="0" y="2794"/>
                      </a:lnTo>
                      <a:lnTo>
                        <a:pt x="859" y="2794"/>
                      </a:lnTo>
                      <a:lnTo>
                        <a:pt x="859" y="1006"/>
                      </a:lnTo>
                      <a:cubicBezTo>
                        <a:pt x="859" y="834"/>
                        <a:pt x="792" y="672"/>
                        <a:pt x="669" y="553"/>
                      </a:cubicBez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A7B8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8" name="Google Shape;18694;p86">
                  <a:extLst>
                    <a:ext uri="{FF2B5EF4-FFF2-40B4-BE49-F238E27FC236}">
                      <a16:creationId xmlns:a16="http://schemas.microsoft.com/office/drawing/2014/main" id="{F249CC30-28EF-30F3-2194-6A11DB35A458}"/>
                    </a:ext>
                  </a:extLst>
                </p:cNvPr>
                <p:cNvSpPr/>
                <p:nvPr/>
              </p:nvSpPr>
              <p:spPr>
                <a:xfrm>
                  <a:off x="2047229" y="1724146"/>
                  <a:ext cx="22384" cy="7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2794" extrusionOk="0">
                      <a:moveTo>
                        <a:pt x="743" y="0"/>
                      </a:moveTo>
                      <a:lnTo>
                        <a:pt x="191" y="553"/>
                      </a:lnTo>
                      <a:cubicBezTo>
                        <a:pt x="67" y="672"/>
                        <a:pt x="1" y="834"/>
                        <a:pt x="1" y="1006"/>
                      </a:cubicBezTo>
                      <a:lnTo>
                        <a:pt x="1" y="2794"/>
                      </a:lnTo>
                      <a:lnTo>
                        <a:pt x="859" y="2794"/>
                      </a:lnTo>
                      <a:lnTo>
                        <a:pt x="859" y="366"/>
                      </a:lnTo>
                      <a:cubicBezTo>
                        <a:pt x="859" y="236"/>
                        <a:pt x="817" y="106"/>
                        <a:pt x="743" y="0"/>
                      </a:cubicBezTo>
                      <a:close/>
                    </a:path>
                  </a:pathLst>
                </a:custGeom>
                <a:solidFill>
                  <a:srgbClr val="A7B8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9" name="Google Shape;18695;p86">
                  <a:extLst>
                    <a:ext uri="{FF2B5EF4-FFF2-40B4-BE49-F238E27FC236}">
                      <a16:creationId xmlns:a16="http://schemas.microsoft.com/office/drawing/2014/main" id="{759FCEAB-2E9E-AE7A-4F27-D1F1FC02AEBC}"/>
                    </a:ext>
                  </a:extLst>
                </p:cNvPr>
                <p:cNvSpPr/>
                <p:nvPr/>
              </p:nvSpPr>
              <p:spPr>
                <a:xfrm>
                  <a:off x="1840622" y="1512048"/>
                  <a:ext cx="346296" cy="34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5" h="13304" extrusionOk="0">
                      <a:moveTo>
                        <a:pt x="6655" y="2576"/>
                      </a:moveTo>
                      <a:cubicBezTo>
                        <a:pt x="7179" y="2576"/>
                        <a:pt x="7709" y="2677"/>
                        <a:pt x="8213" y="2886"/>
                      </a:cubicBezTo>
                      <a:cubicBezTo>
                        <a:pt x="9733" y="3515"/>
                        <a:pt x="10729" y="5004"/>
                        <a:pt x="10729" y="6650"/>
                      </a:cubicBezTo>
                      <a:cubicBezTo>
                        <a:pt x="10729" y="8902"/>
                        <a:pt x="8903" y="10728"/>
                        <a:pt x="6654" y="10728"/>
                      </a:cubicBezTo>
                      <a:lnTo>
                        <a:pt x="6654" y="10725"/>
                      </a:lnTo>
                      <a:cubicBezTo>
                        <a:pt x="5004" y="10725"/>
                        <a:pt x="3519" y="9732"/>
                        <a:pt x="2890" y="8209"/>
                      </a:cubicBezTo>
                      <a:cubicBezTo>
                        <a:pt x="2256" y="6689"/>
                        <a:pt x="2605" y="4933"/>
                        <a:pt x="3773" y="3769"/>
                      </a:cubicBezTo>
                      <a:cubicBezTo>
                        <a:pt x="4552" y="2990"/>
                        <a:pt x="5594" y="2576"/>
                        <a:pt x="6655" y="2576"/>
                      </a:cubicBezTo>
                      <a:close/>
                      <a:moveTo>
                        <a:pt x="5792" y="0"/>
                      </a:moveTo>
                      <a:cubicBezTo>
                        <a:pt x="5676" y="0"/>
                        <a:pt x="5578" y="99"/>
                        <a:pt x="5578" y="215"/>
                      </a:cubicBezTo>
                      <a:lnTo>
                        <a:pt x="5578" y="789"/>
                      </a:lnTo>
                      <a:cubicBezTo>
                        <a:pt x="5578" y="891"/>
                        <a:pt x="5507" y="975"/>
                        <a:pt x="5409" y="996"/>
                      </a:cubicBezTo>
                      <a:cubicBezTo>
                        <a:pt x="4740" y="1144"/>
                        <a:pt x="4107" y="1408"/>
                        <a:pt x="3533" y="1774"/>
                      </a:cubicBezTo>
                      <a:cubicBezTo>
                        <a:pt x="3497" y="1798"/>
                        <a:pt x="3455" y="1810"/>
                        <a:pt x="3414" y="1810"/>
                      </a:cubicBezTo>
                      <a:cubicBezTo>
                        <a:pt x="3360" y="1810"/>
                        <a:pt x="3306" y="1789"/>
                        <a:pt x="3266" y="1749"/>
                      </a:cubicBezTo>
                      <a:lnTo>
                        <a:pt x="2861" y="1344"/>
                      </a:lnTo>
                      <a:cubicBezTo>
                        <a:pt x="2819" y="1302"/>
                        <a:pt x="2765" y="1281"/>
                        <a:pt x="2710" y="1281"/>
                      </a:cubicBezTo>
                      <a:cubicBezTo>
                        <a:pt x="2656" y="1281"/>
                        <a:pt x="2601" y="1302"/>
                        <a:pt x="2559" y="1344"/>
                      </a:cubicBezTo>
                      <a:lnTo>
                        <a:pt x="1345" y="2558"/>
                      </a:lnTo>
                      <a:cubicBezTo>
                        <a:pt x="1261" y="2643"/>
                        <a:pt x="1261" y="2777"/>
                        <a:pt x="1345" y="2861"/>
                      </a:cubicBezTo>
                      <a:lnTo>
                        <a:pt x="1750" y="3266"/>
                      </a:lnTo>
                      <a:cubicBezTo>
                        <a:pt x="1820" y="3336"/>
                        <a:pt x="1831" y="3449"/>
                        <a:pt x="1774" y="3533"/>
                      </a:cubicBezTo>
                      <a:cubicBezTo>
                        <a:pt x="1405" y="4106"/>
                        <a:pt x="1144" y="4743"/>
                        <a:pt x="997" y="5408"/>
                      </a:cubicBezTo>
                      <a:cubicBezTo>
                        <a:pt x="976" y="5507"/>
                        <a:pt x="888" y="5581"/>
                        <a:pt x="789" y="5581"/>
                      </a:cubicBezTo>
                      <a:lnTo>
                        <a:pt x="216" y="5581"/>
                      </a:lnTo>
                      <a:cubicBezTo>
                        <a:pt x="99" y="5581"/>
                        <a:pt x="1" y="5676"/>
                        <a:pt x="1" y="5795"/>
                      </a:cubicBezTo>
                      <a:lnTo>
                        <a:pt x="1" y="7509"/>
                      </a:lnTo>
                      <a:cubicBezTo>
                        <a:pt x="1" y="7628"/>
                        <a:pt x="99" y="7723"/>
                        <a:pt x="216" y="7723"/>
                      </a:cubicBezTo>
                      <a:lnTo>
                        <a:pt x="789" y="7723"/>
                      </a:lnTo>
                      <a:cubicBezTo>
                        <a:pt x="888" y="7723"/>
                        <a:pt x="976" y="7797"/>
                        <a:pt x="997" y="7896"/>
                      </a:cubicBezTo>
                      <a:cubicBezTo>
                        <a:pt x="1141" y="8561"/>
                        <a:pt x="1405" y="9198"/>
                        <a:pt x="1774" y="9771"/>
                      </a:cubicBezTo>
                      <a:cubicBezTo>
                        <a:pt x="1831" y="9856"/>
                        <a:pt x="1816" y="9968"/>
                        <a:pt x="1746" y="10039"/>
                      </a:cubicBezTo>
                      <a:lnTo>
                        <a:pt x="1345" y="10443"/>
                      </a:lnTo>
                      <a:cubicBezTo>
                        <a:pt x="1261" y="10528"/>
                        <a:pt x="1261" y="10661"/>
                        <a:pt x="1345" y="10746"/>
                      </a:cubicBezTo>
                      <a:lnTo>
                        <a:pt x="2559" y="11960"/>
                      </a:lnTo>
                      <a:cubicBezTo>
                        <a:pt x="2601" y="12002"/>
                        <a:pt x="2656" y="12023"/>
                        <a:pt x="2710" y="12023"/>
                      </a:cubicBezTo>
                      <a:cubicBezTo>
                        <a:pt x="2765" y="12023"/>
                        <a:pt x="2819" y="12002"/>
                        <a:pt x="2861" y="11960"/>
                      </a:cubicBezTo>
                      <a:lnTo>
                        <a:pt x="3266" y="11559"/>
                      </a:lnTo>
                      <a:cubicBezTo>
                        <a:pt x="3306" y="11516"/>
                        <a:pt x="3361" y="11495"/>
                        <a:pt x="3416" y="11495"/>
                      </a:cubicBezTo>
                      <a:cubicBezTo>
                        <a:pt x="3456" y="11495"/>
                        <a:pt x="3498" y="11506"/>
                        <a:pt x="3533" y="11530"/>
                      </a:cubicBezTo>
                      <a:cubicBezTo>
                        <a:pt x="4107" y="11900"/>
                        <a:pt x="4744" y="12160"/>
                        <a:pt x="5409" y="12308"/>
                      </a:cubicBezTo>
                      <a:cubicBezTo>
                        <a:pt x="5507" y="12329"/>
                        <a:pt x="5581" y="12414"/>
                        <a:pt x="5581" y="12516"/>
                      </a:cubicBezTo>
                      <a:lnTo>
                        <a:pt x="5581" y="13089"/>
                      </a:lnTo>
                      <a:cubicBezTo>
                        <a:pt x="5581" y="13205"/>
                        <a:pt x="5676" y="13304"/>
                        <a:pt x="5796" y="13304"/>
                      </a:cubicBezTo>
                      <a:lnTo>
                        <a:pt x="7509" y="13304"/>
                      </a:lnTo>
                      <a:cubicBezTo>
                        <a:pt x="7629" y="13300"/>
                        <a:pt x="7724" y="13205"/>
                        <a:pt x="7724" y="13089"/>
                      </a:cubicBezTo>
                      <a:lnTo>
                        <a:pt x="7724" y="12516"/>
                      </a:lnTo>
                      <a:cubicBezTo>
                        <a:pt x="7724" y="12414"/>
                        <a:pt x="7798" y="12329"/>
                        <a:pt x="7896" y="12308"/>
                      </a:cubicBezTo>
                      <a:cubicBezTo>
                        <a:pt x="8561" y="12160"/>
                        <a:pt x="9198" y="11900"/>
                        <a:pt x="9772" y="11530"/>
                      </a:cubicBezTo>
                      <a:cubicBezTo>
                        <a:pt x="9808" y="11506"/>
                        <a:pt x="9849" y="11495"/>
                        <a:pt x="9889" y="11495"/>
                      </a:cubicBezTo>
                      <a:cubicBezTo>
                        <a:pt x="9944" y="11495"/>
                        <a:pt x="9999" y="11516"/>
                        <a:pt x="10039" y="11559"/>
                      </a:cubicBezTo>
                      <a:lnTo>
                        <a:pt x="10444" y="11960"/>
                      </a:lnTo>
                      <a:cubicBezTo>
                        <a:pt x="10486" y="12002"/>
                        <a:pt x="10541" y="12023"/>
                        <a:pt x="10595" y="12023"/>
                      </a:cubicBezTo>
                      <a:cubicBezTo>
                        <a:pt x="10650" y="12023"/>
                        <a:pt x="10704" y="12002"/>
                        <a:pt x="10746" y="11960"/>
                      </a:cubicBezTo>
                      <a:lnTo>
                        <a:pt x="11960" y="10746"/>
                      </a:lnTo>
                      <a:cubicBezTo>
                        <a:pt x="12045" y="10661"/>
                        <a:pt x="12045" y="10528"/>
                        <a:pt x="11960" y="10443"/>
                      </a:cubicBezTo>
                      <a:lnTo>
                        <a:pt x="11556" y="10042"/>
                      </a:lnTo>
                      <a:cubicBezTo>
                        <a:pt x="11485" y="9968"/>
                        <a:pt x="11475" y="9856"/>
                        <a:pt x="11531" y="9771"/>
                      </a:cubicBezTo>
                      <a:cubicBezTo>
                        <a:pt x="11900" y="9198"/>
                        <a:pt x="12161" y="8561"/>
                        <a:pt x="12309" y="7896"/>
                      </a:cubicBezTo>
                      <a:cubicBezTo>
                        <a:pt x="12330" y="7797"/>
                        <a:pt x="12414" y="7723"/>
                        <a:pt x="12516" y="7723"/>
                      </a:cubicBezTo>
                      <a:lnTo>
                        <a:pt x="13090" y="7723"/>
                      </a:lnTo>
                      <a:cubicBezTo>
                        <a:pt x="13206" y="7723"/>
                        <a:pt x="13304" y="7628"/>
                        <a:pt x="13304" y="7509"/>
                      </a:cubicBezTo>
                      <a:lnTo>
                        <a:pt x="13304" y="5795"/>
                      </a:lnTo>
                      <a:cubicBezTo>
                        <a:pt x="13304" y="5678"/>
                        <a:pt x="13209" y="5581"/>
                        <a:pt x="13092" y="5581"/>
                      </a:cubicBezTo>
                      <a:cubicBezTo>
                        <a:pt x="13090" y="5581"/>
                        <a:pt x="13088" y="5581"/>
                        <a:pt x="13086" y="5581"/>
                      </a:cubicBezTo>
                      <a:lnTo>
                        <a:pt x="12516" y="5581"/>
                      </a:lnTo>
                      <a:cubicBezTo>
                        <a:pt x="12414" y="5581"/>
                        <a:pt x="12326" y="5507"/>
                        <a:pt x="12305" y="5408"/>
                      </a:cubicBezTo>
                      <a:cubicBezTo>
                        <a:pt x="12161" y="4743"/>
                        <a:pt x="11897" y="4106"/>
                        <a:pt x="11527" y="3533"/>
                      </a:cubicBezTo>
                      <a:cubicBezTo>
                        <a:pt x="11475" y="3449"/>
                        <a:pt x="11485" y="3336"/>
                        <a:pt x="11556" y="3266"/>
                      </a:cubicBezTo>
                      <a:lnTo>
                        <a:pt x="11960" y="2861"/>
                      </a:lnTo>
                      <a:cubicBezTo>
                        <a:pt x="12041" y="2777"/>
                        <a:pt x="12041" y="2643"/>
                        <a:pt x="11960" y="2558"/>
                      </a:cubicBezTo>
                      <a:lnTo>
                        <a:pt x="10746" y="1344"/>
                      </a:lnTo>
                      <a:cubicBezTo>
                        <a:pt x="10704" y="1302"/>
                        <a:pt x="10649" y="1281"/>
                        <a:pt x="10594" y="1281"/>
                      </a:cubicBezTo>
                      <a:cubicBezTo>
                        <a:pt x="10539" y="1281"/>
                        <a:pt x="10484" y="1302"/>
                        <a:pt x="10444" y="1344"/>
                      </a:cubicBezTo>
                      <a:lnTo>
                        <a:pt x="10039" y="1746"/>
                      </a:lnTo>
                      <a:cubicBezTo>
                        <a:pt x="9999" y="1788"/>
                        <a:pt x="9944" y="1810"/>
                        <a:pt x="9889" y="1810"/>
                      </a:cubicBezTo>
                      <a:cubicBezTo>
                        <a:pt x="9849" y="1810"/>
                        <a:pt x="9808" y="1798"/>
                        <a:pt x="9772" y="1774"/>
                      </a:cubicBezTo>
                      <a:cubicBezTo>
                        <a:pt x="9198" y="1404"/>
                        <a:pt x="8561" y="1144"/>
                        <a:pt x="7893" y="996"/>
                      </a:cubicBezTo>
                      <a:cubicBezTo>
                        <a:pt x="7794" y="975"/>
                        <a:pt x="7724" y="891"/>
                        <a:pt x="7724" y="789"/>
                      </a:cubicBezTo>
                      <a:lnTo>
                        <a:pt x="7724" y="215"/>
                      </a:lnTo>
                      <a:cubicBezTo>
                        <a:pt x="7724" y="99"/>
                        <a:pt x="7625" y="0"/>
                        <a:pt x="7509" y="0"/>
                      </a:cubicBezTo>
                      <a:close/>
                    </a:path>
                  </a:pathLst>
                </a:custGeom>
                <a:solidFill>
                  <a:srgbClr val="ACBD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0" name="Google Shape;18696;p86">
                  <a:extLst>
                    <a:ext uri="{FF2B5EF4-FFF2-40B4-BE49-F238E27FC236}">
                      <a16:creationId xmlns:a16="http://schemas.microsoft.com/office/drawing/2014/main" id="{B68C4B1D-48F8-6854-D2F1-05FF6AEA4954}"/>
                    </a:ext>
                  </a:extLst>
                </p:cNvPr>
                <p:cNvSpPr/>
                <p:nvPr/>
              </p:nvSpPr>
              <p:spPr>
                <a:xfrm>
                  <a:off x="1881303" y="1562412"/>
                  <a:ext cx="255330" cy="245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0" h="9435" extrusionOk="0">
                      <a:moveTo>
                        <a:pt x="5089" y="642"/>
                      </a:moveTo>
                      <a:cubicBezTo>
                        <a:pt x="5614" y="642"/>
                        <a:pt x="6145" y="744"/>
                        <a:pt x="6650" y="954"/>
                      </a:cubicBezTo>
                      <a:cubicBezTo>
                        <a:pt x="8170" y="1584"/>
                        <a:pt x="9166" y="3069"/>
                        <a:pt x="9166" y="4715"/>
                      </a:cubicBezTo>
                      <a:cubicBezTo>
                        <a:pt x="9166" y="6967"/>
                        <a:pt x="7340" y="8793"/>
                        <a:pt x="5091" y="8793"/>
                      </a:cubicBezTo>
                      <a:cubicBezTo>
                        <a:pt x="3441" y="8793"/>
                        <a:pt x="1956" y="7797"/>
                        <a:pt x="1327" y="6278"/>
                      </a:cubicBezTo>
                      <a:cubicBezTo>
                        <a:pt x="693" y="4754"/>
                        <a:pt x="1042" y="3002"/>
                        <a:pt x="2210" y="1837"/>
                      </a:cubicBezTo>
                      <a:cubicBezTo>
                        <a:pt x="2988" y="1057"/>
                        <a:pt x="4029" y="642"/>
                        <a:pt x="5089" y="642"/>
                      </a:cubicBezTo>
                      <a:close/>
                      <a:moveTo>
                        <a:pt x="5091" y="1"/>
                      </a:moveTo>
                      <a:cubicBezTo>
                        <a:pt x="3181" y="1"/>
                        <a:pt x="1460" y="1148"/>
                        <a:pt x="732" y="2910"/>
                      </a:cubicBezTo>
                      <a:cubicBezTo>
                        <a:pt x="0" y="4673"/>
                        <a:pt x="405" y="6703"/>
                        <a:pt x="1756" y="8054"/>
                      </a:cubicBezTo>
                      <a:cubicBezTo>
                        <a:pt x="2657" y="8955"/>
                        <a:pt x="3863" y="9435"/>
                        <a:pt x="5091" y="9435"/>
                      </a:cubicBezTo>
                      <a:cubicBezTo>
                        <a:pt x="5699" y="9435"/>
                        <a:pt x="6312" y="9317"/>
                        <a:pt x="6896" y="9075"/>
                      </a:cubicBezTo>
                      <a:cubicBezTo>
                        <a:pt x="8659" y="8346"/>
                        <a:pt x="9806" y="6626"/>
                        <a:pt x="9810" y="4719"/>
                      </a:cubicBezTo>
                      <a:cubicBezTo>
                        <a:pt x="9810" y="2112"/>
                        <a:pt x="7695" y="1"/>
                        <a:pt x="5091" y="1"/>
                      </a:cubicBezTo>
                      <a:close/>
                    </a:path>
                  </a:pathLst>
                </a:custGeom>
                <a:solidFill>
                  <a:srgbClr val="A7B8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1" name="Google Shape;18697;p86">
                  <a:extLst>
                    <a:ext uri="{FF2B5EF4-FFF2-40B4-BE49-F238E27FC236}">
                      <a16:creationId xmlns:a16="http://schemas.microsoft.com/office/drawing/2014/main" id="{E5C3B8CA-8F34-8499-8048-1A4B9959C312}"/>
                    </a:ext>
                  </a:extLst>
                </p:cNvPr>
                <p:cNvSpPr/>
                <p:nvPr/>
              </p:nvSpPr>
              <p:spPr>
                <a:xfrm>
                  <a:off x="1835495" y="1506921"/>
                  <a:ext cx="356629" cy="3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2" h="13698" extrusionOk="0">
                      <a:moveTo>
                        <a:pt x="7706" y="402"/>
                      </a:moveTo>
                      <a:cubicBezTo>
                        <a:pt x="7713" y="402"/>
                        <a:pt x="7720" y="409"/>
                        <a:pt x="7720" y="416"/>
                      </a:cubicBezTo>
                      <a:lnTo>
                        <a:pt x="7720" y="986"/>
                      </a:lnTo>
                      <a:cubicBezTo>
                        <a:pt x="7720" y="1183"/>
                        <a:pt x="7858" y="1351"/>
                        <a:pt x="8048" y="1390"/>
                      </a:cubicBezTo>
                      <a:cubicBezTo>
                        <a:pt x="8692" y="1531"/>
                        <a:pt x="9307" y="1784"/>
                        <a:pt x="9860" y="2143"/>
                      </a:cubicBezTo>
                      <a:cubicBezTo>
                        <a:pt x="9929" y="2188"/>
                        <a:pt x="10008" y="2210"/>
                        <a:pt x="10086" y="2210"/>
                      </a:cubicBezTo>
                      <a:cubicBezTo>
                        <a:pt x="10192" y="2210"/>
                        <a:pt x="10298" y="2168"/>
                        <a:pt x="10377" y="2087"/>
                      </a:cubicBezTo>
                      <a:lnTo>
                        <a:pt x="10782" y="1686"/>
                      </a:lnTo>
                      <a:cubicBezTo>
                        <a:pt x="10783" y="1682"/>
                        <a:pt x="10787" y="1680"/>
                        <a:pt x="10790" y="1680"/>
                      </a:cubicBezTo>
                      <a:cubicBezTo>
                        <a:pt x="10794" y="1680"/>
                        <a:pt x="10797" y="1682"/>
                        <a:pt x="10799" y="1686"/>
                      </a:cubicBezTo>
                      <a:lnTo>
                        <a:pt x="12013" y="2896"/>
                      </a:lnTo>
                      <a:cubicBezTo>
                        <a:pt x="12020" y="2903"/>
                        <a:pt x="12020" y="2910"/>
                        <a:pt x="12013" y="2917"/>
                      </a:cubicBezTo>
                      <a:lnTo>
                        <a:pt x="11612" y="3318"/>
                      </a:lnTo>
                      <a:cubicBezTo>
                        <a:pt x="11471" y="3459"/>
                        <a:pt x="11450" y="3674"/>
                        <a:pt x="11556" y="3839"/>
                      </a:cubicBezTo>
                      <a:cubicBezTo>
                        <a:pt x="11911" y="4391"/>
                        <a:pt x="12168" y="5007"/>
                        <a:pt x="12309" y="5651"/>
                      </a:cubicBezTo>
                      <a:cubicBezTo>
                        <a:pt x="12347" y="5841"/>
                        <a:pt x="12516" y="5978"/>
                        <a:pt x="12713" y="5978"/>
                      </a:cubicBezTo>
                      <a:lnTo>
                        <a:pt x="13283" y="5978"/>
                      </a:lnTo>
                      <a:cubicBezTo>
                        <a:pt x="13290" y="5978"/>
                        <a:pt x="13297" y="5985"/>
                        <a:pt x="13297" y="5992"/>
                      </a:cubicBezTo>
                      <a:lnTo>
                        <a:pt x="13297" y="7706"/>
                      </a:lnTo>
                      <a:cubicBezTo>
                        <a:pt x="13297" y="7716"/>
                        <a:pt x="13290" y="7720"/>
                        <a:pt x="13283" y="7720"/>
                      </a:cubicBezTo>
                      <a:lnTo>
                        <a:pt x="12713" y="7720"/>
                      </a:lnTo>
                      <a:cubicBezTo>
                        <a:pt x="12516" y="7720"/>
                        <a:pt x="12347" y="7857"/>
                        <a:pt x="12309" y="8051"/>
                      </a:cubicBezTo>
                      <a:cubicBezTo>
                        <a:pt x="12168" y="8695"/>
                        <a:pt x="11911" y="9307"/>
                        <a:pt x="11556" y="9863"/>
                      </a:cubicBezTo>
                      <a:cubicBezTo>
                        <a:pt x="11450" y="10024"/>
                        <a:pt x="11471" y="10243"/>
                        <a:pt x="11612" y="10380"/>
                      </a:cubicBezTo>
                      <a:lnTo>
                        <a:pt x="12013" y="10781"/>
                      </a:lnTo>
                      <a:cubicBezTo>
                        <a:pt x="12020" y="10788"/>
                        <a:pt x="12020" y="10795"/>
                        <a:pt x="12013" y="10802"/>
                      </a:cubicBezTo>
                      <a:lnTo>
                        <a:pt x="10799" y="12016"/>
                      </a:lnTo>
                      <a:cubicBezTo>
                        <a:pt x="10797" y="12018"/>
                        <a:pt x="10794" y="12019"/>
                        <a:pt x="10790" y="12019"/>
                      </a:cubicBezTo>
                      <a:cubicBezTo>
                        <a:pt x="10787" y="12019"/>
                        <a:pt x="10783" y="12018"/>
                        <a:pt x="10782" y="12016"/>
                      </a:cubicBezTo>
                      <a:lnTo>
                        <a:pt x="10377" y="11611"/>
                      </a:lnTo>
                      <a:cubicBezTo>
                        <a:pt x="10298" y="11532"/>
                        <a:pt x="10192" y="11490"/>
                        <a:pt x="10086" y="11490"/>
                      </a:cubicBezTo>
                      <a:cubicBezTo>
                        <a:pt x="10008" y="11490"/>
                        <a:pt x="9929" y="11513"/>
                        <a:pt x="9860" y="11559"/>
                      </a:cubicBezTo>
                      <a:cubicBezTo>
                        <a:pt x="9307" y="11914"/>
                        <a:pt x="8692" y="12167"/>
                        <a:pt x="8048" y="12308"/>
                      </a:cubicBezTo>
                      <a:cubicBezTo>
                        <a:pt x="7858" y="12347"/>
                        <a:pt x="7720" y="12516"/>
                        <a:pt x="7720" y="12713"/>
                      </a:cubicBezTo>
                      <a:lnTo>
                        <a:pt x="7720" y="13283"/>
                      </a:lnTo>
                      <a:cubicBezTo>
                        <a:pt x="7720" y="13293"/>
                        <a:pt x="7713" y="13297"/>
                        <a:pt x="7706" y="13297"/>
                      </a:cubicBezTo>
                      <a:lnTo>
                        <a:pt x="5989" y="13297"/>
                      </a:lnTo>
                      <a:cubicBezTo>
                        <a:pt x="5982" y="13297"/>
                        <a:pt x="5979" y="13293"/>
                        <a:pt x="5979" y="13283"/>
                      </a:cubicBezTo>
                      <a:lnTo>
                        <a:pt x="5979" y="12713"/>
                      </a:lnTo>
                      <a:cubicBezTo>
                        <a:pt x="5979" y="12516"/>
                        <a:pt x="5842" y="12347"/>
                        <a:pt x="5648" y="12308"/>
                      </a:cubicBezTo>
                      <a:cubicBezTo>
                        <a:pt x="5004" y="12167"/>
                        <a:pt x="4392" y="11914"/>
                        <a:pt x="3836" y="11559"/>
                      </a:cubicBezTo>
                      <a:cubicBezTo>
                        <a:pt x="3769" y="11513"/>
                        <a:pt x="3692" y="11492"/>
                        <a:pt x="3611" y="11492"/>
                      </a:cubicBezTo>
                      <a:cubicBezTo>
                        <a:pt x="3502" y="11492"/>
                        <a:pt x="3396" y="11534"/>
                        <a:pt x="3319" y="11611"/>
                      </a:cubicBezTo>
                      <a:lnTo>
                        <a:pt x="2914" y="12016"/>
                      </a:lnTo>
                      <a:cubicBezTo>
                        <a:pt x="2912" y="12018"/>
                        <a:pt x="2909" y="12019"/>
                        <a:pt x="2905" y="12019"/>
                      </a:cubicBezTo>
                      <a:cubicBezTo>
                        <a:pt x="2902" y="12019"/>
                        <a:pt x="2898" y="12018"/>
                        <a:pt x="2897" y="12016"/>
                      </a:cubicBezTo>
                      <a:lnTo>
                        <a:pt x="1683" y="10802"/>
                      </a:lnTo>
                      <a:cubicBezTo>
                        <a:pt x="1679" y="10795"/>
                        <a:pt x="1679" y="10788"/>
                        <a:pt x="1683" y="10781"/>
                      </a:cubicBezTo>
                      <a:lnTo>
                        <a:pt x="2087" y="10380"/>
                      </a:lnTo>
                      <a:cubicBezTo>
                        <a:pt x="2225" y="10243"/>
                        <a:pt x="2246" y="10024"/>
                        <a:pt x="2140" y="9863"/>
                      </a:cubicBezTo>
                      <a:cubicBezTo>
                        <a:pt x="1785" y="9307"/>
                        <a:pt x="1531" y="8695"/>
                        <a:pt x="1391" y="8051"/>
                      </a:cubicBezTo>
                      <a:cubicBezTo>
                        <a:pt x="1348" y="7857"/>
                        <a:pt x="1180" y="7720"/>
                        <a:pt x="986" y="7720"/>
                      </a:cubicBezTo>
                      <a:lnTo>
                        <a:pt x="413" y="7720"/>
                      </a:lnTo>
                      <a:cubicBezTo>
                        <a:pt x="406" y="7720"/>
                        <a:pt x="398" y="7716"/>
                        <a:pt x="398" y="7706"/>
                      </a:cubicBezTo>
                      <a:lnTo>
                        <a:pt x="398" y="5992"/>
                      </a:lnTo>
                      <a:cubicBezTo>
                        <a:pt x="398" y="5985"/>
                        <a:pt x="406" y="5978"/>
                        <a:pt x="413" y="5978"/>
                      </a:cubicBezTo>
                      <a:lnTo>
                        <a:pt x="986" y="5978"/>
                      </a:lnTo>
                      <a:cubicBezTo>
                        <a:pt x="1180" y="5978"/>
                        <a:pt x="1348" y="5841"/>
                        <a:pt x="1391" y="5651"/>
                      </a:cubicBezTo>
                      <a:cubicBezTo>
                        <a:pt x="1531" y="5007"/>
                        <a:pt x="1785" y="4391"/>
                        <a:pt x="2140" y="3839"/>
                      </a:cubicBezTo>
                      <a:cubicBezTo>
                        <a:pt x="2246" y="3674"/>
                        <a:pt x="2225" y="3459"/>
                        <a:pt x="2087" y="3318"/>
                      </a:cubicBezTo>
                      <a:lnTo>
                        <a:pt x="1683" y="2917"/>
                      </a:lnTo>
                      <a:cubicBezTo>
                        <a:pt x="1679" y="2910"/>
                        <a:pt x="1679" y="2903"/>
                        <a:pt x="1683" y="2896"/>
                      </a:cubicBezTo>
                      <a:lnTo>
                        <a:pt x="2897" y="1686"/>
                      </a:lnTo>
                      <a:cubicBezTo>
                        <a:pt x="2898" y="1682"/>
                        <a:pt x="2902" y="1680"/>
                        <a:pt x="2905" y="1680"/>
                      </a:cubicBezTo>
                      <a:cubicBezTo>
                        <a:pt x="2909" y="1680"/>
                        <a:pt x="2912" y="1682"/>
                        <a:pt x="2914" y="1686"/>
                      </a:cubicBezTo>
                      <a:lnTo>
                        <a:pt x="3319" y="2087"/>
                      </a:lnTo>
                      <a:cubicBezTo>
                        <a:pt x="3398" y="2168"/>
                        <a:pt x="3505" y="2210"/>
                        <a:pt x="3612" y="2210"/>
                      </a:cubicBezTo>
                      <a:cubicBezTo>
                        <a:pt x="3690" y="2210"/>
                        <a:pt x="3768" y="2188"/>
                        <a:pt x="3836" y="2143"/>
                      </a:cubicBezTo>
                      <a:cubicBezTo>
                        <a:pt x="4392" y="1784"/>
                        <a:pt x="5004" y="1531"/>
                        <a:pt x="5648" y="1390"/>
                      </a:cubicBezTo>
                      <a:cubicBezTo>
                        <a:pt x="5842" y="1351"/>
                        <a:pt x="5979" y="1183"/>
                        <a:pt x="5979" y="986"/>
                      </a:cubicBezTo>
                      <a:lnTo>
                        <a:pt x="5979" y="416"/>
                      </a:lnTo>
                      <a:cubicBezTo>
                        <a:pt x="5979" y="409"/>
                        <a:pt x="5982" y="402"/>
                        <a:pt x="5989" y="402"/>
                      </a:cubicBezTo>
                      <a:close/>
                      <a:moveTo>
                        <a:pt x="5993" y="0"/>
                      </a:moveTo>
                      <a:cubicBezTo>
                        <a:pt x="5764" y="0"/>
                        <a:pt x="5578" y="183"/>
                        <a:pt x="5578" y="416"/>
                      </a:cubicBezTo>
                      <a:lnTo>
                        <a:pt x="5578" y="986"/>
                      </a:lnTo>
                      <a:cubicBezTo>
                        <a:pt x="5578" y="993"/>
                        <a:pt x="5571" y="996"/>
                        <a:pt x="5564" y="1000"/>
                      </a:cubicBezTo>
                      <a:cubicBezTo>
                        <a:pt x="4874" y="1147"/>
                        <a:pt x="4216" y="1422"/>
                        <a:pt x="3621" y="1802"/>
                      </a:cubicBezTo>
                      <a:cubicBezTo>
                        <a:pt x="3620" y="1804"/>
                        <a:pt x="3616" y="1804"/>
                        <a:pt x="3613" y="1804"/>
                      </a:cubicBezTo>
                      <a:cubicBezTo>
                        <a:pt x="3609" y="1804"/>
                        <a:pt x="3606" y="1804"/>
                        <a:pt x="3604" y="1802"/>
                      </a:cubicBezTo>
                      <a:lnTo>
                        <a:pt x="3203" y="1401"/>
                      </a:lnTo>
                      <a:cubicBezTo>
                        <a:pt x="3120" y="1320"/>
                        <a:pt x="3014" y="1279"/>
                        <a:pt x="2908" y="1279"/>
                      </a:cubicBezTo>
                      <a:cubicBezTo>
                        <a:pt x="2802" y="1279"/>
                        <a:pt x="2696" y="1320"/>
                        <a:pt x="2615" y="1401"/>
                      </a:cubicBezTo>
                      <a:lnTo>
                        <a:pt x="1401" y="2615"/>
                      </a:lnTo>
                      <a:cubicBezTo>
                        <a:pt x="1239" y="2776"/>
                        <a:pt x="1239" y="3037"/>
                        <a:pt x="1401" y="3199"/>
                      </a:cubicBezTo>
                      <a:lnTo>
                        <a:pt x="1802" y="3603"/>
                      </a:lnTo>
                      <a:cubicBezTo>
                        <a:pt x="1806" y="3610"/>
                        <a:pt x="1806" y="3617"/>
                        <a:pt x="1802" y="3621"/>
                      </a:cubicBezTo>
                      <a:cubicBezTo>
                        <a:pt x="1422" y="4216"/>
                        <a:pt x="1148" y="4873"/>
                        <a:pt x="1000" y="5563"/>
                      </a:cubicBezTo>
                      <a:cubicBezTo>
                        <a:pt x="1000" y="5570"/>
                        <a:pt x="993" y="5577"/>
                        <a:pt x="986" y="5577"/>
                      </a:cubicBezTo>
                      <a:lnTo>
                        <a:pt x="416" y="5577"/>
                      </a:lnTo>
                      <a:cubicBezTo>
                        <a:pt x="184" y="5577"/>
                        <a:pt x="1" y="5764"/>
                        <a:pt x="1" y="5992"/>
                      </a:cubicBezTo>
                      <a:lnTo>
                        <a:pt x="1" y="7706"/>
                      </a:lnTo>
                      <a:cubicBezTo>
                        <a:pt x="1" y="7938"/>
                        <a:pt x="184" y="8121"/>
                        <a:pt x="416" y="8121"/>
                      </a:cubicBezTo>
                      <a:lnTo>
                        <a:pt x="986" y="8121"/>
                      </a:lnTo>
                      <a:cubicBezTo>
                        <a:pt x="993" y="8121"/>
                        <a:pt x="997" y="8128"/>
                        <a:pt x="1000" y="8135"/>
                      </a:cubicBezTo>
                      <a:cubicBezTo>
                        <a:pt x="1148" y="8825"/>
                        <a:pt x="1422" y="9483"/>
                        <a:pt x="1802" y="10077"/>
                      </a:cubicBezTo>
                      <a:cubicBezTo>
                        <a:pt x="1806" y="10084"/>
                        <a:pt x="1806" y="10091"/>
                        <a:pt x="1802" y="10095"/>
                      </a:cubicBezTo>
                      <a:lnTo>
                        <a:pt x="1401" y="10499"/>
                      </a:lnTo>
                      <a:cubicBezTo>
                        <a:pt x="1239" y="10661"/>
                        <a:pt x="1239" y="10925"/>
                        <a:pt x="1401" y="11087"/>
                      </a:cubicBezTo>
                      <a:lnTo>
                        <a:pt x="2615" y="12297"/>
                      </a:lnTo>
                      <a:cubicBezTo>
                        <a:pt x="2696" y="12378"/>
                        <a:pt x="2802" y="12419"/>
                        <a:pt x="2907" y="12419"/>
                      </a:cubicBezTo>
                      <a:cubicBezTo>
                        <a:pt x="3013" y="12419"/>
                        <a:pt x="3118" y="12378"/>
                        <a:pt x="3199" y="12297"/>
                      </a:cubicBezTo>
                      <a:lnTo>
                        <a:pt x="3604" y="11896"/>
                      </a:lnTo>
                      <a:cubicBezTo>
                        <a:pt x="3606" y="11895"/>
                        <a:pt x="3608" y="11894"/>
                        <a:pt x="3611" y="11894"/>
                      </a:cubicBezTo>
                      <a:cubicBezTo>
                        <a:pt x="3614" y="11894"/>
                        <a:pt x="3618" y="11895"/>
                        <a:pt x="3621" y="11896"/>
                      </a:cubicBezTo>
                      <a:cubicBezTo>
                        <a:pt x="4216" y="12276"/>
                        <a:pt x="4874" y="12551"/>
                        <a:pt x="5564" y="12699"/>
                      </a:cubicBezTo>
                      <a:cubicBezTo>
                        <a:pt x="5571" y="12699"/>
                        <a:pt x="5578" y="12706"/>
                        <a:pt x="5578" y="12713"/>
                      </a:cubicBezTo>
                      <a:lnTo>
                        <a:pt x="5578" y="13283"/>
                      </a:lnTo>
                      <a:cubicBezTo>
                        <a:pt x="5578" y="13515"/>
                        <a:pt x="5764" y="13698"/>
                        <a:pt x="5993" y="13698"/>
                      </a:cubicBezTo>
                      <a:lnTo>
                        <a:pt x="7706" y="13698"/>
                      </a:lnTo>
                      <a:cubicBezTo>
                        <a:pt x="7935" y="13698"/>
                        <a:pt x="8122" y="13515"/>
                        <a:pt x="8122" y="13283"/>
                      </a:cubicBezTo>
                      <a:lnTo>
                        <a:pt x="8122" y="12713"/>
                      </a:lnTo>
                      <a:cubicBezTo>
                        <a:pt x="8122" y="12706"/>
                        <a:pt x="8129" y="12702"/>
                        <a:pt x="8136" y="12699"/>
                      </a:cubicBezTo>
                      <a:cubicBezTo>
                        <a:pt x="8825" y="12551"/>
                        <a:pt x="9483" y="12276"/>
                        <a:pt x="10078" y="11896"/>
                      </a:cubicBezTo>
                      <a:cubicBezTo>
                        <a:pt x="10081" y="11895"/>
                        <a:pt x="10085" y="11894"/>
                        <a:pt x="10088" y="11894"/>
                      </a:cubicBezTo>
                      <a:cubicBezTo>
                        <a:pt x="10091" y="11894"/>
                        <a:pt x="10094" y="11895"/>
                        <a:pt x="10095" y="11896"/>
                      </a:cubicBezTo>
                      <a:lnTo>
                        <a:pt x="10500" y="12297"/>
                      </a:lnTo>
                      <a:cubicBezTo>
                        <a:pt x="10581" y="12378"/>
                        <a:pt x="10687" y="12419"/>
                        <a:pt x="10793" y="12419"/>
                      </a:cubicBezTo>
                      <a:cubicBezTo>
                        <a:pt x="10898" y="12419"/>
                        <a:pt x="11005" y="12378"/>
                        <a:pt x="11088" y="12297"/>
                      </a:cubicBezTo>
                      <a:lnTo>
                        <a:pt x="12298" y="11087"/>
                      </a:lnTo>
                      <a:cubicBezTo>
                        <a:pt x="12460" y="10925"/>
                        <a:pt x="12460" y="10661"/>
                        <a:pt x="12298" y="10499"/>
                      </a:cubicBezTo>
                      <a:lnTo>
                        <a:pt x="11897" y="10095"/>
                      </a:lnTo>
                      <a:cubicBezTo>
                        <a:pt x="11893" y="10091"/>
                        <a:pt x="11893" y="10084"/>
                        <a:pt x="11897" y="10077"/>
                      </a:cubicBezTo>
                      <a:cubicBezTo>
                        <a:pt x="12277" y="9483"/>
                        <a:pt x="12551" y="8825"/>
                        <a:pt x="12703" y="8135"/>
                      </a:cubicBezTo>
                      <a:cubicBezTo>
                        <a:pt x="12703" y="8128"/>
                        <a:pt x="12706" y="8121"/>
                        <a:pt x="12713" y="8121"/>
                      </a:cubicBezTo>
                      <a:lnTo>
                        <a:pt x="13287" y="8121"/>
                      </a:lnTo>
                      <a:cubicBezTo>
                        <a:pt x="13515" y="8121"/>
                        <a:pt x="13698" y="7935"/>
                        <a:pt x="13702" y="7706"/>
                      </a:cubicBezTo>
                      <a:lnTo>
                        <a:pt x="13702" y="5989"/>
                      </a:lnTo>
                      <a:cubicBezTo>
                        <a:pt x="13698" y="5760"/>
                        <a:pt x="13512" y="5577"/>
                        <a:pt x="13283" y="5577"/>
                      </a:cubicBezTo>
                      <a:lnTo>
                        <a:pt x="12713" y="5577"/>
                      </a:lnTo>
                      <a:cubicBezTo>
                        <a:pt x="12706" y="5577"/>
                        <a:pt x="12699" y="5570"/>
                        <a:pt x="12699" y="5563"/>
                      </a:cubicBezTo>
                      <a:cubicBezTo>
                        <a:pt x="12548" y="4873"/>
                        <a:pt x="12277" y="4216"/>
                        <a:pt x="11893" y="3621"/>
                      </a:cubicBezTo>
                      <a:cubicBezTo>
                        <a:pt x="11890" y="3617"/>
                        <a:pt x="11890" y="3607"/>
                        <a:pt x="11893" y="3603"/>
                      </a:cubicBezTo>
                      <a:lnTo>
                        <a:pt x="12298" y="3199"/>
                      </a:lnTo>
                      <a:cubicBezTo>
                        <a:pt x="12460" y="3037"/>
                        <a:pt x="12460" y="2776"/>
                        <a:pt x="12298" y="2615"/>
                      </a:cubicBezTo>
                      <a:lnTo>
                        <a:pt x="11088" y="1401"/>
                      </a:lnTo>
                      <a:cubicBezTo>
                        <a:pt x="11005" y="1320"/>
                        <a:pt x="10898" y="1279"/>
                        <a:pt x="10793" y="1279"/>
                      </a:cubicBezTo>
                      <a:cubicBezTo>
                        <a:pt x="10687" y="1279"/>
                        <a:pt x="10581" y="1320"/>
                        <a:pt x="10500" y="1401"/>
                      </a:cubicBezTo>
                      <a:lnTo>
                        <a:pt x="10095" y="1802"/>
                      </a:lnTo>
                      <a:cubicBezTo>
                        <a:pt x="10094" y="1804"/>
                        <a:pt x="10091" y="1804"/>
                        <a:pt x="10088" y="1804"/>
                      </a:cubicBezTo>
                      <a:cubicBezTo>
                        <a:pt x="10085" y="1804"/>
                        <a:pt x="10081" y="1804"/>
                        <a:pt x="10078" y="1802"/>
                      </a:cubicBezTo>
                      <a:cubicBezTo>
                        <a:pt x="9483" y="1422"/>
                        <a:pt x="8825" y="1147"/>
                        <a:pt x="8136" y="1000"/>
                      </a:cubicBezTo>
                      <a:cubicBezTo>
                        <a:pt x="8129" y="1000"/>
                        <a:pt x="8122" y="993"/>
                        <a:pt x="8122" y="986"/>
                      </a:cubicBezTo>
                      <a:lnTo>
                        <a:pt x="8122" y="416"/>
                      </a:lnTo>
                      <a:cubicBezTo>
                        <a:pt x="8122" y="183"/>
                        <a:pt x="7939" y="0"/>
                        <a:pt x="7706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2" name="Google Shape;18698;p86">
                  <a:extLst>
                    <a:ext uri="{FF2B5EF4-FFF2-40B4-BE49-F238E27FC236}">
                      <a16:creationId xmlns:a16="http://schemas.microsoft.com/office/drawing/2014/main" id="{DAF44C54-FFE4-1620-8F0C-672801596CEF}"/>
                    </a:ext>
                  </a:extLst>
                </p:cNvPr>
                <p:cNvSpPr/>
                <p:nvPr/>
              </p:nvSpPr>
              <p:spPr>
                <a:xfrm>
                  <a:off x="1891376" y="1573838"/>
                  <a:ext cx="196716" cy="183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8" h="7046" extrusionOk="0">
                      <a:moveTo>
                        <a:pt x="4704" y="1"/>
                      </a:moveTo>
                      <a:cubicBezTo>
                        <a:pt x="3604" y="1"/>
                        <a:pt x="2509" y="423"/>
                        <a:pt x="1678" y="1254"/>
                      </a:cubicBezTo>
                      <a:cubicBezTo>
                        <a:pt x="130" y="2799"/>
                        <a:pt x="0" y="5265"/>
                        <a:pt x="1379" y="6968"/>
                      </a:cubicBezTo>
                      <a:cubicBezTo>
                        <a:pt x="1423" y="7023"/>
                        <a:pt x="1477" y="7045"/>
                        <a:pt x="1529" y="7045"/>
                      </a:cubicBezTo>
                      <a:cubicBezTo>
                        <a:pt x="1676" y="7045"/>
                        <a:pt x="1813" y="6868"/>
                        <a:pt x="1689" y="6715"/>
                      </a:cubicBezTo>
                      <a:cubicBezTo>
                        <a:pt x="1091" y="5972"/>
                        <a:pt x="785" y="5036"/>
                        <a:pt x="834" y="4086"/>
                      </a:cubicBezTo>
                      <a:cubicBezTo>
                        <a:pt x="904" y="2630"/>
                        <a:pt x="1791" y="1338"/>
                        <a:pt x="3121" y="740"/>
                      </a:cubicBezTo>
                      <a:cubicBezTo>
                        <a:pt x="3627" y="514"/>
                        <a:pt x="4165" y="404"/>
                        <a:pt x="4700" y="404"/>
                      </a:cubicBezTo>
                      <a:cubicBezTo>
                        <a:pt x="5573" y="404"/>
                        <a:pt x="6437" y="698"/>
                        <a:pt x="7139" y="1265"/>
                      </a:cubicBezTo>
                      <a:cubicBezTo>
                        <a:pt x="7181" y="1299"/>
                        <a:pt x="7225" y="1313"/>
                        <a:pt x="7267" y="1313"/>
                      </a:cubicBezTo>
                      <a:cubicBezTo>
                        <a:pt x="7431" y="1313"/>
                        <a:pt x="7558" y="1089"/>
                        <a:pt x="7392" y="955"/>
                      </a:cubicBezTo>
                      <a:cubicBezTo>
                        <a:pt x="6605" y="316"/>
                        <a:pt x="5653" y="1"/>
                        <a:pt x="4704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3" name="Google Shape;18699;p86">
                  <a:extLst>
                    <a:ext uri="{FF2B5EF4-FFF2-40B4-BE49-F238E27FC236}">
                      <a16:creationId xmlns:a16="http://schemas.microsoft.com/office/drawing/2014/main" id="{D45A75D9-ABE7-1891-6E92-8A7E900DD10D}"/>
                    </a:ext>
                  </a:extLst>
                </p:cNvPr>
                <p:cNvSpPr/>
                <p:nvPr/>
              </p:nvSpPr>
              <p:spPr>
                <a:xfrm>
                  <a:off x="1939423" y="1607387"/>
                  <a:ext cx="192994" cy="18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" h="7266" extrusionOk="0">
                      <a:moveTo>
                        <a:pt x="4157" y="405"/>
                      </a:moveTo>
                      <a:lnTo>
                        <a:pt x="4157" y="1235"/>
                      </a:lnTo>
                      <a:cubicBezTo>
                        <a:pt x="4157" y="1372"/>
                        <a:pt x="4125" y="1506"/>
                        <a:pt x="4065" y="1626"/>
                      </a:cubicBezTo>
                      <a:lnTo>
                        <a:pt x="3963" y="1830"/>
                      </a:lnTo>
                      <a:cubicBezTo>
                        <a:pt x="3949" y="1854"/>
                        <a:pt x="3942" y="1886"/>
                        <a:pt x="3942" y="1918"/>
                      </a:cubicBezTo>
                      <a:lnTo>
                        <a:pt x="3942" y="2343"/>
                      </a:lnTo>
                      <a:cubicBezTo>
                        <a:pt x="3942" y="2948"/>
                        <a:pt x="3453" y="3431"/>
                        <a:pt x="2855" y="3431"/>
                      </a:cubicBezTo>
                      <a:cubicBezTo>
                        <a:pt x="2845" y="3431"/>
                        <a:pt x="2834" y="3431"/>
                        <a:pt x="2823" y="3431"/>
                      </a:cubicBezTo>
                      <a:cubicBezTo>
                        <a:pt x="2243" y="3413"/>
                        <a:pt x="1771" y="2903"/>
                        <a:pt x="1771" y="2291"/>
                      </a:cubicBezTo>
                      <a:lnTo>
                        <a:pt x="1771" y="1918"/>
                      </a:lnTo>
                      <a:cubicBezTo>
                        <a:pt x="1771" y="1886"/>
                        <a:pt x="1764" y="1854"/>
                        <a:pt x="1750" y="1830"/>
                      </a:cubicBezTo>
                      <a:lnTo>
                        <a:pt x="1627" y="1580"/>
                      </a:lnTo>
                      <a:cubicBezTo>
                        <a:pt x="1581" y="1488"/>
                        <a:pt x="1557" y="1390"/>
                        <a:pt x="1557" y="1288"/>
                      </a:cubicBezTo>
                      <a:lnTo>
                        <a:pt x="1557" y="1274"/>
                      </a:lnTo>
                      <a:cubicBezTo>
                        <a:pt x="1557" y="795"/>
                        <a:pt x="1947" y="405"/>
                        <a:pt x="2429" y="405"/>
                      </a:cubicBezTo>
                      <a:close/>
                      <a:moveTo>
                        <a:pt x="2412" y="3758"/>
                      </a:moveTo>
                      <a:cubicBezTo>
                        <a:pt x="2542" y="3804"/>
                        <a:pt x="2675" y="3828"/>
                        <a:pt x="2813" y="3835"/>
                      </a:cubicBezTo>
                      <a:lnTo>
                        <a:pt x="2813" y="3832"/>
                      </a:lnTo>
                      <a:lnTo>
                        <a:pt x="2855" y="3832"/>
                      </a:lnTo>
                      <a:cubicBezTo>
                        <a:pt x="3006" y="3832"/>
                        <a:pt x="3154" y="3807"/>
                        <a:pt x="3298" y="3765"/>
                      </a:cubicBezTo>
                      <a:cubicBezTo>
                        <a:pt x="3302" y="3825"/>
                        <a:pt x="3312" y="3885"/>
                        <a:pt x="3333" y="3941"/>
                      </a:cubicBezTo>
                      <a:lnTo>
                        <a:pt x="3168" y="4103"/>
                      </a:lnTo>
                      <a:cubicBezTo>
                        <a:pt x="3082" y="4191"/>
                        <a:pt x="2968" y="4235"/>
                        <a:pt x="2855" y="4235"/>
                      </a:cubicBezTo>
                      <a:cubicBezTo>
                        <a:pt x="2741" y="4235"/>
                        <a:pt x="2628" y="4191"/>
                        <a:pt x="2542" y="4103"/>
                      </a:cubicBezTo>
                      <a:lnTo>
                        <a:pt x="2376" y="3941"/>
                      </a:lnTo>
                      <a:cubicBezTo>
                        <a:pt x="2397" y="3881"/>
                        <a:pt x="2408" y="3821"/>
                        <a:pt x="2412" y="3758"/>
                      </a:cubicBezTo>
                      <a:close/>
                      <a:moveTo>
                        <a:pt x="3583" y="4265"/>
                      </a:moveTo>
                      <a:cubicBezTo>
                        <a:pt x="3636" y="4300"/>
                        <a:pt x="3696" y="4328"/>
                        <a:pt x="3756" y="4345"/>
                      </a:cubicBezTo>
                      <a:lnTo>
                        <a:pt x="4480" y="4553"/>
                      </a:lnTo>
                      <a:cubicBezTo>
                        <a:pt x="4670" y="4606"/>
                        <a:pt x="4801" y="4778"/>
                        <a:pt x="4801" y="4979"/>
                      </a:cubicBezTo>
                      <a:lnTo>
                        <a:pt x="4801" y="6340"/>
                      </a:lnTo>
                      <a:cubicBezTo>
                        <a:pt x="4653" y="6425"/>
                        <a:pt x="4501" y="6502"/>
                        <a:pt x="4343" y="6566"/>
                      </a:cubicBezTo>
                      <a:lnTo>
                        <a:pt x="4343" y="5348"/>
                      </a:lnTo>
                      <a:cubicBezTo>
                        <a:pt x="4343" y="5215"/>
                        <a:pt x="4243" y="5148"/>
                        <a:pt x="4143" y="5148"/>
                      </a:cubicBezTo>
                      <a:cubicBezTo>
                        <a:pt x="4042" y="5148"/>
                        <a:pt x="3942" y="5215"/>
                        <a:pt x="3942" y="5348"/>
                      </a:cubicBezTo>
                      <a:lnTo>
                        <a:pt x="3942" y="6710"/>
                      </a:lnTo>
                      <a:cubicBezTo>
                        <a:pt x="3654" y="6794"/>
                        <a:pt x="3351" y="6844"/>
                        <a:pt x="3052" y="6858"/>
                      </a:cubicBezTo>
                      <a:lnTo>
                        <a:pt x="3048" y="6858"/>
                      </a:lnTo>
                      <a:cubicBezTo>
                        <a:pt x="2985" y="6861"/>
                        <a:pt x="2922" y="6861"/>
                        <a:pt x="2855" y="6861"/>
                      </a:cubicBezTo>
                      <a:cubicBezTo>
                        <a:pt x="2489" y="6861"/>
                        <a:pt x="2123" y="6808"/>
                        <a:pt x="1771" y="6706"/>
                      </a:cubicBezTo>
                      <a:lnTo>
                        <a:pt x="1771" y="5348"/>
                      </a:lnTo>
                      <a:cubicBezTo>
                        <a:pt x="1771" y="5215"/>
                        <a:pt x="1671" y="5148"/>
                        <a:pt x="1571" y="5148"/>
                      </a:cubicBezTo>
                      <a:cubicBezTo>
                        <a:pt x="1470" y="5148"/>
                        <a:pt x="1370" y="5215"/>
                        <a:pt x="1370" y="5348"/>
                      </a:cubicBezTo>
                      <a:lnTo>
                        <a:pt x="1370" y="6566"/>
                      </a:lnTo>
                      <a:cubicBezTo>
                        <a:pt x="1212" y="6502"/>
                        <a:pt x="1060" y="6425"/>
                        <a:pt x="913" y="6340"/>
                      </a:cubicBezTo>
                      <a:lnTo>
                        <a:pt x="913" y="4979"/>
                      </a:lnTo>
                      <a:cubicBezTo>
                        <a:pt x="913" y="4778"/>
                        <a:pt x="1043" y="4606"/>
                        <a:pt x="1233" y="4553"/>
                      </a:cubicBezTo>
                      <a:lnTo>
                        <a:pt x="1958" y="4345"/>
                      </a:lnTo>
                      <a:cubicBezTo>
                        <a:pt x="2017" y="4328"/>
                        <a:pt x="2077" y="4300"/>
                        <a:pt x="2130" y="4265"/>
                      </a:cubicBezTo>
                      <a:lnTo>
                        <a:pt x="2260" y="4395"/>
                      </a:lnTo>
                      <a:cubicBezTo>
                        <a:pt x="2426" y="4558"/>
                        <a:pt x="2641" y="4640"/>
                        <a:pt x="2857" y="4640"/>
                      </a:cubicBezTo>
                      <a:cubicBezTo>
                        <a:pt x="3072" y="4640"/>
                        <a:pt x="3288" y="4558"/>
                        <a:pt x="3453" y="4395"/>
                      </a:cubicBezTo>
                      <a:lnTo>
                        <a:pt x="3583" y="4265"/>
                      </a:lnTo>
                      <a:close/>
                      <a:moveTo>
                        <a:pt x="2429" y="0"/>
                      </a:moveTo>
                      <a:cubicBezTo>
                        <a:pt x="1725" y="4"/>
                        <a:pt x="1155" y="570"/>
                        <a:pt x="1155" y="1274"/>
                      </a:cubicBezTo>
                      <a:lnTo>
                        <a:pt x="1155" y="1284"/>
                      </a:lnTo>
                      <a:cubicBezTo>
                        <a:pt x="1155" y="1450"/>
                        <a:pt x="1194" y="1612"/>
                        <a:pt x="1268" y="1759"/>
                      </a:cubicBezTo>
                      <a:lnTo>
                        <a:pt x="1370" y="1963"/>
                      </a:lnTo>
                      <a:lnTo>
                        <a:pt x="1370" y="2291"/>
                      </a:lnTo>
                      <a:cubicBezTo>
                        <a:pt x="1370" y="2790"/>
                        <a:pt x="1609" y="3262"/>
                        <a:pt x="2014" y="3557"/>
                      </a:cubicBezTo>
                      <a:lnTo>
                        <a:pt x="2014" y="3737"/>
                      </a:lnTo>
                      <a:cubicBezTo>
                        <a:pt x="2014" y="3839"/>
                        <a:pt x="1947" y="3930"/>
                        <a:pt x="1849" y="3958"/>
                      </a:cubicBezTo>
                      <a:lnTo>
                        <a:pt x="1124" y="4166"/>
                      </a:lnTo>
                      <a:cubicBezTo>
                        <a:pt x="761" y="4268"/>
                        <a:pt x="512" y="4599"/>
                        <a:pt x="512" y="4979"/>
                      </a:cubicBezTo>
                      <a:lnTo>
                        <a:pt x="512" y="6073"/>
                      </a:lnTo>
                      <a:cubicBezTo>
                        <a:pt x="480" y="6052"/>
                        <a:pt x="452" y="6027"/>
                        <a:pt x="420" y="6003"/>
                      </a:cubicBezTo>
                      <a:cubicBezTo>
                        <a:pt x="378" y="5969"/>
                        <a:pt x="335" y="5954"/>
                        <a:pt x="293" y="5954"/>
                      </a:cubicBezTo>
                      <a:cubicBezTo>
                        <a:pt x="129" y="5954"/>
                        <a:pt x="1" y="6181"/>
                        <a:pt x="167" y="6316"/>
                      </a:cubicBezTo>
                      <a:cubicBezTo>
                        <a:pt x="930" y="6932"/>
                        <a:pt x="1877" y="7266"/>
                        <a:pt x="2855" y="7266"/>
                      </a:cubicBezTo>
                      <a:cubicBezTo>
                        <a:pt x="2925" y="7266"/>
                        <a:pt x="2996" y="7262"/>
                        <a:pt x="3069" y="7259"/>
                      </a:cubicBezTo>
                      <a:cubicBezTo>
                        <a:pt x="4674" y="7178"/>
                        <a:pt x="6102" y="6203"/>
                        <a:pt x="6760" y="4736"/>
                      </a:cubicBezTo>
                      <a:cubicBezTo>
                        <a:pt x="7415" y="3265"/>
                        <a:pt x="7193" y="1552"/>
                        <a:pt x="6180" y="299"/>
                      </a:cubicBezTo>
                      <a:cubicBezTo>
                        <a:pt x="6142" y="251"/>
                        <a:pt x="6085" y="226"/>
                        <a:pt x="6026" y="226"/>
                      </a:cubicBezTo>
                      <a:cubicBezTo>
                        <a:pt x="5982" y="226"/>
                        <a:pt x="5936" y="241"/>
                        <a:pt x="5898" y="271"/>
                      </a:cubicBezTo>
                      <a:cubicBezTo>
                        <a:pt x="5814" y="341"/>
                        <a:pt x="5800" y="468"/>
                        <a:pt x="5870" y="553"/>
                      </a:cubicBezTo>
                      <a:cubicBezTo>
                        <a:pt x="7242" y="2252"/>
                        <a:pt x="6940" y="4750"/>
                        <a:pt x="5202" y="6073"/>
                      </a:cubicBezTo>
                      <a:lnTo>
                        <a:pt x="5202" y="4979"/>
                      </a:lnTo>
                      <a:cubicBezTo>
                        <a:pt x="5202" y="4599"/>
                        <a:pt x="4952" y="4268"/>
                        <a:pt x="4589" y="4166"/>
                      </a:cubicBezTo>
                      <a:lnTo>
                        <a:pt x="3865" y="3958"/>
                      </a:lnTo>
                      <a:cubicBezTo>
                        <a:pt x="3770" y="3930"/>
                        <a:pt x="3699" y="3839"/>
                        <a:pt x="3699" y="3737"/>
                      </a:cubicBezTo>
                      <a:lnTo>
                        <a:pt x="3699" y="3571"/>
                      </a:lnTo>
                      <a:cubicBezTo>
                        <a:pt x="3770" y="3522"/>
                        <a:pt x="3833" y="3469"/>
                        <a:pt x="3893" y="3413"/>
                      </a:cubicBezTo>
                      <a:cubicBezTo>
                        <a:pt x="4181" y="3132"/>
                        <a:pt x="4347" y="2748"/>
                        <a:pt x="4343" y="2343"/>
                      </a:cubicBezTo>
                      <a:lnTo>
                        <a:pt x="4343" y="1963"/>
                      </a:lnTo>
                      <a:lnTo>
                        <a:pt x="4424" y="1805"/>
                      </a:lnTo>
                      <a:cubicBezTo>
                        <a:pt x="4512" y="1629"/>
                        <a:pt x="4558" y="1432"/>
                        <a:pt x="4558" y="1235"/>
                      </a:cubicBezTo>
                      <a:lnTo>
                        <a:pt x="4558" y="201"/>
                      </a:lnTo>
                      <a:cubicBezTo>
                        <a:pt x="4558" y="92"/>
                        <a:pt x="4470" y="0"/>
                        <a:pt x="4357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4" name="Google Shape;18700;p86">
                  <a:extLst>
                    <a:ext uri="{FF2B5EF4-FFF2-40B4-BE49-F238E27FC236}">
                      <a16:creationId xmlns:a16="http://schemas.microsoft.com/office/drawing/2014/main" id="{625EE7A6-C302-6ED3-8F5A-7F83DB21EAEB}"/>
                    </a:ext>
                  </a:extLst>
                </p:cNvPr>
                <p:cNvSpPr/>
                <p:nvPr/>
              </p:nvSpPr>
              <p:spPr>
                <a:xfrm>
                  <a:off x="1990098" y="1635315"/>
                  <a:ext cx="48151" cy="16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0" h="619" extrusionOk="0">
                      <a:moveTo>
                        <a:pt x="267" y="0"/>
                      </a:moveTo>
                      <a:cubicBezTo>
                        <a:pt x="0" y="0"/>
                        <a:pt x="0" y="401"/>
                        <a:pt x="267" y="401"/>
                      </a:cubicBezTo>
                      <a:cubicBezTo>
                        <a:pt x="493" y="401"/>
                        <a:pt x="1147" y="437"/>
                        <a:pt x="1464" y="595"/>
                      </a:cubicBezTo>
                      <a:cubicBezTo>
                        <a:pt x="1497" y="612"/>
                        <a:pt x="1529" y="619"/>
                        <a:pt x="1560" y="619"/>
                      </a:cubicBezTo>
                      <a:cubicBezTo>
                        <a:pt x="1745" y="619"/>
                        <a:pt x="1849" y="339"/>
                        <a:pt x="1643" y="236"/>
                      </a:cubicBezTo>
                      <a:cubicBezTo>
                        <a:pt x="1179" y="4"/>
                        <a:pt x="303" y="0"/>
                        <a:pt x="267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50" name="Прямоугольник 1049">
                <a:extLst>
                  <a:ext uri="{FF2B5EF4-FFF2-40B4-BE49-F238E27FC236}">
                    <a16:creationId xmlns:a16="http://schemas.microsoft.com/office/drawing/2014/main" id="{EC2B02A4-3715-91DC-6CE3-B465B4F848AE}"/>
                  </a:ext>
                </a:extLst>
              </p:cNvPr>
              <p:cNvSpPr/>
              <p:nvPr/>
            </p:nvSpPr>
            <p:spPr>
              <a:xfrm>
                <a:off x="10632504" y="4365104"/>
                <a:ext cx="504056" cy="57606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CC71132C-2F1A-10FB-D8B4-B3F6ADFD45DA}"/>
              </a:ext>
            </a:extLst>
          </p:cNvPr>
          <p:cNvGrpSpPr/>
          <p:nvPr/>
        </p:nvGrpSpPr>
        <p:grpSpPr>
          <a:xfrm>
            <a:off x="2394790" y="4195249"/>
            <a:ext cx="576064" cy="576064"/>
            <a:chOff x="2783632" y="2348880"/>
            <a:chExt cx="576064" cy="576064"/>
          </a:xfrm>
        </p:grpSpPr>
        <p:grpSp>
          <p:nvGrpSpPr>
            <p:cNvPr id="1035" name="Google Shape;11927;p82">
              <a:extLst>
                <a:ext uri="{FF2B5EF4-FFF2-40B4-BE49-F238E27FC236}">
                  <a16:creationId xmlns:a16="http://schemas.microsoft.com/office/drawing/2014/main" id="{E89E8FF4-992E-973B-3562-876E420C9DA5}"/>
                </a:ext>
              </a:extLst>
            </p:cNvPr>
            <p:cNvGrpSpPr/>
            <p:nvPr/>
          </p:nvGrpSpPr>
          <p:grpSpPr>
            <a:xfrm>
              <a:off x="2838656" y="2420679"/>
              <a:ext cx="457502" cy="457634"/>
              <a:chOff x="3107400" y="3810491"/>
              <a:chExt cx="365139" cy="365244"/>
            </a:xfrm>
          </p:grpSpPr>
          <p:sp>
            <p:nvSpPr>
              <p:cNvPr id="1037" name="Google Shape;11928;p82">
                <a:extLst>
                  <a:ext uri="{FF2B5EF4-FFF2-40B4-BE49-F238E27FC236}">
                    <a16:creationId xmlns:a16="http://schemas.microsoft.com/office/drawing/2014/main" id="{2B4EC121-F345-8F9F-1CF3-2392385B23A5}"/>
                  </a:ext>
                </a:extLst>
              </p:cNvPr>
              <p:cNvSpPr/>
              <p:nvPr/>
            </p:nvSpPr>
            <p:spPr>
              <a:xfrm>
                <a:off x="3113091" y="3816287"/>
                <a:ext cx="269199" cy="269199"/>
              </a:xfrm>
              <a:custGeom>
                <a:avLst/>
                <a:gdLst/>
                <a:ahLst/>
                <a:cxnLst/>
                <a:rect l="l" t="t" r="r" b="b"/>
                <a:pathLst>
                  <a:path w="10264" h="10264" extrusionOk="0">
                    <a:moveTo>
                      <a:pt x="4817" y="0"/>
                    </a:moveTo>
                    <a:cubicBezTo>
                      <a:pt x="4596" y="0"/>
                      <a:pt x="4403" y="159"/>
                      <a:pt x="4360" y="376"/>
                    </a:cubicBezTo>
                    <a:lnTo>
                      <a:pt x="4129" y="1540"/>
                    </a:lnTo>
                    <a:cubicBezTo>
                      <a:pt x="3840" y="1617"/>
                      <a:pt x="3566" y="1733"/>
                      <a:pt x="3306" y="1877"/>
                    </a:cubicBezTo>
                    <a:lnTo>
                      <a:pt x="2320" y="1218"/>
                    </a:lnTo>
                    <a:cubicBezTo>
                      <a:pt x="2240" y="1167"/>
                      <a:pt x="2151" y="1142"/>
                      <a:pt x="2062" y="1142"/>
                    </a:cubicBezTo>
                    <a:cubicBezTo>
                      <a:pt x="1941" y="1142"/>
                      <a:pt x="1821" y="1189"/>
                      <a:pt x="1733" y="1280"/>
                    </a:cubicBezTo>
                    <a:lnTo>
                      <a:pt x="1280" y="1728"/>
                    </a:lnTo>
                    <a:cubicBezTo>
                      <a:pt x="1126" y="1887"/>
                      <a:pt x="1097" y="2132"/>
                      <a:pt x="1223" y="2315"/>
                    </a:cubicBezTo>
                    <a:lnTo>
                      <a:pt x="1882" y="3306"/>
                    </a:lnTo>
                    <a:cubicBezTo>
                      <a:pt x="1733" y="3561"/>
                      <a:pt x="1622" y="3840"/>
                      <a:pt x="1540" y="4124"/>
                    </a:cubicBezTo>
                    <a:lnTo>
                      <a:pt x="376" y="4360"/>
                    </a:lnTo>
                    <a:cubicBezTo>
                      <a:pt x="159" y="4403"/>
                      <a:pt x="0" y="4591"/>
                      <a:pt x="5" y="4817"/>
                    </a:cubicBezTo>
                    <a:lnTo>
                      <a:pt x="5" y="5447"/>
                    </a:lnTo>
                    <a:cubicBezTo>
                      <a:pt x="0" y="5673"/>
                      <a:pt x="159" y="5861"/>
                      <a:pt x="376" y="5904"/>
                    </a:cubicBezTo>
                    <a:lnTo>
                      <a:pt x="1540" y="6140"/>
                    </a:lnTo>
                    <a:cubicBezTo>
                      <a:pt x="1622" y="6424"/>
                      <a:pt x="1733" y="6703"/>
                      <a:pt x="1882" y="6958"/>
                    </a:cubicBezTo>
                    <a:lnTo>
                      <a:pt x="1223" y="7949"/>
                    </a:lnTo>
                    <a:cubicBezTo>
                      <a:pt x="1097" y="8132"/>
                      <a:pt x="1126" y="8378"/>
                      <a:pt x="1280" y="8536"/>
                    </a:cubicBezTo>
                    <a:lnTo>
                      <a:pt x="1733" y="8984"/>
                    </a:lnTo>
                    <a:cubicBezTo>
                      <a:pt x="1821" y="9076"/>
                      <a:pt x="1941" y="9122"/>
                      <a:pt x="2062" y="9122"/>
                    </a:cubicBezTo>
                    <a:cubicBezTo>
                      <a:pt x="2151" y="9122"/>
                      <a:pt x="2240" y="9097"/>
                      <a:pt x="2320" y="9046"/>
                    </a:cubicBezTo>
                    <a:lnTo>
                      <a:pt x="3306" y="8387"/>
                    </a:lnTo>
                    <a:cubicBezTo>
                      <a:pt x="3566" y="8532"/>
                      <a:pt x="3840" y="8647"/>
                      <a:pt x="4129" y="8724"/>
                    </a:cubicBezTo>
                    <a:lnTo>
                      <a:pt x="4360" y="9888"/>
                    </a:lnTo>
                    <a:cubicBezTo>
                      <a:pt x="4403" y="10105"/>
                      <a:pt x="4596" y="10264"/>
                      <a:pt x="4817" y="10264"/>
                    </a:cubicBezTo>
                    <a:lnTo>
                      <a:pt x="5447" y="10264"/>
                    </a:lnTo>
                    <a:cubicBezTo>
                      <a:pt x="5673" y="10264"/>
                      <a:pt x="5861" y="10105"/>
                      <a:pt x="5904" y="9888"/>
                    </a:cubicBezTo>
                    <a:lnTo>
                      <a:pt x="6140" y="8724"/>
                    </a:lnTo>
                    <a:cubicBezTo>
                      <a:pt x="6424" y="8647"/>
                      <a:pt x="6703" y="8532"/>
                      <a:pt x="6958" y="8387"/>
                    </a:cubicBezTo>
                    <a:lnTo>
                      <a:pt x="7949" y="9046"/>
                    </a:lnTo>
                    <a:cubicBezTo>
                      <a:pt x="8027" y="9097"/>
                      <a:pt x="8115" y="9122"/>
                      <a:pt x="8203" y="9122"/>
                    </a:cubicBezTo>
                    <a:cubicBezTo>
                      <a:pt x="8324" y="9122"/>
                      <a:pt x="8445" y="9076"/>
                      <a:pt x="8536" y="8984"/>
                    </a:cubicBezTo>
                    <a:lnTo>
                      <a:pt x="8984" y="8536"/>
                    </a:lnTo>
                    <a:cubicBezTo>
                      <a:pt x="9143" y="8378"/>
                      <a:pt x="9167" y="8132"/>
                      <a:pt x="9046" y="7949"/>
                    </a:cubicBezTo>
                    <a:lnTo>
                      <a:pt x="8387" y="6958"/>
                    </a:lnTo>
                    <a:cubicBezTo>
                      <a:pt x="8532" y="6703"/>
                      <a:pt x="8647" y="6424"/>
                      <a:pt x="8724" y="6140"/>
                    </a:cubicBezTo>
                    <a:lnTo>
                      <a:pt x="9888" y="5904"/>
                    </a:lnTo>
                    <a:cubicBezTo>
                      <a:pt x="10105" y="5861"/>
                      <a:pt x="10264" y="5673"/>
                      <a:pt x="10264" y="5447"/>
                    </a:cubicBezTo>
                    <a:lnTo>
                      <a:pt x="10264" y="4817"/>
                    </a:lnTo>
                    <a:cubicBezTo>
                      <a:pt x="10264" y="4591"/>
                      <a:pt x="10110" y="4403"/>
                      <a:pt x="9893" y="4360"/>
                    </a:cubicBezTo>
                    <a:lnTo>
                      <a:pt x="8729" y="4124"/>
                    </a:lnTo>
                    <a:cubicBezTo>
                      <a:pt x="8647" y="3840"/>
                      <a:pt x="8536" y="3561"/>
                      <a:pt x="8387" y="3306"/>
                    </a:cubicBezTo>
                    <a:lnTo>
                      <a:pt x="9046" y="2315"/>
                    </a:lnTo>
                    <a:cubicBezTo>
                      <a:pt x="9172" y="2132"/>
                      <a:pt x="9143" y="1887"/>
                      <a:pt x="8989" y="1728"/>
                    </a:cubicBezTo>
                    <a:lnTo>
                      <a:pt x="8536" y="1280"/>
                    </a:lnTo>
                    <a:cubicBezTo>
                      <a:pt x="8447" y="1189"/>
                      <a:pt x="8328" y="1142"/>
                      <a:pt x="8207" y="1142"/>
                    </a:cubicBezTo>
                    <a:cubicBezTo>
                      <a:pt x="8118" y="1142"/>
                      <a:pt x="8029" y="1167"/>
                      <a:pt x="7949" y="1218"/>
                    </a:cubicBezTo>
                    <a:lnTo>
                      <a:pt x="6963" y="1877"/>
                    </a:lnTo>
                    <a:cubicBezTo>
                      <a:pt x="6703" y="1733"/>
                      <a:pt x="6429" y="1617"/>
                      <a:pt x="6140" y="1540"/>
                    </a:cubicBezTo>
                    <a:lnTo>
                      <a:pt x="5909" y="376"/>
                    </a:lnTo>
                    <a:cubicBezTo>
                      <a:pt x="5866" y="159"/>
                      <a:pt x="5673" y="0"/>
                      <a:pt x="5452" y="0"/>
                    </a:cubicBezTo>
                    <a:close/>
                  </a:path>
                </a:pathLst>
              </a:custGeom>
              <a:solidFill>
                <a:srgbClr val="B8C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9" name="Google Shape;11929;p82">
                <a:extLst>
                  <a:ext uri="{FF2B5EF4-FFF2-40B4-BE49-F238E27FC236}">
                    <a16:creationId xmlns:a16="http://schemas.microsoft.com/office/drawing/2014/main" id="{F4E2985A-F977-E90D-79FE-F963AC8F04FD}"/>
                  </a:ext>
                </a:extLst>
              </p:cNvPr>
              <p:cNvSpPr/>
              <p:nvPr/>
            </p:nvSpPr>
            <p:spPr>
              <a:xfrm>
                <a:off x="3184011" y="3891875"/>
                <a:ext cx="122823" cy="118076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4502" extrusionOk="0">
                    <a:moveTo>
                      <a:pt x="2439" y="1"/>
                    </a:moveTo>
                    <a:cubicBezTo>
                      <a:pt x="2436" y="1"/>
                      <a:pt x="2433" y="1"/>
                      <a:pt x="2430" y="1"/>
                    </a:cubicBezTo>
                    <a:cubicBezTo>
                      <a:pt x="1521" y="1"/>
                      <a:pt x="698" y="544"/>
                      <a:pt x="352" y="1386"/>
                    </a:cubicBezTo>
                    <a:cubicBezTo>
                      <a:pt x="1" y="2228"/>
                      <a:pt x="193" y="3196"/>
                      <a:pt x="838" y="3840"/>
                    </a:cubicBezTo>
                    <a:cubicBezTo>
                      <a:pt x="1270" y="4272"/>
                      <a:pt x="1846" y="4501"/>
                      <a:pt x="2433" y="4501"/>
                    </a:cubicBezTo>
                    <a:cubicBezTo>
                      <a:pt x="2722" y="4501"/>
                      <a:pt x="3014" y="4446"/>
                      <a:pt x="3292" y="4331"/>
                    </a:cubicBezTo>
                    <a:cubicBezTo>
                      <a:pt x="4134" y="3980"/>
                      <a:pt x="4682" y="3162"/>
                      <a:pt x="4682" y="2248"/>
                    </a:cubicBezTo>
                    <a:cubicBezTo>
                      <a:pt x="4682" y="1009"/>
                      <a:pt x="3677" y="1"/>
                      <a:pt x="2439" y="1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0" name="Google Shape;11930;p82">
                <a:extLst>
                  <a:ext uri="{FF2B5EF4-FFF2-40B4-BE49-F238E27FC236}">
                    <a16:creationId xmlns:a16="http://schemas.microsoft.com/office/drawing/2014/main" id="{26C421D5-126C-1514-AD14-F79EDB075A53}"/>
                  </a:ext>
                </a:extLst>
              </p:cNvPr>
              <p:cNvSpPr/>
              <p:nvPr/>
            </p:nvSpPr>
            <p:spPr>
              <a:xfrm>
                <a:off x="3208507" y="3921538"/>
                <a:ext cx="68664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240" extrusionOk="0">
                    <a:moveTo>
                      <a:pt x="1496" y="0"/>
                    </a:moveTo>
                    <a:cubicBezTo>
                      <a:pt x="500" y="0"/>
                      <a:pt x="0" y="1203"/>
                      <a:pt x="703" y="1911"/>
                    </a:cubicBezTo>
                    <a:cubicBezTo>
                      <a:pt x="931" y="2138"/>
                      <a:pt x="1212" y="2240"/>
                      <a:pt x="1488" y="2240"/>
                    </a:cubicBezTo>
                    <a:cubicBezTo>
                      <a:pt x="2065" y="2240"/>
                      <a:pt x="2618" y="1794"/>
                      <a:pt x="2618" y="1117"/>
                    </a:cubicBezTo>
                    <a:cubicBezTo>
                      <a:pt x="2618" y="501"/>
                      <a:pt x="2112" y="0"/>
                      <a:pt x="1496" y="0"/>
                    </a:cubicBezTo>
                    <a:close/>
                  </a:path>
                </a:pathLst>
              </a:custGeom>
              <a:solidFill>
                <a:srgbClr val="5E72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1" name="Google Shape;11931;p82">
                <a:extLst>
                  <a:ext uri="{FF2B5EF4-FFF2-40B4-BE49-F238E27FC236}">
                    <a16:creationId xmlns:a16="http://schemas.microsoft.com/office/drawing/2014/main" id="{7CDDD9BE-B294-5739-D6DC-6D3C1807685A}"/>
                  </a:ext>
                </a:extLst>
              </p:cNvPr>
              <p:cNvSpPr/>
              <p:nvPr/>
            </p:nvSpPr>
            <p:spPr>
              <a:xfrm>
                <a:off x="3211156" y="3922928"/>
                <a:ext cx="48101" cy="4293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637" extrusionOk="0">
                    <a:moveTo>
                      <a:pt x="1054" y="0"/>
                    </a:moveTo>
                    <a:cubicBezTo>
                      <a:pt x="380" y="0"/>
                      <a:pt x="0" y="761"/>
                      <a:pt x="395" y="1299"/>
                    </a:cubicBezTo>
                    <a:cubicBezTo>
                      <a:pt x="561" y="1529"/>
                      <a:pt x="807" y="1636"/>
                      <a:pt x="1051" y="1636"/>
                    </a:cubicBezTo>
                    <a:cubicBezTo>
                      <a:pt x="1386" y="1636"/>
                      <a:pt x="1716" y="1434"/>
                      <a:pt x="1833" y="1064"/>
                    </a:cubicBezTo>
                    <a:cubicBezTo>
                      <a:pt x="1833" y="578"/>
                      <a:pt x="1516" y="145"/>
                      <a:pt x="1054" y="0"/>
                    </a:cubicBezTo>
                    <a:close/>
                  </a:path>
                </a:pathLst>
              </a:custGeom>
              <a:solidFill>
                <a:srgbClr val="6578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2" name="Google Shape;11932;p82">
                <a:extLst>
                  <a:ext uri="{FF2B5EF4-FFF2-40B4-BE49-F238E27FC236}">
                    <a16:creationId xmlns:a16="http://schemas.microsoft.com/office/drawing/2014/main" id="{6F664DBE-E8E1-54FC-7D98-F8E837B2308F}"/>
                  </a:ext>
                </a:extLst>
              </p:cNvPr>
              <p:cNvSpPr/>
              <p:nvPr/>
            </p:nvSpPr>
            <p:spPr>
              <a:xfrm>
                <a:off x="3289891" y="3993087"/>
                <a:ext cx="176957" cy="176957"/>
              </a:xfrm>
              <a:custGeom>
                <a:avLst/>
                <a:gdLst/>
                <a:ahLst/>
                <a:cxnLst/>
                <a:rect l="l" t="t" r="r" b="b"/>
                <a:pathLst>
                  <a:path w="6747" h="6747" extrusionOk="0">
                    <a:moveTo>
                      <a:pt x="3167" y="1"/>
                    </a:moveTo>
                    <a:cubicBezTo>
                      <a:pt x="3018" y="1"/>
                      <a:pt x="2892" y="102"/>
                      <a:pt x="2864" y="246"/>
                    </a:cubicBezTo>
                    <a:lnTo>
                      <a:pt x="2710" y="1011"/>
                    </a:lnTo>
                    <a:cubicBezTo>
                      <a:pt x="2522" y="1064"/>
                      <a:pt x="2339" y="1141"/>
                      <a:pt x="2171" y="1237"/>
                    </a:cubicBezTo>
                    <a:lnTo>
                      <a:pt x="1521" y="804"/>
                    </a:lnTo>
                    <a:cubicBezTo>
                      <a:pt x="1469" y="769"/>
                      <a:pt x="1410" y="752"/>
                      <a:pt x="1350" y="752"/>
                    </a:cubicBezTo>
                    <a:cubicBezTo>
                      <a:pt x="1272" y="752"/>
                      <a:pt x="1194" y="782"/>
                      <a:pt x="1136" y="843"/>
                    </a:cubicBezTo>
                    <a:lnTo>
                      <a:pt x="838" y="1136"/>
                    </a:lnTo>
                    <a:cubicBezTo>
                      <a:pt x="737" y="1237"/>
                      <a:pt x="722" y="1401"/>
                      <a:pt x="799" y="1521"/>
                    </a:cubicBezTo>
                    <a:lnTo>
                      <a:pt x="1232" y="2171"/>
                    </a:lnTo>
                    <a:cubicBezTo>
                      <a:pt x="1136" y="2339"/>
                      <a:pt x="1064" y="2522"/>
                      <a:pt x="1011" y="2714"/>
                    </a:cubicBezTo>
                    <a:lnTo>
                      <a:pt x="246" y="2864"/>
                    </a:lnTo>
                    <a:cubicBezTo>
                      <a:pt x="102" y="2892"/>
                      <a:pt x="1" y="3018"/>
                      <a:pt x="1" y="3167"/>
                    </a:cubicBezTo>
                    <a:lnTo>
                      <a:pt x="1" y="3581"/>
                    </a:lnTo>
                    <a:cubicBezTo>
                      <a:pt x="1" y="3730"/>
                      <a:pt x="102" y="3855"/>
                      <a:pt x="246" y="3884"/>
                    </a:cubicBezTo>
                    <a:lnTo>
                      <a:pt x="1011" y="4038"/>
                    </a:lnTo>
                    <a:cubicBezTo>
                      <a:pt x="1064" y="4225"/>
                      <a:pt x="1136" y="4408"/>
                      <a:pt x="1232" y="4577"/>
                    </a:cubicBezTo>
                    <a:lnTo>
                      <a:pt x="799" y="5226"/>
                    </a:lnTo>
                    <a:cubicBezTo>
                      <a:pt x="722" y="5346"/>
                      <a:pt x="737" y="5510"/>
                      <a:pt x="838" y="5611"/>
                    </a:cubicBezTo>
                    <a:lnTo>
                      <a:pt x="1136" y="5909"/>
                    </a:lnTo>
                    <a:cubicBezTo>
                      <a:pt x="1194" y="5967"/>
                      <a:pt x="1273" y="5997"/>
                      <a:pt x="1352" y="5997"/>
                    </a:cubicBezTo>
                    <a:cubicBezTo>
                      <a:pt x="1411" y="5997"/>
                      <a:pt x="1470" y="5981"/>
                      <a:pt x="1521" y="5948"/>
                    </a:cubicBezTo>
                    <a:lnTo>
                      <a:pt x="2171" y="5515"/>
                    </a:lnTo>
                    <a:cubicBezTo>
                      <a:pt x="2339" y="5611"/>
                      <a:pt x="2522" y="5683"/>
                      <a:pt x="2710" y="5736"/>
                    </a:cubicBezTo>
                    <a:lnTo>
                      <a:pt x="2864" y="6501"/>
                    </a:lnTo>
                    <a:cubicBezTo>
                      <a:pt x="2892" y="6646"/>
                      <a:pt x="3018" y="6747"/>
                      <a:pt x="3167" y="6747"/>
                    </a:cubicBezTo>
                    <a:lnTo>
                      <a:pt x="3581" y="6747"/>
                    </a:lnTo>
                    <a:cubicBezTo>
                      <a:pt x="3730" y="6747"/>
                      <a:pt x="3855" y="6646"/>
                      <a:pt x="3884" y="6501"/>
                    </a:cubicBezTo>
                    <a:lnTo>
                      <a:pt x="4038" y="5736"/>
                    </a:lnTo>
                    <a:cubicBezTo>
                      <a:pt x="4225" y="5683"/>
                      <a:pt x="4408" y="5611"/>
                      <a:pt x="4577" y="5515"/>
                    </a:cubicBezTo>
                    <a:lnTo>
                      <a:pt x="5226" y="5948"/>
                    </a:lnTo>
                    <a:cubicBezTo>
                      <a:pt x="5277" y="5981"/>
                      <a:pt x="5336" y="5997"/>
                      <a:pt x="5395" y="5997"/>
                    </a:cubicBezTo>
                    <a:cubicBezTo>
                      <a:pt x="5474" y="5997"/>
                      <a:pt x="5553" y="5967"/>
                      <a:pt x="5611" y="5909"/>
                    </a:cubicBezTo>
                    <a:lnTo>
                      <a:pt x="5905" y="5611"/>
                    </a:lnTo>
                    <a:cubicBezTo>
                      <a:pt x="6010" y="5510"/>
                      <a:pt x="6025" y="5346"/>
                      <a:pt x="5943" y="5226"/>
                    </a:cubicBezTo>
                    <a:lnTo>
                      <a:pt x="5515" y="4577"/>
                    </a:lnTo>
                    <a:cubicBezTo>
                      <a:pt x="5606" y="4408"/>
                      <a:pt x="5683" y="4225"/>
                      <a:pt x="5736" y="4038"/>
                    </a:cubicBezTo>
                    <a:lnTo>
                      <a:pt x="6501" y="3884"/>
                    </a:lnTo>
                    <a:cubicBezTo>
                      <a:pt x="6646" y="3855"/>
                      <a:pt x="6747" y="3730"/>
                      <a:pt x="6747" y="3581"/>
                    </a:cubicBezTo>
                    <a:lnTo>
                      <a:pt x="6747" y="3167"/>
                    </a:lnTo>
                    <a:cubicBezTo>
                      <a:pt x="6747" y="3018"/>
                      <a:pt x="6646" y="2892"/>
                      <a:pt x="6501" y="2864"/>
                    </a:cubicBezTo>
                    <a:lnTo>
                      <a:pt x="5736" y="2714"/>
                    </a:lnTo>
                    <a:cubicBezTo>
                      <a:pt x="5683" y="2522"/>
                      <a:pt x="5606" y="2339"/>
                      <a:pt x="5515" y="2171"/>
                    </a:cubicBezTo>
                    <a:lnTo>
                      <a:pt x="5943" y="1521"/>
                    </a:lnTo>
                    <a:cubicBezTo>
                      <a:pt x="6025" y="1401"/>
                      <a:pt x="6010" y="1237"/>
                      <a:pt x="5905" y="1136"/>
                    </a:cubicBezTo>
                    <a:lnTo>
                      <a:pt x="5611" y="843"/>
                    </a:lnTo>
                    <a:cubicBezTo>
                      <a:pt x="5553" y="782"/>
                      <a:pt x="5475" y="752"/>
                      <a:pt x="5397" y="752"/>
                    </a:cubicBezTo>
                    <a:cubicBezTo>
                      <a:pt x="5337" y="752"/>
                      <a:pt x="5278" y="769"/>
                      <a:pt x="5226" y="804"/>
                    </a:cubicBezTo>
                    <a:lnTo>
                      <a:pt x="4577" y="1237"/>
                    </a:lnTo>
                    <a:cubicBezTo>
                      <a:pt x="4408" y="1141"/>
                      <a:pt x="4225" y="1064"/>
                      <a:pt x="4038" y="1011"/>
                    </a:cubicBezTo>
                    <a:lnTo>
                      <a:pt x="3884" y="246"/>
                    </a:lnTo>
                    <a:cubicBezTo>
                      <a:pt x="3855" y="102"/>
                      <a:pt x="3730" y="1"/>
                      <a:pt x="3581" y="1"/>
                    </a:cubicBezTo>
                    <a:close/>
                  </a:path>
                </a:pathLst>
              </a:custGeom>
              <a:solidFill>
                <a:srgbClr val="7B8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3" name="Google Shape;11933;p82">
                <a:extLst>
                  <a:ext uri="{FF2B5EF4-FFF2-40B4-BE49-F238E27FC236}">
                    <a16:creationId xmlns:a16="http://schemas.microsoft.com/office/drawing/2014/main" id="{217117D4-E677-387B-4782-F1243414BD2F}"/>
                  </a:ext>
                </a:extLst>
              </p:cNvPr>
              <p:cNvSpPr/>
              <p:nvPr/>
            </p:nvSpPr>
            <p:spPr>
              <a:xfrm>
                <a:off x="3319423" y="4037385"/>
                <a:ext cx="103258" cy="88387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370" extrusionOk="0">
                    <a:moveTo>
                      <a:pt x="2252" y="1"/>
                    </a:moveTo>
                    <a:cubicBezTo>
                      <a:pt x="751" y="1"/>
                      <a:pt x="1" y="1815"/>
                      <a:pt x="1059" y="2878"/>
                    </a:cubicBezTo>
                    <a:cubicBezTo>
                      <a:pt x="1380" y="3199"/>
                      <a:pt x="1810" y="3370"/>
                      <a:pt x="2247" y="3370"/>
                    </a:cubicBezTo>
                    <a:cubicBezTo>
                      <a:pt x="2466" y="3370"/>
                      <a:pt x="2687" y="3327"/>
                      <a:pt x="2897" y="3239"/>
                    </a:cubicBezTo>
                    <a:cubicBezTo>
                      <a:pt x="3523" y="2979"/>
                      <a:pt x="3937" y="2368"/>
                      <a:pt x="3937" y="1685"/>
                    </a:cubicBezTo>
                    <a:cubicBezTo>
                      <a:pt x="3937" y="756"/>
                      <a:pt x="3181" y="1"/>
                      <a:pt x="2252" y="1"/>
                    </a:cubicBezTo>
                    <a:close/>
                  </a:path>
                </a:pathLst>
              </a:custGeom>
              <a:solidFill>
                <a:srgbClr val="A6B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4" name="Google Shape;11934;p82">
                <a:extLst>
                  <a:ext uri="{FF2B5EF4-FFF2-40B4-BE49-F238E27FC236}">
                    <a16:creationId xmlns:a16="http://schemas.microsoft.com/office/drawing/2014/main" id="{AAF2C5F4-3C47-1142-69EE-7353037FF6EE}"/>
                  </a:ext>
                </a:extLst>
              </p:cNvPr>
              <p:cNvSpPr/>
              <p:nvPr/>
            </p:nvSpPr>
            <p:spPr>
              <a:xfrm>
                <a:off x="3343028" y="4055063"/>
                <a:ext cx="61976" cy="53111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2025" extrusionOk="0">
                    <a:moveTo>
                      <a:pt x="1352" y="0"/>
                    </a:moveTo>
                    <a:cubicBezTo>
                      <a:pt x="448" y="0"/>
                      <a:pt x="0" y="1088"/>
                      <a:pt x="635" y="1728"/>
                    </a:cubicBezTo>
                    <a:cubicBezTo>
                      <a:pt x="840" y="1932"/>
                      <a:pt x="1093" y="2024"/>
                      <a:pt x="1341" y="2024"/>
                    </a:cubicBezTo>
                    <a:cubicBezTo>
                      <a:pt x="1862" y="2024"/>
                      <a:pt x="2363" y="1620"/>
                      <a:pt x="2363" y="1011"/>
                    </a:cubicBezTo>
                    <a:cubicBezTo>
                      <a:pt x="2363" y="452"/>
                      <a:pt x="1911" y="0"/>
                      <a:pt x="1352" y="0"/>
                    </a:cubicBezTo>
                    <a:close/>
                  </a:path>
                </a:pathLst>
              </a:custGeom>
              <a:solidFill>
                <a:srgbClr val="7B8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5" name="Google Shape;11935;p82">
                <a:extLst>
                  <a:ext uri="{FF2B5EF4-FFF2-40B4-BE49-F238E27FC236}">
                    <a16:creationId xmlns:a16="http://schemas.microsoft.com/office/drawing/2014/main" id="{520D6E6B-1068-21BC-0638-119A70560D58}"/>
                  </a:ext>
                </a:extLst>
              </p:cNvPr>
              <p:cNvSpPr/>
              <p:nvPr/>
            </p:nvSpPr>
            <p:spPr>
              <a:xfrm>
                <a:off x="3345415" y="4056558"/>
                <a:ext cx="41938" cy="37558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432" extrusionOk="0">
                    <a:moveTo>
                      <a:pt x="920" y="1"/>
                    </a:moveTo>
                    <a:cubicBezTo>
                      <a:pt x="342" y="1"/>
                      <a:pt x="1" y="655"/>
                      <a:pt x="338" y="1127"/>
                    </a:cubicBezTo>
                    <a:cubicBezTo>
                      <a:pt x="484" y="1333"/>
                      <a:pt x="703" y="1431"/>
                      <a:pt x="921" y="1431"/>
                    </a:cubicBezTo>
                    <a:cubicBezTo>
                      <a:pt x="1205" y="1431"/>
                      <a:pt x="1487" y="1264"/>
                      <a:pt x="1598" y="954"/>
                    </a:cubicBezTo>
                    <a:cubicBezTo>
                      <a:pt x="1593" y="525"/>
                      <a:pt x="1324" y="145"/>
                      <a:pt x="920" y="1"/>
                    </a:cubicBezTo>
                    <a:close/>
                  </a:path>
                </a:pathLst>
              </a:custGeom>
              <a:solidFill>
                <a:srgbClr val="A1B0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6" name="Google Shape;11936;p82">
                <a:extLst>
                  <a:ext uri="{FF2B5EF4-FFF2-40B4-BE49-F238E27FC236}">
                    <a16:creationId xmlns:a16="http://schemas.microsoft.com/office/drawing/2014/main" id="{1407E107-5045-D799-7500-312488F7013C}"/>
                  </a:ext>
                </a:extLst>
              </p:cNvPr>
              <p:cNvSpPr/>
              <p:nvPr/>
            </p:nvSpPr>
            <p:spPr>
              <a:xfrm>
                <a:off x="3107400" y="3810491"/>
                <a:ext cx="365139" cy="365244"/>
              </a:xfrm>
              <a:custGeom>
                <a:avLst/>
                <a:gdLst/>
                <a:ahLst/>
                <a:cxnLst/>
                <a:rect l="l" t="t" r="r" b="b"/>
                <a:pathLst>
                  <a:path w="13922" h="13926" extrusionOk="0">
                    <a:moveTo>
                      <a:pt x="5359" y="4445"/>
                    </a:moveTo>
                    <a:cubicBezTo>
                      <a:pt x="5581" y="4445"/>
                      <a:pt x="5807" y="4527"/>
                      <a:pt x="5991" y="4711"/>
                    </a:cubicBezTo>
                    <a:cubicBezTo>
                      <a:pt x="6559" y="5278"/>
                      <a:pt x="6155" y="6250"/>
                      <a:pt x="5351" y="6250"/>
                    </a:cubicBezTo>
                    <a:cubicBezTo>
                      <a:pt x="4851" y="6250"/>
                      <a:pt x="4447" y="5846"/>
                      <a:pt x="4452" y="5351"/>
                    </a:cubicBezTo>
                    <a:cubicBezTo>
                      <a:pt x="4452" y="4806"/>
                      <a:pt x="4895" y="4445"/>
                      <a:pt x="5359" y="4445"/>
                    </a:cubicBezTo>
                    <a:close/>
                    <a:moveTo>
                      <a:pt x="5351" y="2882"/>
                    </a:moveTo>
                    <a:cubicBezTo>
                      <a:pt x="4724" y="2882"/>
                      <a:pt x="4100" y="3119"/>
                      <a:pt x="3624" y="3585"/>
                    </a:cubicBezTo>
                    <a:cubicBezTo>
                      <a:pt x="3481" y="3743"/>
                      <a:pt x="3623" y="3953"/>
                      <a:pt x="3791" y="3953"/>
                    </a:cubicBezTo>
                    <a:cubicBezTo>
                      <a:pt x="3838" y="3953"/>
                      <a:pt x="3887" y="3937"/>
                      <a:pt x="3932" y="3898"/>
                    </a:cubicBezTo>
                    <a:cubicBezTo>
                      <a:pt x="4323" y="3517"/>
                      <a:pt x="4835" y="3322"/>
                      <a:pt x="5350" y="3322"/>
                    </a:cubicBezTo>
                    <a:cubicBezTo>
                      <a:pt x="5771" y="3322"/>
                      <a:pt x="6195" y="3453"/>
                      <a:pt x="6554" y="3719"/>
                    </a:cubicBezTo>
                    <a:cubicBezTo>
                      <a:pt x="7358" y="4307"/>
                      <a:pt x="7613" y="5394"/>
                      <a:pt x="7161" y="6279"/>
                    </a:cubicBezTo>
                    <a:cubicBezTo>
                      <a:pt x="7103" y="6385"/>
                      <a:pt x="7146" y="6520"/>
                      <a:pt x="7252" y="6573"/>
                    </a:cubicBezTo>
                    <a:cubicBezTo>
                      <a:pt x="7286" y="6590"/>
                      <a:pt x="7321" y="6599"/>
                      <a:pt x="7356" y="6599"/>
                    </a:cubicBezTo>
                    <a:cubicBezTo>
                      <a:pt x="7435" y="6599"/>
                      <a:pt x="7510" y="6555"/>
                      <a:pt x="7550" y="6481"/>
                    </a:cubicBezTo>
                    <a:cubicBezTo>
                      <a:pt x="8104" y="5404"/>
                      <a:pt x="7791" y="4085"/>
                      <a:pt x="6819" y="3363"/>
                    </a:cubicBezTo>
                    <a:cubicBezTo>
                      <a:pt x="6379" y="3041"/>
                      <a:pt x="5864" y="2882"/>
                      <a:pt x="5351" y="2882"/>
                    </a:cubicBezTo>
                    <a:close/>
                    <a:moveTo>
                      <a:pt x="5345" y="4010"/>
                    </a:moveTo>
                    <a:cubicBezTo>
                      <a:pt x="5015" y="4010"/>
                      <a:pt x="4678" y="4133"/>
                      <a:pt x="4404" y="4408"/>
                    </a:cubicBezTo>
                    <a:cubicBezTo>
                      <a:pt x="3562" y="5250"/>
                      <a:pt x="4158" y="6693"/>
                      <a:pt x="5351" y="6693"/>
                    </a:cubicBezTo>
                    <a:cubicBezTo>
                      <a:pt x="6092" y="6693"/>
                      <a:pt x="6689" y="6092"/>
                      <a:pt x="6689" y="5351"/>
                    </a:cubicBezTo>
                    <a:cubicBezTo>
                      <a:pt x="6689" y="4544"/>
                      <a:pt x="6032" y="4010"/>
                      <a:pt x="5345" y="4010"/>
                    </a:cubicBezTo>
                    <a:close/>
                    <a:moveTo>
                      <a:pt x="3214" y="4399"/>
                    </a:moveTo>
                    <a:cubicBezTo>
                      <a:pt x="3132" y="4399"/>
                      <a:pt x="3049" y="4443"/>
                      <a:pt x="3013" y="4547"/>
                    </a:cubicBezTo>
                    <a:cubicBezTo>
                      <a:pt x="2662" y="5567"/>
                      <a:pt x="3013" y="6693"/>
                      <a:pt x="3879" y="7338"/>
                    </a:cubicBezTo>
                    <a:cubicBezTo>
                      <a:pt x="4317" y="7662"/>
                      <a:pt x="4835" y="7824"/>
                      <a:pt x="5353" y="7824"/>
                    </a:cubicBezTo>
                    <a:cubicBezTo>
                      <a:pt x="5860" y="7824"/>
                      <a:pt x="6367" y="7669"/>
                      <a:pt x="6800" y="7357"/>
                    </a:cubicBezTo>
                    <a:cubicBezTo>
                      <a:pt x="6977" y="7211"/>
                      <a:pt x="6847" y="6961"/>
                      <a:pt x="6665" y="6961"/>
                    </a:cubicBezTo>
                    <a:cubicBezTo>
                      <a:pt x="6625" y="6961"/>
                      <a:pt x="6582" y="6973"/>
                      <a:pt x="6540" y="7001"/>
                    </a:cubicBezTo>
                    <a:cubicBezTo>
                      <a:pt x="6186" y="7256"/>
                      <a:pt x="5769" y="7383"/>
                      <a:pt x="5352" y="7383"/>
                    </a:cubicBezTo>
                    <a:cubicBezTo>
                      <a:pt x="4926" y="7383"/>
                      <a:pt x="4499" y="7250"/>
                      <a:pt x="4139" y="6982"/>
                    </a:cubicBezTo>
                    <a:cubicBezTo>
                      <a:pt x="3427" y="6457"/>
                      <a:pt x="3143" y="5529"/>
                      <a:pt x="3427" y="4691"/>
                    </a:cubicBezTo>
                    <a:cubicBezTo>
                      <a:pt x="3487" y="4518"/>
                      <a:pt x="3350" y="4399"/>
                      <a:pt x="3214" y="4399"/>
                    </a:cubicBezTo>
                    <a:close/>
                    <a:moveTo>
                      <a:pt x="5034" y="0"/>
                    </a:moveTo>
                    <a:cubicBezTo>
                      <a:pt x="4707" y="5"/>
                      <a:pt x="4428" y="236"/>
                      <a:pt x="4360" y="553"/>
                    </a:cubicBezTo>
                    <a:lnTo>
                      <a:pt x="4153" y="1588"/>
                    </a:lnTo>
                    <a:cubicBezTo>
                      <a:pt x="3942" y="1655"/>
                      <a:pt x="3735" y="1742"/>
                      <a:pt x="3533" y="1843"/>
                    </a:cubicBezTo>
                    <a:lnTo>
                      <a:pt x="2657" y="1261"/>
                    </a:lnTo>
                    <a:cubicBezTo>
                      <a:pt x="2540" y="1183"/>
                      <a:pt x="2408" y="1145"/>
                      <a:pt x="2277" y="1145"/>
                    </a:cubicBezTo>
                    <a:cubicBezTo>
                      <a:pt x="2099" y="1145"/>
                      <a:pt x="1924" y="1214"/>
                      <a:pt x="1791" y="1347"/>
                    </a:cubicBezTo>
                    <a:lnTo>
                      <a:pt x="1343" y="1795"/>
                    </a:lnTo>
                    <a:cubicBezTo>
                      <a:pt x="1112" y="2026"/>
                      <a:pt x="1074" y="2387"/>
                      <a:pt x="1257" y="2661"/>
                    </a:cubicBezTo>
                    <a:lnTo>
                      <a:pt x="1839" y="3537"/>
                    </a:lnTo>
                    <a:cubicBezTo>
                      <a:pt x="1738" y="3734"/>
                      <a:pt x="1651" y="3946"/>
                      <a:pt x="1584" y="4157"/>
                    </a:cubicBezTo>
                    <a:lnTo>
                      <a:pt x="549" y="4364"/>
                    </a:lnTo>
                    <a:cubicBezTo>
                      <a:pt x="232" y="4427"/>
                      <a:pt x="1" y="4711"/>
                      <a:pt x="1" y="5038"/>
                    </a:cubicBezTo>
                    <a:lnTo>
                      <a:pt x="1" y="5673"/>
                    </a:lnTo>
                    <a:cubicBezTo>
                      <a:pt x="1" y="6000"/>
                      <a:pt x="232" y="6279"/>
                      <a:pt x="549" y="6347"/>
                    </a:cubicBezTo>
                    <a:lnTo>
                      <a:pt x="1584" y="6554"/>
                    </a:lnTo>
                    <a:cubicBezTo>
                      <a:pt x="1651" y="6765"/>
                      <a:pt x="1738" y="6972"/>
                      <a:pt x="1839" y="7169"/>
                    </a:cubicBezTo>
                    <a:lnTo>
                      <a:pt x="1257" y="8050"/>
                    </a:lnTo>
                    <a:cubicBezTo>
                      <a:pt x="1074" y="8319"/>
                      <a:pt x="1112" y="8680"/>
                      <a:pt x="1343" y="8916"/>
                    </a:cubicBezTo>
                    <a:lnTo>
                      <a:pt x="1791" y="9364"/>
                    </a:lnTo>
                    <a:cubicBezTo>
                      <a:pt x="1923" y="9496"/>
                      <a:pt x="2098" y="9564"/>
                      <a:pt x="2275" y="9564"/>
                    </a:cubicBezTo>
                    <a:cubicBezTo>
                      <a:pt x="2407" y="9564"/>
                      <a:pt x="2540" y="9526"/>
                      <a:pt x="2657" y="9450"/>
                    </a:cubicBezTo>
                    <a:lnTo>
                      <a:pt x="3533" y="8863"/>
                    </a:lnTo>
                    <a:cubicBezTo>
                      <a:pt x="3735" y="8969"/>
                      <a:pt x="3942" y="9051"/>
                      <a:pt x="4153" y="9123"/>
                    </a:cubicBezTo>
                    <a:lnTo>
                      <a:pt x="4360" y="10153"/>
                    </a:lnTo>
                    <a:cubicBezTo>
                      <a:pt x="4428" y="10475"/>
                      <a:pt x="4707" y="10706"/>
                      <a:pt x="5034" y="10706"/>
                    </a:cubicBezTo>
                    <a:lnTo>
                      <a:pt x="5669" y="10706"/>
                    </a:lnTo>
                    <a:cubicBezTo>
                      <a:pt x="5996" y="10706"/>
                      <a:pt x="6275" y="10475"/>
                      <a:pt x="6343" y="10153"/>
                    </a:cubicBezTo>
                    <a:lnTo>
                      <a:pt x="6550" y="9123"/>
                    </a:lnTo>
                    <a:cubicBezTo>
                      <a:pt x="6718" y="9065"/>
                      <a:pt x="6882" y="9003"/>
                      <a:pt x="7045" y="8926"/>
                    </a:cubicBezTo>
                    <a:cubicBezTo>
                      <a:pt x="7156" y="8873"/>
                      <a:pt x="7199" y="8738"/>
                      <a:pt x="7146" y="8632"/>
                    </a:cubicBezTo>
                    <a:cubicBezTo>
                      <a:pt x="7108" y="8552"/>
                      <a:pt x="7029" y="8505"/>
                      <a:pt x="6947" y="8505"/>
                    </a:cubicBezTo>
                    <a:cubicBezTo>
                      <a:pt x="6915" y="8505"/>
                      <a:pt x="6883" y="8512"/>
                      <a:pt x="6853" y="8526"/>
                    </a:cubicBezTo>
                    <a:cubicBezTo>
                      <a:pt x="6675" y="8613"/>
                      <a:pt x="6487" y="8680"/>
                      <a:pt x="6299" y="8733"/>
                    </a:cubicBezTo>
                    <a:cubicBezTo>
                      <a:pt x="6218" y="8757"/>
                      <a:pt x="6155" y="8820"/>
                      <a:pt x="6141" y="8902"/>
                    </a:cubicBezTo>
                    <a:lnTo>
                      <a:pt x="5910" y="10066"/>
                    </a:lnTo>
                    <a:cubicBezTo>
                      <a:pt x="5886" y="10182"/>
                      <a:pt x="5785" y="10263"/>
                      <a:pt x="5669" y="10263"/>
                    </a:cubicBezTo>
                    <a:lnTo>
                      <a:pt x="5034" y="10263"/>
                    </a:lnTo>
                    <a:cubicBezTo>
                      <a:pt x="4918" y="10263"/>
                      <a:pt x="4817" y="10182"/>
                      <a:pt x="4793" y="10066"/>
                    </a:cubicBezTo>
                    <a:lnTo>
                      <a:pt x="4562" y="8902"/>
                    </a:lnTo>
                    <a:cubicBezTo>
                      <a:pt x="4543" y="8820"/>
                      <a:pt x="4485" y="8757"/>
                      <a:pt x="4404" y="8733"/>
                    </a:cubicBezTo>
                    <a:cubicBezTo>
                      <a:pt x="4134" y="8656"/>
                      <a:pt x="3874" y="8550"/>
                      <a:pt x="3634" y="8416"/>
                    </a:cubicBezTo>
                    <a:cubicBezTo>
                      <a:pt x="3600" y="8395"/>
                      <a:pt x="3561" y="8386"/>
                      <a:pt x="3523" y="8386"/>
                    </a:cubicBezTo>
                    <a:cubicBezTo>
                      <a:pt x="3481" y="8386"/>
                      <a:pt x="3438" y="8398"/>
                      <a:pt x="3403" y="8421"/>
                    </a:cubicBezTo>
                    <a:lnTo>
                      <a:pt x="2416" y="9080"/>
                    </a:lnTo>
                    <a:cubicBezTo>
                      <a:pt x="2373" y="9109"/>
                      <a:pt x="2325" y="9122"/>
                      <a:pt x="2277" y="9122"/>
                    </a:cubicBezTo>
                    <a:cubicBezTo>
                      <a:pt x="2213" y="9122"/>
                      <a:pt x="2150" y="9098"/>
                      <a:pt x="2104" y="9051"/>
                    </a:cubicBezTo>
                    <a:lnTo>
                      <a:pt x="1656" y="8603"/>
                    </a:lnTo>
                    <a:cubicBezTo>
                      <a:pt x="1574" y="8517"/>
                      <a:pt x="1560" y="8387"/>
                      <a:pt x="1627" y="8291"/>
                    </a:cubicBezTo>
                    <a:lnTo>
                      <a:pt x="2282" y="7304"/>
                    </a:lnTo>
                    <a:cubicBezTo>
                      <a:pt x="2330" y="7232"/>
                      <a:pt x="2330" y="7145"/>
                      <a:pt x="2291" y="7073"/>
                    </a:cubicBezTo>
                    <a:cubicBezTo>
                      <a:pt x="2152" y="6828"/>
                      <a:pt x="2046" y="6568"/>
                      <a:pt x="1974" y="6303"/>
                    </a:cubicBezTo>
                    <a:cubicBezTo>
                      <a:pt x="1950" y="6222"/>
                      <a:pt x="1882" y="6159"/>
                      <a:pt x="1805" y="6145"/>
                    </a:cubicBezTo>
                    <a:lnTo>
                      <a:pt x="641" y="5914"/>
                    </a:lnTo>
                    <a:cubicBezTo>
                      <a:pt x="525" y="5890"/>
                      <a:pt x="443" y="5789"/>
                      <a:pt x="443" y="5673"/>
                    </a:cubicBezTo>
                    <a:lnTo>
                      <a:pt x="443" y="5038"/>
                    </a:lnTo>
                    <a:cubicBezTo>
                      <a:pt x="443" y="4918"/>
                      <a:pt x="525" y="4821"/>
                      <a:pt x="641" y="4797"/>
                    </a:cubicBezTo>
                    <a:lnTo>
                      <a:pt x="1805" y="4562"/>
                    </a:lnTo>
                    <a:cubicBezTo>
                      <a:pt x="1882" y="4547"/>
                      <a:pt x="1950" y="4485"/>
                      <a:pt x="1974" y="4408"/>
                    </a:cubicBezTo>
                    <a:cubicBezTo>
                      <a:pt x="2046" y="4138"/>
                      <a:pt x="2152" y="3878"/>
                      <a:pt x="2291" y="3633"/>
                    </a:cubicBezTo>
                    <a:cubicBezTo>
                      <a:pt x="2330" y="3561"/>
                      <a:pt x="2330" y="3474"/>
                      <a:pt x="2282" y="3407"/>
                    </a:cubicBezTo>
                    <a:lnTo>
                      <a:pt x="1627" y="2420"/>
                    </a:lnTo>
                    <a:cubicBezTo>
                      <a:pt x="1560" y="2319"/>
                      <a:pt x="1574" y="2189"/>
                      <a:pt x="1656" y="2108"/>
                    </a:cubicBezTo>
                    <a:lnTo>
                      <a:pt x="2104" y="1660"/>
                    </a:lnTo>
                    <a:cubicBezTo>
                      <a:pt x="2150" y="1610"/>
                      <a:pt x="2213" y="1586"/>
                      <a:pt x="2277" y="1586"/>
                    </a:cubicBezTo>
                    <a:cubicBezTo>
                      <a:pt x="2325" y="1586"/>
                      <a:pt x="2373" y="1600"/>
                      <a:pt x="2416" y="1626"/>
                    </a:cubicBezTo>
                    <a:lnTo>
                      <a:pt x="3403" y="2286"/>
                    </a:lnTo>
                    <a:cubicBezTo>
                      <a:pt x="3438" y="2311"/>
                      <a:pt x="3481" y="2323"/>
                      <a:pt x="3523" y="2323"/>
                    </a:cubicBezTo>
                    <a:cubicBezTo>
                      <a:pt x="3561" y="2323"/>
                      <a:pt x="3600" y="2313"/>
                      <a:pt x="3634" y="2295"/>
                    </a:cubicBezTo>
                    <a:cubicBezTo>
                      <a:pt x="3874" y="2156"/>
                      <a:pt x="4134" y="2050"/>
                      <a:pt x="4404" y="1973"/>
                    </a:cubicBezTo>
                    <a:cubicBezTo>
                      <a:pt x="4485" y="1954"/>
                      <a:pt x="4543" y="1886"/>
                      <a:pt x="4562" y="1804"/>
                    </a:cubicBezTo>
                    <a:lnTo>
                      <a:pt x="4793" y="645"/>
                    </a:lnTo>
                    <a:cubicBezTo>
                      <a:pt x="4817" y="529"/>
                      <a:pt x="4918" y="448"/>
                      <a:pt x="5034" y="448"/>
                    </a:cubicBezTo>
                    <a:lnTo>
                      <a:pt x="5669" y="448"/>
                    </a:lnTo>
                    <a:cubicBezTo>
                      <a:pt x="5785" y="448"/>
                      <a:pt x="5886" y="529"/>
                      <a:pt x="5910" y="645"/>
                    </a:cubicBezTo>
                    <a:lnTo>
                      <a:pt x="6141" y="1804"/>
                    </a:lnTo>
                    <a:cubicBezTo>
                      <a:pt x="6160" y="1886"/>
                      <a:pt x="6218" y="1954"/>
                      <a:pt x="6299" y="1973"/>
                    </a:cubicBezTo>
                    <a:cubicBezTo>
                      <a:pt x="6569" y="2050"/>
                      <a:pt x="6829" y="2156"/>
                      <a:pt x="7069" y="2295"/>
                    </a:cubicBezTo>
                    <a:cubicBezTo>
                      <a:pt x="7103" y="2313"/>
                      <a:pt x="7142" y="2323"/>
                      <a:pt x="7180" y="2323"/>
                    </a:cubicBezTo>
                    <a:cubicBezTo>
                      <a:pt x="7222" y="2323"/>
                      <a:pt x="7265" y="2311"/>
                      <a:pt x="7300" y="2286"/>
                    </a:cubicBezTo>
                    <a:lnTo>
                      <a:pt x="8287" y="1626"/>
                    </a:lnTo>
                    <a:cubicBezTo>
                      <a:pt x="8328" y="1600"/>
                      <a:pt x="8375" y="1586"/>
                      <a:pt x="8422" y="1586"/>
                    </a:cubicBezTo>
                    <a:cubicBezTo>
                      <a:pt x="8486" y="1586"/>
                      <a:pt x="8550" y="1610"/>
                      <a:pt x="8599" y="1660"/>
                    </a:cubicBezTo>
                    <a:lnTo>
                      <a:pt x="9047" y="2108"/>
                    </a:lnTo>
                    <a:cubicBezTo>
                      <a:pt x="9129" y="2189"/>
                      <a:pt x="9143" y="2319"/>
                      <a:pt x="9076" y="2420"/>
                    </a:cubicBezTo>
                    <a:lnTo>
                      <a:pt x="8421" y="3407"/>
                    </a:lnTo>
                    <a:cubicBezTo>
                      <a:pt x="8373" y="3474"/>
                      <a:pt x="8368" y="3561"/>
                      <a:pt x="8412" y="3633"/>
                    </a:cubicBezTo>
                    <a:cubicBezTo>
                      <a:pt x="8546" y="3878"/>
                      <a:pt x="8657" y="4138"/>
                      <a:pt x="8729" y="4408"/>
                    </a:cubicBezTo>
                    <a:cubicBezTo>
                      <a:pt x="8753" y="4485"/>
                      <a:pt x="8821" y="4547"/>
                      <a:pt x="8898" y="4562"/>
                    </a:cubicBezTo>
                    <a:lnTo>
                      <a:pt x="10062" y="4797"/>
                    </a:lnTo>
                    <a:cubicBezTo>
                      <a:pt x="10178" y="4821"/>
                      <a:pt x="10259" y="4918"/>
                      <a:pt x="10259" y="5038"/>
                    </a:cubicBezTo>
                    <a:lnTo>
                      <a:pt x="10259" y="5673"/>
                    </a:lnTo>
                    <a:cubicBezTo>
                      <a:pt x="10259" y="5789"/>
                      <a:pt x="10178" y="5890"/>
                      <a:pt x="10062" y="5914"/>
                    </a:cubicBezTo>
                    <a:lnTo>
                      <a:pt x="8898" y="6145"/>
                    </a:lnTo>
                    <a:cubicBezTo>
                      <a:pt x="8821" y="6159"/>
                      <a:pt x="8753" y="6222"/>
                      <a:pt x="8729" y="6303"/>
                    </a:cubicBezTo>
                    <a:cubicBezTo>
                      <a:pt x="8676" y="6496"/>
                      <a:pt x="8604" y="6688"/>
                      <a:pt x="8518" y="6871"/>
                    </a:cubicBezTo>
                    <a:cubicBezTo>
                      <a:pt x="8420" y="7048"/>
                      <a:pt x="8571" y="7198"/>
                      <a:pt x="8719" y="7198"/>
                    </a:cubicBezTo>
                    <a:cubicBezTo>
                      <a:pt x="8796" y="7198"/>
                      <a:pt x="8873" y="7158"/>
                      <a:pt x="8912" y="7059"/>
                    </a:cubicBezTo>
                    <a:cubicBezTo>
                      <a:pt x="8994" y="6895"/>
                      <a:pt x="9061" y="6727"/>
                      <a:pt x="9114" y="6549"/>
                    </a:cubicBezTo>
                    <a:lnTo>
                      <a:pt x="10149" y="6347"/>
                    </a:lnTo>
                    <a:cubicBezTo>
                      <a:pt x="10466" y="6279"/>
                      <a:pt x="10697" y="6000"/>
                      <a:pt x="10697" y="5673"/>
                    </a:cubicBezTo>
                    <a:lnTo>
                      <a:pt x="10697" y="5038"/>
                    </a:lnTo>
                    <a:cubicBezTo>
                      <a:pt x="10697" y="4711"/>
                      <a:pt x="10466" y="4427"/>
                      <a:pt x="10149" y="4364"/>
                    </a:cubicBezTo>
                    <a:lnTo>
                      <a:pt x="9114" y="4157"/>
                    </a:lnTo>
                    <a:cubicBezTo>
                      <a:pt x="9047" y="3946"/>
                      <a:pt x="8960" y="3734"/>
                      <a:pt x="8854" y="3537"/>
                    </a:cubicBezTo>
                    <a:lnTo>
                      <a:pt x="9441" y="2661"/>
                    </a:lnTo>
                    <a:cubicBezTo>
                      <a:pt x="9619" y="2387"/>
                      <a:pt x="9586" y="2026"/>
                      <a:pt x="9355" y="1795"/>
                    </a:cubicBezTo>
                    <a:lnTo>
                      <a:pt x="8907" y="1347"/>
                    </a:lnTo>
                    <a:cubicBezTo>
                      <a:pt x="8774" y="1214"/>
                      <a:pt x="8597" y="1145"/>
                      <a:pt x="8419" y="1145"/>
                    </a:cubicBezTo>
                    <a:cubicBezTo>
                      <a:pt x="8288" y="1145"/>
                      <a:pt x="8156" y="1183"/>
                      <a:pt x="8041" y="1261"/>
                    </a:cubicBezTo>
                    <a:lnTo>
                      <a:pt x="7165" y="1843"/>
                    </a:lnTo>
                    <a:cubicBezTo>
                      <a:pt x="6963" y="1742"/>
                      <a:pt x="6756" y="1655"/>
                      <a:pt x="6545" y="1588"/>
                    </a:cubicBezTo>
                    <a:lnTo>
                      <a:pt x="6338" y="553"/>
                    </a:lnTo>
                    <a:cubicBezTo>
                      <a:pt x="6271" y="236"/>
                      <a:pt x="5991" y="5"/>
                      <a:pt x="5664" y="0"/>
                    </a:cubicBezTo>
                    <a:close/>
                    <a:moveTo>
                      <a:pt x="10327" y="9102"/>
                    </a:moveTo>
                    <a:cubicBezTo>
                      <a:pt x="10024" y="9102"/>
                      <a:pt x="9716" y="9214"/>
                      <a:pt x="9466" y="9465"/>
                    </a:cubicBezTo>
                    <a:cubicBezTo>
                      <a:pt x="8691" y="10239"/>
                      <a:pt x="9239" y="11567"/>
                      <a:pt x="10336" y="11567"/>
                    </a:cubicBezTo>
                    <a:cubicBezTo>
                      <a:pt x="10606" y="11567"/>
                      <a:pt x="10871" y="11476"/>
                      <a:pt x="11087" y="11312"/>
                    </a:cubicBezTo>
                    <a:cubicBezTo>
                      <a:pt x="11263" y="11164"/>
                      <a:pt x="11128" y="10917"/>
                      <a:pt x="10947" y="10917"/>
                    </a:cubicBezTo>
                    <a:cubicBezTo>
                      <a:pt x="10905" y="10917"/>
                      <a:pt x="10861" y="10930"/>
                      <a:pt x="10818" y="10961"/>
                    </a:cubicBezTo>
                    <a:cubicBezTo>
                      <a:pt x="10683" y="11072"/>
                      <a:pt x="10510" y="11130"/>
                      <a:pt x="10336" y="11130"/>
                    </a:cubicBezTo>
                    <a:cubicBezTo>
                      <a:pt x="9899" y="11130"/>
                      <a:pt x="9547" y="10773"/>
                      <a:pt x="9547" y="10336"/>
                    </a:cubicBezTo>
                    <a:cubicBezTo>
                      <a:pt x="9547" y="9898"/>
                      <a:pt x="9899" y="9546"/>
                      <a:pt x="10336" y="9546"/>
                    </a:cubicBezTo>
                    <a:cubicBezTo>
                      <a:pt x="10769" y="9546"/>
                      <a:pt x="11126" y="9898"/>
                      <a:pt x="11126" y="10336"/>
                    </a:cubicBezTo>
                    <a:cubicBezTo>
                      <a:pt x="11133" y="10475"/>
                      <a:pt x="11239" y="10545"/>
                      <a:pt x="11345" y="10545"/>
                    </a:cubicBezTo>
                    <a:cubicBezTo>
                      <a:pt x="11452" y="10545"/>
                      <a:pt x="11559" y="10475"/>
                      <a:pt x="11568" y="10336"/>
                    </a:cubicBezTo>
                    <a:cubicBezTo>
                      <a:pt x="11568" y="9593"/>
                      <a:pt x="10960" y="9102"/>
                      <a:pt x="10327" y="9102"/>
                    </a:cubicBezTo>
                    <a:close/>
                    <a:moveTo>
                      <a:pt x="10130" y="6751"/>
                    </a:moveTo>
                    <a:cubicBezTo>
                      <a:pt x="9879" y="6751"/>
                      <a:pt x="9663" y="6924"/>
                      <a:pt x="9615" y="7169"/>
                    </a:cubicBezTo>
                    <a:lnTo>
                      <a:pt x="9485" y="7805"/>
                    </a:lnTo>
                    <a:cubicBezTo>
                      <a:pt x="9369" y="7843"/>
                      <a:pt x="9259" y="7891"/>
                      <a:pt x="9148" y="7944"/>
                    </a:cubicBezTo>
                    <a:lnTo>
                      <a:pt x="8609" y="7583"/>
                    </a:lnTo>
                    <a:cubicBezTo>
                      <a:pt x="8522" y="7526"/>
                      <a:pt x="8421" y="7499"/>
                      <a:pt x="8321" y="7499"/>
                    </a:cubicBezTo>
                    <a:cubicBezTo>
                      <a:pt x="8184" y="7499"/>
                      <a:pt x="8048" y="7551"/>
                      <a:pt x="7945" y="7651"/>
                    </a:cubicBezTo>
                    <a:lnTo>
                      <a:pt x="7651" y="7944"/>
                    </a:lnTo>
                    <a:cubicBezTo>
                      <a:pt x="7478" y="8122"/>
                      <a:pt x="7449" y="8396"/>
                      <a:pt x="7589" y="8608"/>
                    </a:cubicBezTo>
                    <a:lnTo>
                      <a:pt x="7950" y="9147"/>
                    </a:lnTo>
                    <a:cubicBezTo>
                      <a:pt x="7873" y="9296"/>
                      <a:pt x="7810" y="9455"/>
                      <a:pt x="7767" y="9614"/>
                    </a:cubicBezTo>
                    <a:cubicBezTo>
                      <a:pt x="7719" y="9739"/>
                      <a:pt x="7786" y="9874"/>
                      <a:pt x="7911" y="9907"/>
                    </a:cubicBezTo>
                    <a:cubicBezTo>
                      <a:pt x="7932" y="9914"/>
                      <a:pt x="7954" y="9917"/>
                      <a:pt x="7974" y="9917"/>
                    </a:cubicBezTo>
                    <a:cubicBezTo>
                      <a:pt x="8077" y="9917"/>
                      <a:pt x="8170" y="9842"/>
                      <a:pt x="8190" y="9734"/>
                    </a:cubicBezTo>
                    <a:cubicBezTo>
                      <a:pt x="8234" y="9566"/>
                      <a:pt x="8306" y="9402"/>
                      <a:pt x="8392" y="9243"/>
                    </a:cubicBezTo>
                    <a:cubicBezTo>
                      <a:pt x="8431" y="9171"/>
                      <a:pt x="8431" y="9085"/>
                      <a:pt x="8383" y="9017"/>
                    </a:cubicBezTo>
                    <a:lnTo>
                      <a:pt x="7950" y="8368"/>
                    </a:lnTo>
                    <a:cubicBezTo>
                      <a:pt x="7926" y="8334"/>
                      <a:pt x="7931" y="8286"/>
                      <a:pt x="7959" y="8257"/>
                    </a:cubicBezTo>
                    <a:lnTo>
                      <a:pt x="8258" y="7963"/>
                    </a:lnTo>
                    <a:cubicBezTo>
                      <a:pt x="8274" y="7947"/>
                      <a:pt x="8295" y="7938"/>
                      <a:pt x="8316" y="7938"/>
                    </a:cubicBezTo>
                    <a:cubicBezTo>
                      <a:pt x="8333" y="7938"/>
                      <a:pt x="8349" y="7943"/>
                      <a:pt x="8364" y="7954"/>
                    </a:cubicBezTo>
                    <a:lnTo>
                      <a:pt x="9013" y="8387"/>
                    </a:lnTo>
                    <a:cubicBezTo>
                      <a:pt x="9049" y="8410"/>
                      <a:pt x="9091" y="8422"/>
                      <a:pt x="9134" y="8422"/>
                    </a:cubicBezTo>
                    <a:cubicBezTo>
                      <a:pt x="9172" y="8422"/>
                      <a:pt x="9210" y="8412"/>
                      <a:pt x="9244" y="8392"/>
                    </a:cubicBezTo>
                    <a:cubicBezTo>
                      <a:pt x="9398" y="8305"/>
                      <a:pt x="9562" y="8238"/>
                      <a:pt x="9735" y="8190"/>
                    </a:cubicBezTo>
                    <a:cubicBezTo>
                      <a:pt x="9812" y="8166"/>
                      <a:pt x="9875" y="8103"/>
                      <a:pt x="9889" y="8021"/>
                    </a:cubicBezTo>
                    <a:lnTo>
                      <a:pt x="10043" y="7256"/>
                    </a:lnTo>
                    <a:cubicBezTo>
                      <a:pt x="10053" y="7218"/>
                      <a:pt x="10086" y="7189"/>
                      <a:pt x="10130" y="7189"/>
                    </a:cubicBezTo>
                    <a:lnTo>
                      <a:pt x="10543" y="7189"/>
                    </a:lnTo>
                    <a:cubicBezTo>
                      <a:pt x="10587" y="7189"/>
                      <a:pt x="10620" y="7218"/>
                      <a:pt x="10630" y="7256"/>
                    </a:cubicBezTo>
                    <a:lnTo>
                      <a:pt x="10784" y="8021"/>
                    </a:lnTo>
                    <a:cubicBezTo>
                      <a:pt x="10798" y="8103"/>
                      <a:pt x="10861" y="8166"/>
                      <a:pt x="10938" y="8190"/>
                    </a:cubicBezTo>
                    <a:cubicBezTo>
                      <a:pt x="11111" y="8238"/>
                      <a:pt x="11275" y="8305"/>
                      <a:pt x="11429" y="8392"/>
                    </a:cubicBezTo>
                    <a:cubicBezTo>
                      <a:pt x="11463" y="8412"/>
                      <a:pt x="11501" y="8422"/>
                      <a:pt x="11539" y="8422"/>
                    </a:cubicBezTo>
                    <a:cubicBezTo>
                      <a:pt x="11582" y="8422"/>
                      <a:pt x="11624" y="8410"/>
                      <a:pt x="11660" y="8387"/>
                    </a:cubicBezTo>
                    <a:lnTo>
                      <a:pt x="12309" y="7954"/>
                    </a:lnTo>
                    <a:cubicBezTo>
                      <a:pt x="12324" y="7943"/>
                      <a:pt x="12340" y="7938"/>
                      <a:pt x="12357" y="7938"/>
                    </a:cubicBezTo>
                    <a:cubicBezTo>
                      <a:pt x="12379" y="7938"/>
                      <a:pt x="12401" y="7947"/>
                      <a:pt x="12420" y="7963"/>
                    </a:cubicBezTo>
                    <a:lnTo>
                      <a:pt x="12713" y="8257"/>
                    </a:lnTo>
                    <a:cubicBezTo>
                      <a:pt x="12742" y="8286"/>
                      <a:pt x="12747" y="8334"/>
                      <a:pt x="12723" y="8368"/>
                    </a:cubicBezTo>
                    <a:lnTo>
                      <a:pt x="12290" y="9017"/>
                    </a:lnTo>
                    <a:cubicBezTo>
                      <a:pt x="12247" y="9085"/>
                      <a:pt x="12242" y="9176"/>
                      <a:pt x="12280" y="9248"/>
                    </a:cubicBezTo>
                    <a:cubicBezTo>
                      <a:pt x="12367" y="9402"/>
                      <a:pt x="12439" y="9566"/>
                      <a:pt x="12487" y="9739"/>
                    </a:cubicBezTo>
                    <a:cubicBezTo>
                      <a:pt x="12507" y="9816"/>
                      <a:pt x="12574" y="9878"/>
                      <a:pt x="12656" y="9893"/>
                    </a:cubicBezTo>
                    <a:lnTo>
                      <a:pt x="13416" y="10047"/>
                    </a:lnTo>
                    <a:cubicBezTo>
                      <a:pt x="13459" y="10052"/>
                      <a:pt x="13488" y="10090"/>
                      <a:pt x="13488" y="10129"/>
                    </a:cubicBezTo>
                    <a:lnTo>
                      <a:pt x="13488" y="10547"/>
                    </a:lnTo>
                    <a:cubicBezTo>
                      <a:pt x="13488" y="10591"/>
                      <a:pt x="13459" y="10624"/>
                      <a:pt x="13416" y="10634"/>
                    </a:cubicBezTo>
                    <a:lnTo>
                      <a:pt x="12656" y="10783"/>
                    </a:lnTo>
                    <a:cubicBezTo>
                      <a:pt x="12574" y="10802"/>
                      <a:pt x="12507" y="10860"/>
                      <a:pt x="12487" y="10942"/>
                    </a:cubicBezTo>
                    <a:cubicBezTo>
                      <a:pt x="12439" y="11110"/>
                      <a:pt x="12367" y="11279"/>
                      <a:pt x="12280" y="11433"/>
                    </a:cubicBezTo>
                    <a:cubicBezTo>
                      <a:pt x="12242" y="11505"/>
                      <a:pt x="12242" y="11591"/>
                      <a:pt x="12290" y="11664"/>
                    </a:cubicBezTo>
                    <a:lnTo>
                      <a:pt x="12723" y="12308"/>
                    </a:lnTo>
                    <a:cubicBezTo>
                      <a:pt x="12747" y="12347"/>
                      <a:pt x="12742" y="12390"/>
                      <a:pt x="12713" y="12419"/>
                    </a:cubicBezTo>
                    <a:lnTo>
                      <a:pt x="12415" y="12713"/>
                    </a:lnTo>
                    <a:cubicBezTo>
                      <a:pt x="12398" y="12730"/>
                      <a:pt x="12375" y="12739"/>
                      <a:pt x="12353" y="12739"/>
                    </a:cubicBezTo>
                    <a:cubicBezTo>
                      <a:pt x="12338" y="12739"/>
                      <a:pt x="12323" y="12735"/>
                      <a:pt x="12309" y="12727"/>
                    </a:cubicBezTo>
                    <a:lnTo>
                      <a:pt x="11660" y="12294"/>
                    </a:lnTo>
                    <a:cubicBezTo>
                      <a:pt x="11624" y="12269"/>
                      <a:pt x="11582" y="12257"/>
                      <a:pt x="11539" y="12257"/>
                    </a:cubicBezTo>
                    <a:cubicBezTo>
                      <a:pt x="11501" y="12257"/>
                      <a:pt x="11463" y="12266"/>
                      <a:pt x="11429" y="12284"/>
                    </a:cubicBezTo>
                    <a:cubicBezTo>
                      <a:pt x="11275" y="12371"/>
                      <a:pt x="11111" y="12438"/>
                      <a:pt x="10938" y="12486"/>
                    </a:cubicBezTo>
                    <a:cubicBezTo>
                      <a:pt x="10861" y="12511"/>
                      <a:pt x="10798" y="12573"/>
                      <a:pt x="10784" y="12655"/>
                    </a:cubicBezTo>
                    <a:lnTo>
                      <a:pt x="10630" y="13420"/>
                    </a:lnTo>
                    <a:cubicBezTo>
                      <a:pt x="10620" y="13458"/>
                      <a:pt x="10587" y="13487"/>
                      <a:pt x="10543" y="13492"/>
                    </a:cubicBezTo>
                    <a:lnTo>
                      <a:pt x="10130" y="13492"/>
                    </a:lnTo>
                    <a:cubicBezTo>
                      <a:pt x="10086" y="13487"/>
                      <a:pt x="10053" y="13458"/>
                      <a:pt x="10043" y="13420"/>
                    </a:cubicBezTo>
                    <a:lnTo>
                      <a:pt x="9889" y="12655"/>
                    </a:lnTo>
                    <a:cubicBezTo>
                      <a:pt x="9875" y="12573"/>
                      <a:pt x="9812" y="12511"/>
                      <a:pt x="9735" y="12486"/>
                    </a:cubicBezTo>
                    <a:cubicBezTo>
                      <a:pt x="9562" y="12438"/>
                      <a:pt x="9398" y="12371"/>
                      <a:pt x="9244" y="12284"/>
                    </a:cubicBezTo>
                    <a:cubicBezTo>
                      <a:pt x="9211" y="12264"/>
                      <a:pt x="9174" y="12255"/>
                      <a:pt x="9136" y="12255"/>
                    </a:cubicBezTo>
                    <a:cubicBezTo>
                      <a:pt x="9093" y="12255"/>
                      <a:pt x="9050" y="12268"/>
                      <a:pt x="9013" y="12294"/>
                    </a:cubicBezTo>
                    <a:lnTo>
                      <a:pt x="8364" y="12727"/>
                    </a:lnTo>
                    <a:cubicBezTo>
                      <a:pt x="8350" y="12735"/>
                      <a:pt x="8335" y="12739"/>
                      <a:pt x="8320" y="12739"/>
                    </a:cubicBezTo>
                    <a:cubicBezTo>
                      <a:pt x="8298" y="12739"/>
                      <a:pt x="8275" y="12730"/>
                      <a:pt x="8258" y="12713"/>
                    </a:cubicBezTo>
                    <a:lnTo>
                      <a:pt x="7959" y="12419"/>
                    </a:lnTo>
                    <a:cubicBezTo>
                      <a:pt x="7931" y="12390"/>
                      <a:pt x="7926" y="12342"/>
                      <a:pt x="7950" y="12308"/>
                    </a:cubicBezTo>
                    <a:lnTo>
                      <a:pt x="8383" y="11664"/>
                    </a:lnTo>
                    <a:cubicBezTo>
                      <a:pt x="8426" y="11591"/>
                      <a:pt x="8431" y="11505"/>
                      <a:pt x="8392" y="11433"/>
                    </a:cubicBezTo>
                    <a:cubicBezTo>
                      <a:pt x="8306" y="11279"/>
                      <a:pt x="8234" y="11110"/>
                      <a:pt x="8186" y="10942"/>
                    </a:cubicBezTo>
                    <a:cubicBezTo>
                      <a:pt x="8166" y="10860"/>
                      <a:pt x="8099" y="10802"/>
                      <a:pt x="8017" y="10783"/>
                    </a:cubicBezTo>
                    <a:lnTo>
                      <a:pt x="7257" y="10634"/>
                    </a:lnTo>
                    <a:cubicBezTo>
                      <a:pt x="7214" y="10624"/>
                      <a:pt x="7185" y="10586"/>
                      <a:pt x="7185" y="10547"/>
                    </a:cubicBezTo>
                    <a:lnTo>
                      <a:pt x="7185" y="10129"/>
                    </a:lnTo>
                    <a:cubicBezTo>
                      <a:pt x="7185" y="10090"/>
                      <a:pt x="7214" y="10052"/>
                      <a:pt x="7257" y="10047"/>
                    </a:cubicBezTo>
                    <a:lnTo>
                      <a:pt x="7300" y="10037"/>
                    </a:lnTo>
                    <a:cubicBezTo>
                      <a:pt x="7585" y="9993"/>
                      <a:pt x="7528" y="9596"/>
                      <a:pt x="7283" y="9596"/>
                    </a:cubicBezTo>
                    <a:cubicBezTo>
                      <a:pt x="7263" y="9596"/>
                      <a:pt x="7241" y="9598"/>
                      <a:pt x="7218" y="9604"/>
                    </a:cubicBezTo>
                    <a:lnTo>
                      <a:pt x="7170" y="9614"/>
                    </a:lnTo>
                    <a:cubicBezTo>
                      <a:pt x="6925" y="9667"/>
                      <a:pt x="6747" y="9878"/>
                      <a:pt x="6747" y="10129"/>
                    </a:cubicBezTo>
                    <a:lnTo>
                      <a:pt x="6747" y="10547"/>
                    </a:lnTo>
                    <a:cubicBezTo>
                      <a:pt x="6747" y="10798"/>
                      <a:pt x="6925" y="11014"/>
                      <a:pt x="7170" y="11062"/>
                    </a:cubicBezTo>
                    <a:lnTo>
                      <a:pt x="7805" y="11187"/>
                    </a:lnTo>
                    <a:cubicBezTo>
                      <a:pt x="7844" y="11303"/>
                      <a:pt x="7892" y="11418"/>
                      <a:pt x="7945" y="11524"/>
                    </a:cubicBezTo>
                    <a:lnTo>
                      <a:pt x="7584" y="12068"/>
                    </a:lnTo>
                    <a:cubicBezTo>
                      <a:pt x="7445" y="12275"/>
                      <a:pt x="7473" y="12554"/>
                      <a:pt x="7651" y="12727"/>
                    </a:cubicBezTo>
                    <a:lnTo>
                      <a:pt x="7945" y="13025"/>
                    </a:lnTo>
                    <a:cubicBezTo>
                      <a:pt x="8047" y="13125"/>
                      <a:pt x="8180" y="13176"/>
                      <a:pt x="8315" y="13176"/>
                    </a:cubicBezTo>
                    <a:cubicBezTo>
                      <a:pt x="8415" y="13176"/>
                      <a:pt x="8516" y="13148"/>
                      <a:pt x="8604" y="13088"/>
                    </a:cubicBezTo>
                    <a:lnTo>
                      <a:pt x="9148" y="12727"/>
                    </a:lnTo>
                    <a:cubicBezTo>
                      <a:pt x="9254" y="12785"/>
                      <a:pt x="9369" y="12828"/>
                      <a:pt x="9485" y="12867"/>
                    </a:cubicBezTo>
                    <a:lnTo>
                      <a:pt x="9610" y="13502"/>
                    </a:lnTo>
                    <a:cubicBezTo>
                      <a:pt x="9663" y="13747"/>
                      <a:pt x="9875" y="13925"/>
                      <a:pt x="10125" y="13925"/>
                    </a:cubicBezTo>
                    <a:lnTo>
                      <a:pt x="10543" y="13925"/>
                    </a:lnTo>
                    <a:cubicBezTo>
                      <a:pt x="10794" y="13925"/>
                      <a:pt x="11010" y="13747"/>
                      <a:pt x="11058" y="13502"/>
                    </a:cubicBezTo>
                    <a:lnTo>
                      <a:pt x="11188" y="12867"/>
                    </a:lnTo>
                    <a:cubicBezTo>
                      <a:pt x="11299" y="12828"/>
                      <a:pt x="11414" y="12780"/>
                      <a:pt x="11520" y="12727"/>
                    </a:cubicBezTo>
                    <a:lnTo>
                      <a:pt x="12064" y="13088"/>
                    </a:lnTo>
                    <a:cubicBezTo>
                      <a:pt x="12152" y="13148"/>
                      <a:pt x="12254" y="13176"/>
                      <a:pt x="12355" y="13176"/>
                    </a:cubicBezTo>
                    <a:cubicBezTo>
                      <a:pt x="12490" y="13176"/>
                      <a:pt x="12624" y="13125"/>
                      <a:pt x="12723" y="13025"/>
                    </a:cubicBezTo>
                    <a:lnTo>
                      <a:pt x="13021" y="12727"/>
                    </a:lnTo>
                    <a:cubicBezTo>
                      <a:pt x="13195" y="12554"/>
                      <a:pt x="13223" y="12275"/>
                      <a:pt x="13084" y="12068"/>
                    </a:cubicBezTo>
                    <a:lnTo>
                      <a:pt x="12723" y="11524"/>
                    </a:lnTo>
                    <a:cubicBezTo>
                      <a:pt x="12781" y="11418"/>
                      <a:pt x="12824" y="11303"/>
                      <a:pt x="12863" y="11187"/>
                    </a:cubicBezTo>
                    <a:lnTo>
                      <a:pt x="13498" y="11062"/>
                    </a:lnTo>
                    <a:cubicBezTo>
                      <a:pt x="13743" y="11014"/>
                      <a:pt x="13921" y="10798"/>
                      <a:pt x="13921" y="10547"/>
                    </a:cubicBezTo>
                    <a:lnTo>
                      <a:pt x="13921" y="10129"/>
                    </a:lnTo>
                    <a:cubicBezTo>
                      <a:pt x="13921" y="9878"/>
                      <a:pt x="13748" y="9662"/>
                      <a:pt x="13503" y="9614"/>
                    </a:cubicBezTo>
                    <a:lnTo>
                      <a:pt x="12867" y="9484"/>
                    </a:lnTo>
                    <a:cubicBezTo>
                      <a:pt x="12829" y="9368"/>
                      <a:pt x="12781" y="9258"/>
                      <a:pt x="12728" y="9147"/>
                    </a:cubicBezTo>
                    <a:lnTo>
                      <a:pt x="13089" y="8608"/>
                    </a:lnTo>
                    <a:cubicBezTo>
                      <a:pt x="13223" y="8396"/>
                      <a:pt x="13199" y="8122"/>
                      <a:pt x="13021" y="7944"/>
                    </a:cubicBezTo>
                    <a:lnTo>
                      <a:pt x="12728" y="7651"/>
                    </a:lnTo>
                    <a:cubicBezTo>
                      <a:pt x="12625" y="7551"/>
                      <a:pt x="12490" y="7499"/>
                      <a:pt x="12354" y="7499"/>
                    </a:cubicBezTo>
                    <a:cubicBezTo>
                      <a:pt x="12255" y="7499"/>
                      <a:pt x="12156" y="7526"/>
                      <a:pt x="12069" y="7583"/>
                    </a:cubicBezTo>
                    <a:lnTo>
                      <a:pt x="11525" y="7944"/>
                    </a:lnTo>
                    <a:cubicBezTo>
                      <a:pt x="11414" y="7891"/>
                      <a:pt x="11304" y="7843"/>
                      <a:pt x="11188" y="7805"/>
                    </a:cubicBezTo>
                    <a:lnTo>
                      <a:pt x="11063" y="7169"/>
                    </a:lnTo>
                    <a:cubicBezTo>
                      <a:pt x="11010" y="6924"/>
                      <a:pt x="10794" y="6751"/>
                      <a:pt x="10548" y="675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6" name="Прямоугольник 1035">
              <a:extLst>
                <a:ext uri="{FF2B5EF4-FFF2-40B4-BE49-F238E27FC236}">
                  <a16:creationId xmlns:a16="http://schemas.microsoft.com/office/drawing/2014/main" id="{A4D8308C-F535-231D-828B-4D1D6F583DF3}"/>
                </a:ext>
              </a:extLst>
            </p:cNvPr>
            <p:cNvSpPr/>
            <p:nvPr/>
          </p:nvSpPr>
          <p:spPr>
            <a:xfrm>
              <a:off x="2783632" y="2348880"/>
              <a:ext cx="576064" cy="5760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73416F3C-9649-EA54-C1F8-6124BB728044}"/>
              </a:ext>
            </a:extLst>
          </p:cNvPr>
          <p:cNvGrpSpPr/>
          <p:nvPr/>
        </p:nvGrpSpPr>
        <p:grpSpPr>
          <a:xfrm>
            <a:off x="5758256" y="4181878"/>
            <a:ext cx="576064" cy="576064"/>
            <a:chOff x="6456040" y="2420888"/>
            <a:chExt cx="576064" cy="576064"/>
          </a:xfrm>
        </p:grpSpPr>
        <p:grpSp>
          <p:nvGrpSpPr>
            <p:cNvPr id="1024" name="Google Shape;11927;p82">
              <a:extLst>
                <a:ext uri="{FF2B5EF4-FFF2-40B4-BE49-F238E27FC236}">
                  <a16:creationId xmlns:a16="http://schemas.microsoft.com/office/drawing/2014/main" id="{1FE39F5B-ADA1-B86D-B580-0176E7B1A7CA}"/>
                </a:ext>
              </a:extLst>
            </p:cNvPr>
            <p:cNvGrpSpPr/>
            <p:nvPr/>
          </p:nvGrpSpPr>
          <p:grpSpPr>
            <a:xfrm>
              <a:off x="6488018" y="2466765"/>
              <a:ext cx="457502" cy="457634"/>
              <a:chOff x="3107403" y="3810491"/>
              <a:chExt cx="365139" cy="365244"/>
            </a:xfrm>
          </p:grpSpPr>
          <p:sp>
            <p:nvSpPr>
              <p:cNvPr id="1026" name="Google Shape;11928;p82">
                <a:extLst>
                  <a:ext uri="{FF2B5EF4-FFF2-40B4-BE49-F238E27FC236}">
                    <a16:creationId xmlns:a16="http://schemas.microsoft.com/office/drawing/2014/main" id="{66EE300D-23D0-C94E-2B78-71309F63D1E7}"/>
                  </a:ext>
                </a:extLst>
              </p:cNvPr>
              <p:cNvSpPr/>
              <p:nvPr/>
            </p:nvSpPr>
            <p:spPr>
              <a:xfrm>
                <a:off x="3113091" y="3816287"/>
                <a:ext cx="269199" cy="269199"/>
              </a:xfrm>
              <a:custGeom>
                <a:avLst/>
                <a:gdLst/>
                <a:ahLst/>
                <a:cxnLst/>
                <a:rect l="l" t="t" r="r" b="b"/>
                <a:pathLst>
                  <a:path w="10264" h="10264" extrusionOk="0">
                    <a:moveTo>
                      <a:pt x="4817" y="0"/>
                    </a:moveTo>
                    <a:cubicBezTo>
                      <a:pt x="4596" y="0"/>
                      <a:pt x="4403" y="159"/>
                      <a:pt x="4360" y="376"/>
                    </a:cubicBezTo>
                    <a:lnTo>
                      <a:pt x="4129" y="1540"/>
                    </a:lnTo>
                    <a:cubicBezTo>
                      <a:pt x="3840" y="1617"/>
                      <a:pt x="3566" y="1733"/>
                      <a:pt x="3306" y="1877"/>
                    </a:cubicBezTo>
                    <a:lnTo>
                      <a:pt x="2320" y="1218"/>
                    </a:lnTo>
                    <a:cubicBezTo>
                      <a:pt x="2240" y="1167"/>
                      <a:pt x="2151" y="1142"/>
                      <a:pt x="2062" y="1142"/>
                    </a:cubicBezTo>
                    <a:cubicBezTo>
                      <a:pt x="1941" y="1142"/>
                      <a:pt x="1821" y="1189"/>
                      <a:pt x="1733" y="1280"/>
                    </a:cubicBezTo>
                    <a:lnTo>
                      <a:pt x="1280" y="1728"/>
                    </a:lnTo>
                    <a:cubicBezTo>
                      <a:pt x="1126" y="1887"/>
                      <a:pt x="1097" y="2132"/>
                      <a:pt x="1223" y="2315"/>
                    </a:cubicBezTo>
                    <a:lnTo>
                      <a:pt x="1882" y="3306"/>
                    </a:lnTo>
                    <a:cubicBezTo>
                      <a:pt x="1733" y="3561"/>
                      <a:pt x="1622" y="3840"/>
                      <a:pt x="1540" y="4124"/>
                    </a:cubicBezTo>
                    <a:lnTo>
                      <a:pt x="376" y="4360"/>
                    </a:lnTo>
                    <a:cubicBezTo>
                      <a:pt x="159" y="4403"/>
                      <a:pt x="0" y="4591"/>
                      <a:pt x="5" y="4817"/>
                    </a:cubicBezTo>
                    <a:lnTo>
                      <a:pt x="5" y="5447"/>
                    </a:lnTo>
                    <a:cubicBezTo>
                      <a:pt x="0" y="5673"/>
                      <a:pt x="159" y="5861"/>
                      <a:pt x="376" y="5904"/>
                    </a:cubicBezTo>
                    <a:lnTo>
                      <a:pt x="1540" y="6140"/>
                    </a:lnTo>
                    <a:cubicBezTo>
                      <a:pt x="1622" y="6424"/>
                      <a:pt x="1733" y="6703"/>
                      <a:pt x="1882" y="6958"/>
                    </a:cubicBezTo>
                    <a:lnTo>
                      <a:pt x="1223" y="7949"/>
                    </a:lnTo>
                    <a:cubicBezTo>
                      <a:pt x="1097" y="8132"/>
                      <a:pt x="1126" y="8378"/>
                      <a:pt x="1280" y="8536"/>
                    </a:cubicBezTo>
                    <a:lnTo>
                      <a:pt x="1733" y="8984"/>
                    </a:lnTo>
                    <a:cubicBezTo>
                      <a:pt x="1821" y="9076"/>
                      <a:pt x="1941" y="9122"/>
                      <a:pt x="2062" y="9122"/>
                    </a:cubicBezTo>
                    <a:cubicBezTo>
                      <a:pt x="2151" y="9122"/>
                      <a:pt x="2240" y="9097"/>
                      <a:pt x="2320" y="9046"/>
                    </a:cubicBezTo>
                    <a:lnTo>
                      <a:pt x="3306" y="8387"/>
                    </a:lnTo>
                    <a:cubicBezTo>
                      <a:pt x="3566" y="8532"/>
                      <a:pt x="3840" y="8647"/>
                      <a:pt x="4129" y="8724"/>
                    </a:cubicBezTo>
                    <a:lnTo>
                      <a:pt x="4360" y="9888"/>
                    </a:lnTo>
                    <a:cubicBezTo>
                      <a:pt x="4403" y="10105"/>
                      <a:pt x="4596" y="10264"/>
                      <a:pt x="4817" y="10264"/>
                    </a:cubicBezTo>
                    <a:lnTo>
                      <a:pt x="5447" y="10264"/>
                    </a:lnTo>
                    <a:cubicBezTo>
                      <a:pt x="5673" y="10264"/>
                      <a:pt x="5861" y="10105"/>
                      <a:pt x="5904" y="9888"/>
                    </a:cubicBezTo>
                    <a:lnTo>
                      <a:pt x="6140" y="8724"/>
                    </a:lnTo>
                    <a:cubicBezTo>
                      <a:pt x="6424" y="8647"/>
                      <a:pt x="6703" y="8532"/>
                      <a:pt x="6958" y="8387"/>
                    </a:cubicBezTo>
                    <a:lnTo>
                      <a:pt x="7949" y="9046"/>
                    </a:lnTo>
                    <a:cubicBezTo>
                      <a:pt x="8027" y="9097"/>
                      <a:pt x="8115" y="9122"/>
                      <a:pt x="8203" y="9122"/>
                    </a:cubicBezTo>
                    <a:cubicBezTo>
                      <a:pt x="8324" y="9122"/>
                      <a:pt x="8445" y="9076"/>
                      <a:pt x="8536" y="8984"/>
                    </a:cubicBezTo>
                    <a:lnTo>
                      <a:pt x="8984" y="8536"/>
                    </a:lnTo>
                    <a:cubicBezTo>
                      <a:pt x="9143" y="8378"/>
                      <a:pt x="9167" y="8132"/>
                      <a:pt x="9046" y="7949"/>
                    </a:cubicBezTo>
                    <a:lnTo>
                      <a:pt x="8387" y="6958"/>
                    </a:lnTo>
                    <a:cubicBezTo>
                      <a:pt x="8532" y="6703"/>
                      <a:pt x="8647" y="6424"/>
                      <a:pt x="8724" y="6140"/>
                    </a:cubicBezTo>
                    <a:lnTo>
                      <a:pt x="9888" y="5904"/>
                    </a:lnTo>
                    <a:cubicBezTo>
                      <a:pt x="10105" y="5861"/>
                      <a:pt x="10264" y="5673"/>
                      <a:pt x="10264" y="5447"/>
                    </a:cubicBezTo>
                    <a:lnTo>
                      <a:pt x="10264" y="4817"/>
                    </a:lnTo>
                    <a:cubicBezTo>
                      <a:pt x="10264" y="4591"/>
                      <a:pt x="10110" y="4403"/>
                      <a:pt x="9893" y="4360"/>
                    </a:cubicBezTo>
                    <a:lnTo>
                      <a:pt x="8729" y="4124"/>
                    </a:lnTo>
                    <a:cubicBezTo>
                      <a:pt x="8647" y="3840"/>
                      <a:pt x="8536" y="3561"/>
                      <a:pt x="8387" y="3306"/>
                    </a:cubicBezTo>
                    <a:lnTo>
                      <a:pt x="9046" y="2315"/>
                    </a:lnTo>
                    <a:cubicBezTo>
                      <a:pt x="9172" y="2132"/>
                      <a:pt x="9143" y="1887"/>
                      <a:pt x="8989" y="1728"/>
                    </a:cubicBezTo>
                    <a:lnTo>
                      <a:pt x="8536" y="1280"/>
                    </a:lnTo>
                    <a:cubicBezTo>
                      <a:pt x="8447" y="1189"/>
                      <a:pt x="8328" y="1142"/>
                      <a:pt x="8207" y="1142"/>
                    </a:cubicBezTo>
                    <a:cubicBezTo>
                      <a:pt x="8118" y="1142"/>
                      <a:pt x="8029" y="1167"/>
                      <a:pt x="7949" y="1218"/>
                    </a:cubicBezTo>
                    <a:lnTo>
                      <a:pt x="6963" y="1877"/>
                    </a:lnTo>
                    <a:cubicBezTo>
                      <a:pt x="6703" y="1733"/>
                      <a:pt x="6429" y="1617"/>
                      <a:pt x="6140" y="1540"/>
                    </a:cubicBezTo>
                    <a:lnTo>
                      <a:pt x="5909" y="376"/>
                    </a:lnTo>
                    <a:cubicBezTo>
                      <a:pt x="5866" y="159"/>
                      <a:pt x="5673" y="0"/>
                      <a:pt x="5452" y="0"/>
                    </a:cubicBezTo>
                    <a:close/>
                  </a:path>
                </a:pathLst>
              </a:custGeom>
              <a:solidFill>
                <a:srgbClr val="B8C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" name="Google Shape;11929;p82">
                <a:extLst>
                  <a:ext uri="{FF2B5EF4-FFF2-40B4-BE49-F238E27FC236}">
                    <a16:creationId xmlns:a16="http://schemas.microsoft.com/office/drawing/2014/main" id="{B70DE902-B52B-577D-323D-699A507437FD}"/>
                  </a:ext>
                </a:extLst>
              </p:cNvPr>
              <p:cNvSpPr/>
              <p:nvPr/>
            </p:nvSpPr>
            <p:spPr>
              <a:xfrm>
                <a:off x="3184011" y="3891875"/>
                <a:ext cx="122823" cy="118076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4502" extrusionOk="0">
                    <a:moveTo>
                      <a:pt x="2439" y="1"/>
                    </a:moveTo>
                    <a:cubicBezTo>
                      <a:pt x="2436" y="1"/>
                      <a:pt x="2433" y="1"/>
                      <a:pt x="2430" y="1"/>
                    </a:cubicBezTo>
                    <a:cubicBezTo>
                      <a:pt x="1521" y="1"/>
                      <a:pt x="698" y="544"/>
                      <a:pt x="352" y="1386"/>
                    </a:cubicBezTo>
                    <a:cubicBezTo>
                      <a:pt x="1" y="2228"/>
                      <a:pt x="193" y="3196"/>
                      <a:pt x="838" y="3840"/>
                    </a:cubicBezTo>
                    <a:cubicBezTo>
                      <a:pt x="1270" y="4272"/>
                      <a:pt x="1846" y="4501"/>
                      <a:pt x="2433" y="4501"/>
                    </a:cubicBezTo>
                    <a:cubicBezTo>
                      <a:pt x="2722" y="4501"/>
                      <a:pt x="3014" y="4446"/>
                      <a:pt x="3292" y="4331"/>
                    </a:cubicBezTo>
                    <a:cubicBezTo>
                      <a:pt x="4134" y="3980"/>
                      <a:pt x="4682" y="3162"/>
                      <a:pt x="4682" y="2248"/>
                    </a:cubicBezTo>
                    <a:cubicBezTo>
                      <a:pt x="4682" y="1009"/>
                      <a:pt x="3677" y="1"/>
                      <a:pt x="2439" y="1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" name="Google Shape;11930;p82">
                <a:extLst>
                  <a:ext uri="{FF2B5EF4-FFF2-40B4-BE49-F238E27FC236}">
                    <a16:creationId xmlns:a16="http://schemas.microsoft.com/office/drawing/2014/main" id="{D2AB038D-C5F7-88AB-5AF5-9E34C04FAE09}"/>
                  </a:ext>
                </a:extLst>
              </p:cNvPr>
              <p:cNvSpPr/>
              <p:nvPr/>
            </p:nvSpPr>
            <p:spPr>
              <a:xfrm>
                <a:off x="3208507" y="3921538"/>
                <a:ext cx="68664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240" extrusionOk="0">
                    <a:moveTo>
                      <a:pt x="1496" y="0"/>
                    </a:moveTo>
                    <a:cubicBezTo>
                      <a:pt x="500" y="0"/>
                      <a:pt x="0" y="1203"/>
                      <a:pt x="703" y="1911"/>
                    </a:cubicBezTo>
                    <a:cubicBezTo>
                      <a:pt x="931" y="2138"/>
                      <a:pt x="1212" y="2240"/>
                      <a:pt x="1488" y="2240"/>
                    </a:cubicBezTo>
                    <a:cubicBezTo>
                      <a:pt x="2065" y="2240"/>
                      <a:pt x="2618" y="1794"/>
                      <a:pt x="2618" y="1117"/>
                    </a:cubicBezTo>
                    <a:cubicBezTo>
                      <a:pt x="2618" y="501"/>
                      <a:pt x="2112" y="0"/>
                      <a:pt x="1496" y="0"/>
                    </a:cubicBezTo>
                    <a:close/>
                  </a:path>
                </a:pathLst>
              </a:custGeom>
              <a:solidFill>
                <a:srgbClr val="5E72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" name="Google Shape;11931;p82">
                <a:extLst>
                  <a:ext uri="{FF2B5EF4-FFF2-40B4-BE49-F238E27FC236}">
                    <a16:creationId xmlns:a16="http://schemas.microsoft.com/office/drawing/2014/main" id="{C4D158FE-A8E9-882A-7A5C-ADB0A1C2A082}"/>
                  </a:ext>
                </a:extLst>
              </p:cNvPr>
              <p:cNvSpPr/>
              <p:nvPr/>
            </p:nvSpPr>
            <p:spPr>
              <a:xfrm>
                <a:off x="3211156" y="3922928"/>
                <a:ext cx="48101" cy="4293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637" extrusionOk="0">
                    <a:moveTo>
                      <a:pt x="1054" y="0"/>
                    </a:moveTo>
                    <a:cubicBezTo>
                      <a:pt x="380" y="0"/>
                      <a:pt x="0" y="761"/>
                      <a:pt x="395" y="1299"/>
                    </a:cubicBezTo>
                    <a:cubicBezTo>
                      <a:pt x="561" y="1529"/>
                      <a:pt x="807" y="1636"/>
                      <a:pt x="1051" y="1636"/>
                    </a:cubicBezTo>
                    <a:cubicBezTo>
                      <a:pt x="1386" y="1636"/>
                      <a:pt x="1716" y="1434"/>
                      <a:pt x="1833" y="1064"/>
                    </a:cubicBezTo>
                    <a:cubicBezTo>
                      <a:pt x="1833" y="578"/>
                      <a:pt x="1516" y="145"/>
                      <a:pt x="1054" y="0"/>
                    </a:cubicBezTo>
                    <a:close/>
                  </a:path>
                </a:pathLst>
              </a:custGeom>
              <a:solidFill>
                <a:srgbClr val="6578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0" name="Google Shape;11932;p82">
                <a:extLst>
                  <a:ext uri="{FF2B5EF4-FFF2-40B4-BE49-F238E27FC236}">
                    <a16:creationId xmlns:a16="http://schemas.microsoft.com/office/drawing/2014/main" id="{0DA05B3A-4305-887C-0759-43127B22A815}"/>
                  </a:ext>
                </a:extLst>
              </p:cNvPr>
              <p:cNvSpPr/>
              <p:nvPr/>
            </p:nvSpPr>
            <p:spPr>
              <a:xfrm>
                <a:off x="3289891" y="3993087"/>
                <a:ext cx="176957" cy="176957"/>
              </a:xfrm>
              <a:custGeom>
                <a:avLst/>
                <a:gdLst/>
                <a:ahLst/>
                <a:cxnLst/>
                <a:rect l="l" t="t" r="r" b="b"/>
                <a:pathLst>
                  <a:path w="6747" h="6747" extrusionOk="0">
                    <a:moveTo>
                      <a:pt x="3167" y="1"/>
                    </a:moveTo>
                    <a:cubicBezTo>
                      <a:pt x="3018" y="1"/>
                      <a:pt x="2892" y="102"/>
                      <a:pt x="2864" y="246"/>
                    </a:cubicBezTo>
                    <a:lnTo>
                      <a:pt x="2710" y="1011"/>
                    </a:lnTo>
                    <a:cubicBezTo>
                      <a:pt x="2522" y="1064"/>
                      <a:pt x="2339" y="1141"/>
                      <a:pt x="2171" y="1237"/>
                    </a:cubicBezTo>
                    <a:lnTo>
                      <a:pt x="1521" y="804"/>
                    </a:lnTo>
                    <a:cubicBezTo>
                      <a:pt x="1469" y="769"/>
                      <a:pt x="1410" y="752"/>
                      <a:pt x="1350" y="752"/>
                    </a:cubicBezTo>
                    <a:cubicBezTo>
                      <a:pt x="1272" y="752"/>
                      <a:pt x="1194" y="782"/>
                      <a:pt x="1136" y="843"/>
                    </a:cubicBezTo>
                    <a:lnTo>
                      <a:pt x="838" y="1136"/>
                    </a:lnTo>
                    <a:cubicBezTo>
                      <a:pt x="737" y="1237"/>
                      <a:pt x="722" y="1401"/>
                      <a:pt x="799" y="1521"/>
                    </a:cubicBezTo>
                    <a:lnTo>
                      <a:pt x="1232" y="2171"/>
                    </a:lnTo>
                    <a:cubicBezTo>
                      <a:pt x="1136" y="2339"/>
                      <a:pt x="1064" y="2522"/>
                      <a:pt x="1011" y="2714"/>
                    </a:cubicBezTo>
                    <a:lnTo>
                      <a:pt x="246" y="2864"/>
                    </a:lnTo>
                    <a:cubicBezTo>
                      <a:pt x="102" y="2892"/>
                      <a:pt x="1" y="3018"/>
                      <a:pt x="1" y="3167"/>
                    </a:cubicBezTo>
                    <a:lnTo>
                      <a:pt x="1" y="3581"/>
                    </a:lnTo>
                    <a:cubicBezTo>
                      <a:pt x="1" y="3730"/>
                      <a:pt x="102" y="3855"/>
                      <a:pt x="246" y="3884"/>
                    </a:cubicBezTo>
                    <a:lnTo>
                      <a:pt x="1011" y="4038"/>
                    </a:lnTo>
                    <a:cubicBezTo>
                      <a:pt x="1064" y="4225"/>
                      <a:pt x="1136" y="4408"/>
                      <a:pt x="1232" y="4577"/>
                    </a:cubicBezTo>
                    <a:lnTo>
                      <a:pt x="799" y="5226"/>
                    </a:lnTo>
                    <a:cubicBezTo>
                      <a:pt x="722" y="5346"/>
                      <a:pt x="737" y="5510"/>
                      <a:pt x="838" y="5611"/>
                    </a:cubicBezTo>
                    <a:lnTo>
                      <a:pt x="1136" y="5909"/>
                    </a:lnTo>
                    <a:cubicBezTo>
                      <a:pt x="1194" y="5967"/>
                      <a:pt x="1273" y="5997"/>
                      <a:pt x="1352" y="5997"/>
                    </a:cubicBezTo>
                    <a:cubicBezTo>
                      <a:pt x="1411" y="5997"/>
                      <a:pt x="1470" y="5981"/>
                      <a:pt x="1521" y="5948"/>
                    </a:cubicBezTo>
                    <a:lnTo>
                      <a:pt x="2171" y="5515"/>
                    </a:lnTo>
                    <a:cubicBezTo>
                      <a:pt x="2339" y="5611"/>
                      <a:pt x="2522" y="5683"/>
                      <a:pt x="2710" y="5736"/>
                    </a:cubicBezTo>
                    <a:lnTo>
                      <a:pt x="2864" y="6501"/>
                    </a:lnTo>
                    <a:cubicBezTo>
                      <a:pt x="2892" y="6646"/>
                      <a:pt x="3018" y="6747"/>
                      <a:pt x="3167" y="6747"/>
                    </a:cubicBezTo>
                    <a:lnTo>
                      <a:pt x="3581" y="6747"/>
                    </a:lnTo>
                    <a:cubicBezTo>
                      <a:pt x="3730" y="6747"/>
                      <a:pt x="3855" y="6646"/>
                      <a:pt x="3884" y="6501"/>
                    </a:cubicBezTo>
                    <a:lnTo>
                      <a:pt x="4038" y="5736"/>
                    </a:lnTo>
                    <a:cubicBezTo>
                      <a:pt x="4225" y="5683"/>
                      <a:pt x="4408" y="5611"/>
                      <a:pt x="4577" y="5515"/>
                    </a:cubicBezTo>
                    <a:lnTo>
                      <a:pt x="5226" y="5948"/>
                    </a:lnTo>
                    <a:cubicBezTo>
                      <a:pt x="5277" y="5981"/>
                      <a:pt x="5336" y="5997"/>
                      <a:pt x="5395" y="5997"/>
                    </a:cubicBezTo>
                    <a:cubicBezTo>
                      <a:pt x="5474" y="5997"/>
                      <a:pt x="5553" y="5967"/>
                      <a:pt x="5611" y="5909"/>
                    </a:cubicBezTo>
                    <a:lnTo>
                      <a:pt x="5905" y="5611"/>
                    </a:lnTo>
                    <a:cubicBezTo>
                      <a:pt x="6010" y="5510"/>
                      <a:pt x="6025" y="5346"/>
                      <a:pt x="5943" y="5226"/>
                    </a:cubicBezTo>
                    <a:lnTo>
                      <a:pt x="5515" y="4577"/>
                    </a:lnTo>
                    <a:cubicBezTo>
                      <a:pt x="5606" y="4408"/>
                      <a:pt x="5683" y="4225"/>
                      <a:pt x="5736" y="4038"/>
                    </a:cubicBezTo>
                    <a:lnTo>
                      <a:pt x="6501" y="3884"/>
                    </a:lnTo>
                    <a:cubicBezTo>
                      <a:pt x="6646" y="3855"/>
                      <a:pt x="6747" y="3730"/>
                      <a:pt x="6747" y="3581"/>
                    </a:cubicBezTo>
                    <a:lnTo>
                      <a:pt x="6747" y="3167"/>
                    </a:lnTo>
                    <a:cubicBezTo>
                      <a:pt x="6747" y="3018"/>
                      <a:pt x="6646" y="2892"/>
                      <a:pt x="6501" y="2864"/>
                    </a:cubicBezTo>
                    <a:lnTo>
                      <a:pt x="5736" y="2714"/>
                    </a:lnTo>
                    <a:cubicBezTo>
                      <a:pt x="5683" y="2522"/>
                      <a:pt x="5606" y="2339"/>
                      <a:pt x="5515" y="2171"/>
                    </a:cubicBezTo>
                    <a:lnTo>
                      <a:pt x="5943" y="1521"/>
                    </a:lnTo>
                    <a:cubicBezTo>
                      <a:pt x="6025" y="1401"/>
                      <a:pt x="6010" y="1237"/>
                      <a:pt x="5905" y="1136"/>
                    </a:cubicBezTo>
                    <a:lnTo>
                      <a:pt x="5611" y="843"/>
                    </a:lnTo>
                    <a:cubicBezTo>
                      <a:pt x="5553" y="782"/>
                      <a:pt x="5475" y="752"/>
                      <a:pt x="5397" y="752"/>
                    </a:cubicBezTo>
                    <a:cubicBezTo>
                      <a:pt x="5337" y="752"/>
                      <a:pt x="5278" y="769"/>
                      <a:pt x="5226" y="804"/>
                    </a:cubicBezTo>
                    <a:lnTo>
                      <a:pt x="4577" y="1237"/>
                    </a:lnTo>
                    <a:cubicBezTo>
                      <a:pt x="4408" y="1141"/>
                      <a:pt x="4225" y="1064"/>
                      <a:pt x="4038" y="1011"/>
                    </a:cubicBezTo>
                    <a:lnTo>
                      <a:pt x="3884" y="246"/>
                    </a:lnTo>
                    <a:cubicBezTo>
                      <a:pt x="3855" y="102"/>
                      <a:pt x="3730" y="1"/>
                      <a:pt x="3581" y="1"/>
                    </a:cubicBezTo>
                    <a:close/>
                  </a:path>
                </a:pathLst>
              </a:custGeom>
              <a:solidFill>
                <a:srgbClr val="7B8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1" name="Google Shape;11933;p82">
                <a:extLst>
                  <a:ext uri="{FF2B5EF4-FFF2-40B4-BE49-F238E27FC236}">
                    <a16:creationId xmlns:a16="http://schemas.microsoft.com/office/drawing/2014/main" id="{C5A97FA6-AF91-66C0-4471-8B3F069CD5D6}"/>
                  </a:ext>
                </a:extLst>
              </p:cNvPr>
              <p:cNvSpPr/>
              <p:nvPr/>
            </p:nvSpPr>
            <p:spPr>
              <a:xfrm>
                <a:off x="3319423" y="4037385"/>
                <a:ext cx="103258" cy="88387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370" extrusionOk="0">
                    <a:moveTo>
                      <a:pt x="2252" y="1"/>
                    </a:moveTo>
                    <a:cubicBezTo>
                      <a:pt x="751" y="1"/>
                      <a:pt x="1" y="1815"/>
                      <a:pt x="1059" y="2878"/>
                    </a:cubicBezTo>
                    <a:cubicBezTo>
                      <a:pt x="1380" y="3199"/>
                      <a:pt x="1810" y="3370"/>
                      <a:pt x="2247" y="3370"/>
                    </a:cubicBezTo>
                    <a:cubicBezTo>
                      <a:pt x="2466" y="3370"/>
                      <a:pt x="2687" y="3327"/>
                      <a:pt x="2897" y="3239"/>
                    </a:cubicBezTo>
                    <a:cubicBezTo>
                      <a:pt x="3523" y="2979"/>
                      <a:pt x="3937" y="2368"/>
                      <a:pt x="3937" y="1685"/>
                    </a:cubicBezTo>
                    <a:cubicBezTo>
                      <a:pt x="3937" y="756"/>
                      <a:pt x="3181" y="1"/>
                      <a:pt x="2252" y="1"/>
                    </a:cubicBezTo>
                    <a:close/>
                  </a:path>
                </a:pathLst>
              </a:custGeom>
              <a:solidFill>
                <a:srgbClr val="A6B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2" name="Google Shape;11934;p82">
                <a:extLst>
                  <a:ext uri="{FF2B5EF4-FFF2-40B4-BE49-F238E27FC236}">
                    <a16:creationId xmlns:a16="http://schemas.microsoft.com/office/drawing/2014/main" id="{9F84B3DB-0E1F-1C68-2427-10A333BC847B}"/>
                  </a:ext>
                </a:extLst>
              </p:cNvPr>
              <p:cNvSpPr/>
              <p:nvPr/>
            </p:nvSpPr>
            <p:spPr>
              <a:xfrm>
                <a:off x="3343028" y="4055063"/>
                <a:ext cx="61976" cy="53111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2025" extrusionOk="0">
                    <a:moveTo>
                      <a:pt x="1352" y="0"/>
                    </a:moveTo>
                    <a:cubicBezTo>
                      <a:pt x="448" y="0"/>
                      <a:pt x="0" y="1088"/>
                      <a:pt x="635" y="1728"/>
                    </a:cubicBezTo>
                    <a:cubicBezTo>
                      <a:pt x="840" y="1932"/>
                      <a:pt x="1093" y="2024"/>
                      <a:pt x="1341" y="2024"/>
                    </a:cubicBezTo>
                    <a:cubicBezTo>
                      <a:pt x="1862" y="2024"/>
                      <a:pt x="2363" y="1620"/>
                      <a:pt x="2363" y="1011"/>
                    </a:cubicBezTo>
                    <a:cubicBezTo>
                      <a:pt x="2363" y="452"/>
                      <a:pt x="1911" y="0"/>
                      <a:pt x="1352" y="0"/>
                    </a:cubicBezTo>
                    <a:close/>
                  </a:path>
                </a:pathLst>
              </a:custGeom>
              <a:solidFill>
                <a:srgbClr val="7B8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3" name="Google Shape;11935;p82">
                <a:extLst>
                  <a:ext uri="{FF2B5EF4-FFF2-40B4-BE49-F238E27FC236}">
                    <a16:creationId xmlns:a16="http://schemas.microsoft.com/office/drawing/2014/main" id="{FE3EB632-1494-9FB3-7086-EF4585F8365E}"/>
                  </a:ext>
                </a:extLst>
              </p:cNvPr>
              <p:cNvSpPr/>
              <p:nvPr/>
            </p:nvSpPr>
            <p:spPr>
              <a:xfrm>
                <a:off x="3345415" y="4056558"/>
                <a:ext cx="41938" cy="37558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432" extrusionOk="0">
                    <a:moveTo>
                      <a:pt x="920" y="1"/>
                    </a:moveTo>
                    <a:cubicBezTo>
                      <a:pt x="342" y="1"/>
                      <a:pt x="1" y="655"/>
                      <a:pt x="338" y="1127"/>
                    </a:cubicBezTo>
                    <a:cubicBezTo>
                      <a:pt x="484" y="1333"/>
                      <a:pt x="703" y="1431"/>
                      <a:pt x="921" y="1431"/>
                    </a:cubicBezTo>
                    <a:cubicBezTo>
                      <a:pt x="1205" y="1431"/>
                      <a:pt x="1487" y="1264"/>
                      <a:pt x="1598" y="954"/>
                    </a:cubicBezTo>
                    <a:cubicBezTo>
                      <a:pt x="1593" y="525"/>
                      <a:pt x="1324" y="145"/>
                      <a:pt x="920" y="1"/>
                    </a:cubicBezTo>
                    <a:close/>
                  </a:path>
                </a:pathLst>
              </a:custGeom>
              <a:solidFill>
                <a:srgbClr val="A1B0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4" name="Google Shape;11936;p82">
                <a:extLst>
                  <a:ext uri="{FF2B5EF4-FFF2-40B4-BE49-F238E27FC236}">
                    <a16:creationId xmlns:a16="http://schemas.microsoft.com/office/drawing/2014/main" id="{1C286F2C-76C0-1D8C-EE54-A4172E7F81E4}"/>
                  </a:ext>
                </a:extLst>
              </p:cNvPr>
              <p:cNvSpPr/>
              <p:nvPr/>
            </p:nvSpPr>
            <p:spPr>
              <a:xfrm>
                <a:off x="3107403" y="3810491"/>
                <a:ext cx="365139" cy="365244"/>
              </a:xfrm>
              <a:custGeom>
                <a:avLst/>
                <a:gdLst/>
                <a:ahLst/>
                <a:cxnLst/>
                <a:rect l="l" t="t" r="r" b="b"/>
                <a:pathLst>
                  <a:path w="13922" h="13926" extrusionOk="0">
                    <a:moveTo>
                      <a:pt x="5359" y="4445"/>
                    </a:moveTo>
                    <a:cubicBezTo>
                      <a:pt x="5581" y="4445"/>
                      <a:pt x="5807" y="4527"/>
                      <a:pt x="5991" y="4711"/>
                    </a:cubicBezTo>
                    <a:cubicBezTo>
                      <a:pt x="6559" y="5278"/>
                      <a:pt x="6155" y="6250"/>
                      <a:pt x="5351" y="6250"/>
                    </a:cubicBezTo>
                    <a:cubicBezTo>
                      <a:pt x="4851" y="6250"/>
                      <a:pt x="4447" y="5846"/>
                      <a:pt x="4452" y="5351"/>
                    </a:cubicBezTo>
                    <a:cubicBezTo>
                      <a:pt x="4452" y="4806"/>
                      <a:pt x="4895" y="4445"/>
                      <a:pt x="5359" y="4445"/>
                    </a:cubicBezTo>
                    <a:close/>
                    <a:moveTo>
                      <a:pt x="5351" y="2882"/>
                    </a:moveTo>
                    <a:cubicBezTo>
                      <a:pt x="4724" y="2882"/>
                      <a:pt x="4100" y="3119"/>
                      <a:pt x="3624" y="3585"/>
                    </a:cubicBezTo>
                    <a:cubicBezTo>
                      <a:pt x="3481" y="3743"/>
                      <a:pt x="3623" y="3953"/>
                      <a:pt x="3791" y="3953"/>
                    </a:cubicBezTo>
                    <a:cubicBezTo>
                      <a:pt x="3838" y="3953"/>
                      <a:pt x="3887" y="3937"/>
                      <a:pt x="3932" y="3898"/>
                    </a:cubicBezTo>
                    <a:cubicBezTo>
                      <a:pt x="4323" y="3517"/>
                      <a:pt x="4835" y="3322"/>
                      <a:pt x="5350" y="3322"/>
                    </a:cubicBezTo>
                    <a:cubicBezTo>
                      <a:pt x="5771" y="3322"/>
                      <a:pt x="6195" y="3453"/>
                      <a:pt x="6554" y="3719"/>
                    </a:cubicBezTo>
                    <a:cubicBezTo>
                      <a:pt x="7358" y="4307"/>
                      <a:pt x="7613" y="5394"/>
                      <a:pt x="7161" y="6279"/>
                    </a:cubicBezTo>
                    <a:cubicBezTo>
                      <a:pt x="7103" y="6385"/>
                      <a:pt x="7146" y="6520"/>
                      <a:pt x="7252" y="6573"/>
                    </a:cubicBezTo>
                    <a:cubicBezTo>
                      <a:pt x="7286" y="6590"/>
                      <a:pt x="7321" y="6599"/>
                      <a:pt x="7356" y="6599"/>
                    </a:cubicBezTo>
                    <a:cubicBezTo>
                      <a:pt x="7435" y="6599"/>
                      <a:pt x="7510" y="6555"/>
                      <a:pt x="7550" y="6481"/>
                    </a:cubicBezTo>
                    <a:cubicBezTo>
                      <a:pt x="8104" y="5404"/>
                      <a:pt x="7791" y="4085"/>
                      <a:pt x="6819" y="3363"/>
                    </a:cubicBezTo>
                    <a:cubicBezTo>
                      <a:pt x="6379" y="3041"/>
                      <a:pt x="5864" y="2882"/>
                      <a:pt x="5351" y="2882"/>
                    </a:cubicBezTo>
                    <a:close/>
                    <a:moveTo>
                      <a:pt x="5345" y="4010"/>
                    </a:moveTo>
                    <a:cubicBezTo>
                      <a:pt x="5015" y="4010"/>
                      <a:pt x="4678" y="4133"/>
                      <a:pt x="4404" y="4408"/>
                    </a:cubicBezTo>
                    <a:cubicBezTo>
                      <a:pt x="3562" y="5250"/>
                      <a:pt x="4158" y="6693"/>
                      <a:pt x="5351" y="6693"/>
                    </a:cubicBezTo>
                    <a:cubicBezTo>
                      <a:pt x="6092" y="6693"/>
                      <a:pt x="6689" y="6092"/>
                      <a:pt x="6689" y="5351"/>
                    </a:cubicBezTo>
                    <a:cubicBezTo>
                      <a:pt x="6689" y="4544"/>
                      <a:pt x="6032" y="4010"/>
                      <a:pt x="5345" y="4010"/>
                    </a:cubicBezTo>
                    <a:close/>
                    <a:moveTo>
                      <a:pt x="3214" y="4399"/>
                    </a:moveTo>
                    <a:cubicBezTo>
                      <a:pt x="3132" y="4399"/>
                      <a:pt x="3049" y="4443"/>
                      <a:pt x="3013" y="4547"/>
                    </a:cubicBezTo>
                    <a:cubicBezTo>
                      <a:pt x="2662" y="5567"/>
                      <a:pt x="3013" y="6693"/>
                      <a:pt x="3879" y="7338"/>
                    </a:cubicBezTo>
                    <a:cubicBezTo>
                      <a:pt x="4317" y="7662"/>
                      <a:pt x="4835" y="7824"/>
                      <a:pt x="5353" y="7824"/>
                    </a:cubicBezTo>
                    <a:cubicBezTo>
                      <a:pt x="5860" y="7824"/>
                      <a:pt x="6367" y="7669"/>
                      <a:pt x="6800" y="7357"/>
                    </a:cubicBezTo>
                    <a:cubicBezTo>
                      <a:pt x="6977" y="7211"/>
                      <a:pt x="6847" y="6961"/>
                      <a:pt x="6665" y="6961"/>
                    </a:cubicBezTo>
                    <a:cubicBezTo>
                      <a:pt x="6625" y="6961"/>
                      <a:pt x="6582" y="6973"/>
                      <a:pt x="6540" y="7001"/>
                    </a:cubicBezTo>
                    <a:cubicBezTo>
                      <a:pt x="6186" y="7256"/>
                      <a:pt x="5769" y="7383"/>
                      <a:pt x="5352" y="7383"/>
                    </a:cubicBezTo>
                    <a:cubicBezTo>
                      <a:pt x="4926" y="7383"/>
                      <a:pt x="4499" y="7250"/>
                      <a:pt x="4139" y="6982"/>
                    </a:cubicBezTo>
                    <a:cubicBezTo>
                      <a:pt x="3427" y="6457"/>
                      <a:pt x="3143" y="5529"/>
                      <a:pt x="3427" y="4691"/>
                    </a:cubicBezTo>
                    <a:cubicBezTo>
                      <a:pt x="3487" y="4518"/>
                      <a:pt x="3350" y="4399"/>
                      <a:pt x="3214" y="4399"/>
                    </a:cubicBezTo>
                    <a:close/>
                    <a:moveTo>
                      <a:pt x="5034" y="0"/>
                    </a:moveTo>
                    <a:cubicBezTo>
                      <a:pt x="4707" y="5"/>
                      <a:pt x="4428" y="236"/>
                      <a:pt x="4360" y="553"/>
                    </a:cubicBezTo>
                    <a:lnTo>
                      <a:pt x="4153" y="1588"/>
                    </a:lnTo>
                    <a:cubicBezTo>
                      <a:pt x="3942" y="1655"/>
                      <a:pt x="3735" y="1742"/>
                      <a:pt x="3533" y="1843"/>
                    </a:cubicBezTo>
                    <a:lnTo>
                      <a:pt x="2657" y="1261"/>
                    </a:lnTo>
                    <a:cubicBezTo>
                      <a:pt x="2540" y="1183"/>
                      <a:pt x="2408" y="1145"/>
                      <a:pt x="2277" y="1145"/>
                    </a:cubicBezTo>
                    <a:cubicBezTo>
                      <a:pt x="2099" y="1145"/>
                      <a:pt x="1924" y="1214"/>
                      <a:pt x="1791" y="1347"/>
                    </a:cubicBezTo>
                    <a:lnTo>
                      <a:pt x="1343" y="1795"/>
                    </a:lnTo>
                    <a:cubicBezTo>
                      <a:pt x="1112" y="2026"/>
                      <a:pt x="1074" y="2387"/>
                      <a:pt x="1257" y="2661"/>
                    </a:cubicBezTo>
                    <a:lnTo>
                      <a:pt x="1839" y="3537"/>
                    </a:lnTo>
                    <a:cubicBezTo>
                      <a:pt x="1738" y="3734"/>
                      <a:pt x="1651" y="3946"/>
                      <a:pt x="1584" y="4157"/>
                    </a:cubicBezTo>
                    <a:lnTo>
                      <a:pt x="549" y="4364"/>
                    </a:lnTo>
                    <a:cubicBezTo>
                      <a:pt x="232" y="4427"/>
                      <a:pt x="1" y="4711"/>
                      <a:pt x="1" y="5038"/>
                    </a:cubicBezTo>
                    <a:lnTo>
                      <a:pt x="1" y="5673"/>
                    </a:lnTo>
                    <a:cubicBezTo>
                      <a:pt x="1" y="6000"/>
                      <a:pt x="232" y="6279"/>
                      <a:pt x="549" y="6347"/>
                    </a:cubicBezTo>
                    <a:lnTo>
                      <a:pt x="1584" y="6554"/>
                    </a:lnTo>
                    <a:cubicBezTo>
                      <a:pt x="1651" y="6765"/>
                      <a:pt x="1738" y="6972"/>
                      <a:pt x="1839" y="7169"/>
                    </a:cubicBezTo>
                    <a:lnTo>
                      <a:pt x="1257" y="8050"/>
                    </a:lnTo>
                    <a:cubicBezTo>
                      <a:pt x="1074" y="8319"/>
                      <a:pt x="1112" y="8680"/>
                      <a:pt x="1343" y="8916"/>
                    </a:cubicBezTo>
                    <a:lnTo>
                      <a:pt x="1791" y="9364"/>
                    </a:lnTo>
                    <a:cubicBezTo>
                      <a:pt x="1923" y="9496"/>
                      <a:pt x="2098" y="9564"/>
                      <a:pt x="2275" y="9564"/>
                    </a:cubicBezTo>
                    <a:cubicBezTo>
                      <a:pt x="2407" y="9564"/>
                      <a:pt x="2540" y="9526"/>
                      <a:pt x="2657" y="9450"/>
                    </a:cubicBezTo>
                    <a:lnTo>
                      <a:pt x="3533" y="8863"/>
                    </a:lnTo>
                    <a:cubicBezTo>
                      <a:pt x="3735" y="8969"/>
                      <a:pt x="3942" y="9051"/>
                      <a:pt x="4153" y="9123"/>
                    </a:cubicBezTo>
                    <a:lnTo>
                      <a:pt x="4360" y="10153"/>
                    </a:lnTo>
                    <a:cubicBezTo>
                      <a:pt x="4428" y="10475"/>
                      <a:pt x="4707" y="10706"/>
                      <a:pt x="5034" y="10706"/>
                    </a:cubicBezTo>
                    <a:lnTo>
                      <a:pt x="5669" y="10706"/>
                    </a:lnTo>
                    <a:cubicBezTo>
                      <a:pt x="5996" y="10706"/>
                      <a:pt x="6275" y="10475"/>
                      <a:pt x="6343" y="10153"/>
                    </a:cubicBezTo>
                    <a:lnTo>
                      <a:pt x="6550" y="9123"/>
                    </a:lnTo>
                    <a:cubicBezTo>
                      <a:pt x="6718" y="9065"/>
                      <a:pt x="6882" y="9003"/>
                      <a:pt x="7045" y="8926"/>
                    </a:cubicBezTo>
                    <a:cubicBezTo>
                      <a:pt x="7156" y="8873"/>
                      <a:pt x="7199" y="8738"/>
                      <a:pt x="7146" y="8632"/>
                    </a:cubicBezTo>
                    <a:cubicBezTo>
                      <a:pt x="7108" y="8552"/>
                      <a:pt x="7029" y="8505"/>
                      <a:pt x="6947" y="8505"/>
                    </a:cubicBezTo>
                    <a:cubicBezTo>
                      <a:pt x="6915" y="8505"/>
                      <a:pt x="6883" y="8512"/>
                      <a:pt x="6853" y="8526"/>
                    </a:cubicBezTo>
                    <a:cubicBezTo>
                      <a:pt x="6675" y="8613"/>
                      <a:pt x="6487" y="8680"/>
                      <a:pt x="6299" y="8733"/>
                    </a:cubicBezTo>
                    <a:cubicBezTo>
                      <a:pt x="6218" y="8757"/>
                      <a:pt x="6155" y="8820"/>
                      <a:pt x="6141" y="8902"/>
                    </a:cubicBezTo>
                    <a:lnTo>
                      <a:pt x="5910" y="10066"/>
                    </a:lnTo>
                    <a:cubicBezTo>
                      <a:pt x="5886" y="10182"/>
                      <a:pt x="5785" y="10263"/>
                      <a:pt x="5669" y="10263"/>
                    </a:cubicBezTo>
                    <a:lnTo>
                      <a:pt x="5034" y="10263"/>
                    </a:lnTo>
                    <a:cubicBezTo>
                      <a:pt x="4918" y="10263"/>
                      <a:pt x="4817" y="10182"/>
                      <a:pt x="4793" y="10066"/>
                    </a:cubicBezTo>
                    <a:lnTo>
                      <a:pt x="4562" y="8902"/>
                    </a:lnTo>
                    <a:cubicBezTo>
                      <a:pt x="4543" y="8820"/>
                      <a:pt x="4485" y="8757"/>
                      <a:pt x="4404" y="8733"/>
                    </a:cubicBezTo>
                    <a:cubicBezTo>
                      <a:pt x="4134" y="8656"/>
                      <a:pt x="3874" y="8550"/>
                      <a:pt x="3634" y="8416"/>
                    </a:cubicBezTo>
                    <a:cubicBezTo>
                      <a:pt x="3600" y="8395"/>
                      <a:pt x="3561" y="8386"/>
                      <a:pt x="3523" y="8386"/>
                    </a:cubicBezTo>
                    <a:cubicBezTo>
                      <a:pt x="3481" y="8386"/>
                      <a:pt x="3438" y="8398"/>
                      <a:pt x="3403" y="8421"/>
                    </a:cubicBezTo>
                    <a:lnTo>
                      <a:pt x="2416" y="9080"/>
                    </a:lnTo>
                    <a:cubicBezTo>
                      <a:pt x="2373" y="9109"/>
                      <a:pt x="2325" y="9122"/>
                      <a:pt x="2277" y="9122"/>
                    </a:cubicBezTo>
                    <a:cubicBezTo>
                      <a:pt x="2213" y="9122"/>
                      <a:pt x="2150" y="9098"/>
                      <a:pt x="2104" y="9051"/>
                    </a:cubicBezTo>
                    <a:lnTo>
                      <a:pt x="1656" y="8603"/>
                    </a:lnTo>
                    <a:cubicBezTo>
                      <a:pt x="1574" y="8517"/>
                      <a:pt x="1560" y="8387"/>
                      <a:pt x="1627" y="8291"/>
                    </a:cubicBezTo>
                    <a:lnTo>
                      <a:pt x="2282" y="7304"/>
                    </a:lnTo>
                    <a:cubicBezTo>
                      <a:pt x="2330" y="7232"/>
                      <a:pt x="2330" y="7145"/>
                      <a:pt x="2291" y="7073"/>
                    </a:cubicBezTo>
                    <a:cubicBezTo>
                      <a:pt x="2152" y="6828"/>
                      <a:pt x="2046" y="6568"/>
                      <a:pt x="1974" y="6303"/>
                    </a:cubicBezTo>
                    <a:cubicBezTo>
                      <a:pt x="1950" y="6222"/>
                      <a:pt x="1882" y="6159"/>
                      <a:pt x="1805" y="6145"/>
                    </a:cubicBezTo>
                    <a:lnTo>
                      <a:pt x="641" y="5914"/>
                    </a:lnTo>
                    <a:cubicBezTo>
                      <a:pt x="525" y="5890"/>
                      <a:pt x="443" y="5789"/>
                      <a:pt x="443" y="5673"/>
                    </a:cubicBezTo>
                    <a:lnTo>
                      <a:pt x="443" y="5038"/>
                    </a:lnTo>
                    <a:cubicBezTo>
                      <a:pt x="443" y="4918"/>
                      <a:pt x="525" y="4821"/>
                      <a:pt x="641" y="4797"/>
                    </a:cubicBezTo>
                    <a:lnTo>
                      <a:pt x="1805" y="4562"/>
                    </a:lnTo>
                    <a:cubicBezTo>
                      <a:pt x="1882" y="4547"/>
                      <a:pt x="1950" y="4485"/>
                      <a:pt x="1974" y="4408"/>
                    </a:cubicBezTo>
                    <a:cubicBezTo>
                      <a:pt x="2046" y="4138"/>
                      <a:pt x="2152" y="3878"/>
                      <a:pt x="2291" y="3633"/>
                    </a:cubicBezTo>
                    <a:cubicBezTo>
                      <a:pt x="2330" y="3561"/>
                      <a:pt x="2330" y="3474"/>
                      <a:pt x="2282" y="3407"/>
                    </a:cubicBezTo>
                    <a:lnTo>
                      <a:pt x="1627" y="2420"/>
                    </a:lnTo>
                    <a:cubicBezTo>
                      <a:pt x="1560" y="2319"/>
                      <a:pt x="1574" y="2189"/>
                      <a:pt x="1656" y="2108"/>
                    </a:cubicBezTo>
                    <a:lnTo>
                      <a:pt x="2104" y="1660"/>
                    </a:lnTo>
                    <a:cubicBezTo>
                      <a:pt x="2150" y="1610"/>
                      <a:pt x="2213" y="1586"/>
                      <a:pt x="2277" y="1586"/>
                    </a:cubicBezTo>
                    <a:cubicBezTo>
                      <a:pt x="2325" y="1586"/>
                      <a:pt x="2373" y="1600"/>
                      <a:pt x="2416" y="1626"/>
                    </a:cubicBezTo>
                    <a:lnTo>
                      <a:pt x="3403" y="2286"/>
                    </a:lnTo>
                    <a:cubicBezTo>
                      <a:pt x="3438" y="2311"/>
                      <a:pt x="3481" y="2323"/>
                      <a:pt x="3523" y="2323"/>
                    </a:cubicBezTo>
                    <a:cubicBezTo>
                      <a:pt x="3561" y="2323"/>
                      <a:pt x="3600" y="2313"/>
                      <a:pt x="3634" y="2295"/>
                    </a:cubicBezTo>
                    <a:cubicBezTo>
                      <a:pt x="3874" y="2156"/>
                      <a:pt x="4134" y="2050"/>
                      <a:pt x="4404" y="1973"/>
                    </a:cubicBezTo>
                    <a:cubicBezTo>
                      <a:pt x="4485" y="1954"/>
                      <a:pt x="4543" y="1886"/>
                      <a:pt x="4562" y="1804"/>
                    </a:cubicBezTo>
                    <a:lnTo>
                      <a:pt x="4793" y="645"/>
                    </a:lnTo>
                    <a:cubicBezTo>
                      <a:pt x="4817" y="529"/>
                      <a:pt x="4918" y="448"/>
                      <a:pt x="5034" y="448"/>
                    </a:cubicBezTo>
                    <a:lnTo>
                      <a:pt x="5669" y="448"/>
                    </a:lnTo>
                    <a:cubicBezTo>
                      <a:pt x="5785" y="448"/>
                      <a:pt x="5886" y="529"/>
                      <a:pt x="5910" y="645"/>
                    </a:cubicBezTo>
                    <a:lnTo>
                      <a:pt x="6141" y="1804"/>
                    </a:lnTo>
                    <a:cubicBezTo>
                      <a:pt x="6160" y="1886"/>
                      <a:pt x="6218" y="1954"/>
                      <a:pt x="6299" y="1973"/>
                    </a:cubicBezTo>
                    <a:cubicBezTo>
                      <a:pt x="6569" y="2050"/>
                      <a:pt x="6829" y="2156"/>
                      <a:pt x="7069" y="2295"/>
                    </a:cubicBezTo>
                    <a:cubicBezTo>
                      <a:pt x="7103" y="2313"/>
                      <a:pt x="7142" y="2323"/>
                      <a:pt x="7180" y="2323"/>
                    </a:cubicBezTo>
                    <a:cubicBezTo>
                      <a:pt x="7222" y="2323"/>
                      <a:pt x="7265" y="2311"/>
                      <a:pt x="7300" y="2286"/>
                    </a:cubicBezTo>
                    <a:lnTo>
                      <a:pt x="8287" y="1626"/>
                    </a:lnTo>
                    <a:cubicBezTo>
                      <a:pt x="8328" y="1600"/>
                      <a:pt x="8375" y="1586"/>
                      <a:pt x="8422" y="1586"/>
                    </a:cubicBezTo>
                    <a:cubicBezTo>
                      <a:pt x="8486" y="1586"/>
                      <a:pt x="8550" y="1610"/>
                      <a:pt x="8599" y="1660"/>
                    </a:cubicBezTo>
                    <a:lnTo>
                      <a:pt x="9047" y="2108"/>
                    </a:lnTo>
                    <a:cubicBezTo>
                      <a:pt x="9129" y="2189"/>
                      <a:pt x="9143" y="2319"/>
                      <a:pt x="9076" y="2420"/>
                    </a:cubicBezTo>
                    <a:lnTo>
                      <a:pt x="8421" y="3407"/>
                    </a:lnTo>
                    <a:cubicBezTo>
                      <a:pt x="8373" y="3474"/>
                      <a:pt x="8368" y="3561"/>
                      <a:pt x="8412" y="3633"/>
                    </a:cubicBezTo>
                    <a:cubicBezTo>
                      <a:pt x="8546" y="3878"/>
                      <a:pt x="8657" y="4138"/>
                      <a:pt x="8729" y="4408"/>
                    </a:cubicBezTo>
                    <a:cubicBezTo>
                      <a:pt x="8753" y="4485"/>
                      <a:pt x="8821" y="4547"/>
                      <a:pt x="8898" y="4562"/>
                    </a:cubicBezTo>
                    <a:lnTo>
                      <a:pt x="10062" y="4797"/>
                    </a:lnTo>
                    <a:cubicBezTo>
                      <a:pt x="10178" y="4821"/>
                      <a:pt x="10259" y="4918"/>
                      <a:pt x="10259" y="5038"/>
                    </a:cubicBezTo>
                    <a:lnTo>
                      <a:pt x="10259" y="5673"/>
                    </a:lnTo>
                    <a:cubicBezTo>
                      <a:pt x="10259" y="5789"/>
                      <a:pt x="10178" y="5890"/>
                      <a:pt x="10062" y="5914"/>
                    </a:cubicBezTo>
                    <a:lnTo>
                      <a:pt x="8898" y="6145"/>
                    </a:lnTo>
                    <a:cubicBezTo>
                      <a:pt x="8821" y="6159"/>
                      <a:pt x="8753" y="6222"/>
                      <a:pt x="8729" y="6303"/>
                    </a:cubicBezTo>
                    <a:cubicBezTo>
                      <a:pt x="8676" y="6496"/>
                      <a:pt x="8604" y="6688"/>
                      <a:pt x="8518" y="6871"/>
                    </a:cubicBezTo>
                    <a:cubicBezTo>
                      <a:pt x="8420" y="7048"/>
                      <a:pt x="8571" y="7198"/>
                      <a:pt x="8719" y="7198"/>
                    </a:cubicBezTo>
                    <a:cubicBezTo>
                      <a:pt x="8796" y="7198"/>
                      <a:pt x="8873" y="7158"/>
                      <a:pt x="8912" y="7059"/>
                    </a:cubicBezTo>
                    <a:cubicBezTo>
                      <a:pt x="8994" y="6895"/>
                      <a:pt x="9061" y="6727"/>
                      <a:pt x="9114" y="6549"/>
                    </a:cubicBezTo>
                    <a:lnTo>
                      <a:pt x="10149" y="6347"/>
                    </a:lnTo>
                    <a:cubicBezTo>
                      <a:pt x="10466" y="6279"/>
                      <a:pt x="10697" y="6000"/>
                      <a:pt x="10697" y="5673"/>
                    </a:cubicBezTo>
                    <a:lnTo>
                      <a:pt x="10697" y="5038"/>
                    </a:lnTo>
                    <a:cubicBezTo>
                      <a:pt x="10697" y="4711"/>
                      <a:pt x="10466" y="4427"/>
                      <a:pt x="10149" y="4364"/>
                    </a:cubicBezTo>
                    <a:lnTo>
                      <a:pt x="9114" y="4157"/>
                    </a:lnTo>
                    <a:cubicBezTo>
                      <a:pt x="9047" y="3946"/>
                      <a:pt x="8960" y="3734"/>
                      <a:pt x="8854" y="3537"/>
                    </a:cubicBezTo>
                    <a:lnTo>
                      <a:pt x="9441" y="2661"/>
                    </a:lnTo>
                    <a:cubicBezTo>
                      <a:pt x="9619" y="2387"/>
                      <a:pt x="9586" y="2026"/>
                      <a:pt x="9355" y="1795"/>
                    </a:cubicBezTo>
                    <a:lnTo>
                      <a:pt x="8907" y="1347"/>
                    </a:lnTo>
                    <a:cubicBezTo>
                      <a:pt x="8774" y="1214"/>
                      <a:pt x="8597" y="1145"/>
                      <a:pt x="8419" y="1145"/>
                    </a:cubicBezTo>
                    <a:cubicBezTo>
                      <a:pt x="8288" y="1145"/>
                      <a:pt x="8156" y="1183"/>
                      <a:pt x="8041" y="1261"/>
                    </a:cubicBezTo>
                    <a:lnTo>
                      <a:pt x="7165" y="1843"/>
                    </a:lnTo>
                    <a:cubicBezTo>
                      <a:pt x="6963" y="1742"/>
                      <a:pt x="6756" y="1655"/>
                      <a:pt x="6545" y="1588"/>
                    </a:cubicBezTo>
                    <a:lnTo>
                      <a:pt x="6338" y="553"/>
                    </a:lnTo>
                    <a:cubicBezTo>
                      <a:pt x="6271" y="236"/>
                      <a:pt x="5991" y="5"/>
                      <a:pt x="5664" y="0"/>
                    </a:cubicBezTo>
                    <a:close/>
                    <a:moveTo>
                      <a:pt x="10327" y="9102"/>
                    </a:moveTo>
                    <a:cubicBezTo>
                      <a:pt x="10024" y="9102"/>
                      <a:pt x="9716" y="9214"/>
                      <a:pt x="9466" y="9465"/>
                    </a:cubicBezTo>
                    <a:cubicBezTo>
                      <a:pt x="8691" y="10239"/>
                      <a:pt x="9239" y="11567"/>
                      <a:pt x="10336" y="11567"/>
                    </a:cubicBezTo>
                    <a:cubicBezTo>
                      <a:pt x="10606" y="11567"/>
                      <a:pt x="10871" y="11476"/>
                      <a:pt x="11087" y="11312"/>
                    </a:cubicBezTo>
                    <a:cubicBezTo>
                      <a:pt x="11263" y="11164"/>
                      <a:pt x="11128" y="10917"/>
                      <a:pt x="10947" y="10917"/>
                    </a:cubicBezTo>
                    <a:cubicBezTo>
                      <a:pt x="10905" y="10917"/>
                      <a:pt x="10861" y="10930"/>
                      <a:pt x="10818" y="10961"/>
                    </a:cubicBezTo>
                    <a:cubicBezTo>
                      <a:pt x="10683" y="11072"/>
                      <a:pt x="10510" y="11130"/>
                      <a:pt x="10336" y="11130"/>
                    </a:cubicBezTo>
                    <a:cubicBezTo>
                      <a:pt x="9899" y="11130"/>
                      <a:pt x="9547" y="10773"/>
                      <a:pt x="9547" y="10336"/>
                    </a:cubicBezTo>
                    <a:cubicBezTo>
                      <a:pt x="9547" y="9898"/>
                      <a:pt x="9899" y="9546"/>
                      <a:pt x="10336" y="9546"/>
                    </a:cubicBezTo>
                    <a:cubicBezTo>
                      <a:pt x="10769" y="9546"/>
                      <a:pt x="11126" y="9898"/>
                      <a:pt x="11126" y="10336"/>
                    </a:cubicBezTo>
                    <a:cubicBezTo>
                      <a:pt x="11133" y="10475"/>
                      <a:pt x="11239" y="10545"/>
                      <a:pt x="11345" y="10545"/>
                    </a:cubicBezTo>
                    <a:cubicBezTo>
                      <a:pt x="11452" y="10545"/>
                      <a:pt x="11559" y="10475"/>
                      <a:pt x="11568" y="10336"/>
                    </a:cubicBezTo>
                    <a:cubicBezTo>
                      <a:pt x="11568" y="9593"/>
                      <a:pt x="10960" y="9102"/>
                      <a:pt x="10327" y="9102"/>
                    </a:cubicBezTo>
                    <a:close/>
                    <a:moveTo>
                      <a:pt x="10130" y="6751"/>
                    </a:moveTo>
                    <a:cubicBezTo>
                      <a:pt x="9879" y="6751"/>
                      <a:pt x="9663" y="6924"/>
                      <a:pt x="9615" y="7169"/>
                    </a:cubicBezTo>
                    <a:lnTo>
                      <a:pt x="9485" y="7805"/>
                    </a:lnTo>
                    <a:cubicBezTo>
                      <a:pt x="9369" y="7843"/>
                      <a:pt x="9259" y="7891"/>
                      <a:pt x="9148" y="7944"/>
                    </a:cubicBezTo>
                    <a:lnTo>
                      <a:pt x="8609" y="7583"/>
                    </a:lnTo>
                    <a:cubicBezTo>
                      <a:pt x="8522" y="7526"/>
                      <a:pt x="8421" y="7499"/>
                      <a:pt x="8321" y="7499"/>
                    </a:cubicBezTo>
                    <a:cubicBezTo>
                      <a:pt x="8184" y="7499"/>
                      <a:pt x="8048" y="7551"/>
                      <a:pt x="7945" y="7651"/>
                    </a:cubicBezTo>
                    <a:lnTo>
                      <a:pt x="7651" y="7944"/>
                    </a:lnTo>
                    <a:cubicBezTo>
                      <a:pt x="7478" y="8122"/>
                      <a:pt x="7449" y="8396"/>
                      <a:pt x="7589" y="8608"/>
                    </a:cubicBezTo>
                    <a:lnTo>
                      <a:pt x="7950" y="9147"/>
                    </a:lnTo>
                    <a:cubicBezTo>
                      <a:pt x="7873" y="9296"/>
                      <a:pt x="7810" y="9455"/>
                      <a:pt x="7767" y="9614"/>
                    </a:cubicBezTo>
                    <a:cubicBezTo>
                      <a:pt x="7719" y="9739"/>
                      <a:pt x="7786" y="9874"/>
                      <a:pt x="7911" y="9907"/>
                    </a:cubicBezTo>
                    <a:cubicBezTo>
                      <a:pt x="7932" y="9914"/>
                      <a:pt x="7954" y="9917"/>
                      <a:pt x="7974" y="9917"/>
                    </a:cubicBezTo>
                    <a:cubicBezTo>
                      <a:pt x="8077" y="9917"/>
                      <a:pt x="8170" y="9842"/>
                      <a:pt x="8190" y="9734"/>
                    </a:cubicBezTo>
                    <a:cubicBezTo>
                      <a:pt x="8234" y="9566"/>
                      <a:pt x="8306" y="9402"/>
                      <a:pt x="8392" y="9243"/>
                    </a:cubicBezTo>
                    <a:cubicBezTo>
                      <a:pt x="8431" y="9171"/>
                      <a:pt x="8431" y="9085"/>
                      <a:pt x="8383" y="9017"/>
                    </a:cubicBezTo>
                    <a:lnTo>
                      <a:pt x="7950" y="8368"/>
                    </a:lnTo>
                    <a:cubicBezTo>
                      <a:pt x="7926" y="8334"/>
                      <a:pt x="7931" y="8286"/>
                      <a:pt x="7959" y="8257"/>
                    </a:cubicBezTo>
                    <a:lnTo>
                      <a:pt x="8258" y="7963"/>
                    </a:lnTo>
                    <a:cubicBezTo>
                      <a:pt x="8274" y="7947"/>
                      <a:pt x="8295" y="7938"/>
                      <a:pt x="8316" y="7938"/>
                    </a:cubicBezTo>
                    <a:cubicBezTo>
                      <a:pt x="8333" y="7938"/>
                      <a:pt x="8349" y="7943"/>
                      <a:pt x="8364" y="7954"/>
                    </a:cubicBezTo>
                    <a:lnTo>
                      <a:pt x="9013" y="8387"/>
                    </a:lnTo>
                    <a:cubicBezTo>
                      <a:pt x="9049" y="8410"/>
                      <a:pt x="9091" y="8422"/>
                      <a:pt x="9134" y="8422"/>
                    </a:cubicBezTo>
                    <a:cubicBezTo>
                      <a:pt x="9172" y="8422"/>
                      <a:pt x="9210" y="8412"/>
                      <a:pt x="9244" y="8392"/>
                    </a:cubicBezTo>
                    <a:cubicBezTo>
                      <a:pt x="9398" y="8305"/>
                      <a:pt x="9562" y="8238"/>
                      <a:pt x="9735" y="8190"/>
                    </a:cubicBezTo>
                    <a:cubicBezTo>
                      <a:pt x="9812" y="8166"/>
                      <a:pt x="9875" y="8103"/>
                      <a:pt x="9889" y="8021"/>
                    </a:cubicBezTo>
                    <a:lnTo>
                      <a:pt x="10043" y="7256"/>
                    </a:lnTo>
                    <a:cubicBezTo>
                      <a:pt x="10053" y="7218"/>
                      <a:pt x="10086" y="7189"/>
                      <a:pt x="10130" y="7189"/>
                    </a:cubicBezTo>
                    <a:lnTo>
                      <a:pt x="10543" y="7189"/>
                    </a:lnTo>
                    <a:cubicBezTo>
                      <a:pt x="10587" y="7189"/>
                      <a:pt x="10620" y="7218"/>
                      <a:pt x="10630" y="7256"/>
                    </a:cubicBezTo>
                    <a:lnTo>
                      <a:pt x="10784" y="8021"/>
                    </a:lnTo>
                    <a:cubicBezTo>
                      <a:pt x="10798" y="8103"/>
                      <a:pt x="10861" y="8166"/>
                      <a:pt x="10938" y="8190"/>
                    </a:cubicBezTo>
                    <a:cubicBezTo>
                      <a:pt x="11111" y="8238"/>
                      <a:pt x="11275" y="8305"/>
                      <a:pt x="11429" y="8392"/>
                    </a:cubicBezTo>
                    <a:cubicBezTo>
                      <a:pt x="11463" y="8412"/>
                      <a:pt x="11501" y="8422"/>
                      <a:pt x="11539" y="8422"/>
                    </a:cubicBezTo>
                    <a:cubicBezTo>
                      <a:pt x="11582" y="8422"/>
                      <a:pt x="11624" y="8410"/>
                      <a:pt x="11660" y="8387"/>
                    </a:cubicBezTo>
                    <a:lnTo>
                      <a:pt x="12309" y="7954"/>
                    </a:lnTo>
                    <a:cubicBezTo>
                      <a:pt x="12324" y="7943"/>
                      <a:pt x="12340" y="7938"/>
                      <a:pt x="12357" y="7938"/>
                    </a:cubicBezTo>
                    <a:cubicBezTo>
                      <a:pt x="12379" y="7938"/>
                      <a:pt x="12401" y="7947"/>
                      <a:pt x="12420" y="7963"/>
                    </a:cubicBezTo>
                    <a:lnTo>
                      <a:pt x="12713" y="8257"/>
                    </a:lnTo>
                    <a:cubicBezTo>
                      <a:pt x="12742" y="8286"/>
                      <a:pt x="12747" y="8334"/>
                      <a:pt x="12723" y="8368"/>
                    </a:cubicBezTo>
                    <a:lnTo>
                      <a:pt x="12290" y="9017"/>
                    </a:lnTo>
                    <a:cubicBezTo>
                      <a:pt x="12247" y="9085"/>
                      <a:pt x="12242" y="9176"/>
                      <a:pt x="12280" y="9248"/>
                    </a:cubicBezTo>
                    <a:cubicBezTo>
                      <a:pt x="12367" y="9402"/>
                      <a:pt x="12439" y="9566"/>
                      <a:pt x="12487" y="9739"/>
                    </a:cubicBezTo>
                    <a:cubicBezTo>
                      <a:pt x="12507" y="9816"/>
                      <a:pt x="12574" y="9878"/>
                      <a:pt x="12656" y="9893"/>
                    </a:cubicBezTo>
                    <a:lnTo>
                      <a:pt x="13416" y="10047"/>
                    </a:lnTo>
                    <a:cubicBezTo>
                      <a:pt x="13459" y="10052"/>
                      <a:pt x="13488" y="10090"/>
                      <a:pt x="13488" y="10129"/>
                    </a:cubicBezTo>
                    <a:lnTo>
                      <a:pt x="13488" y="10547"/>
                    </a:lnTo>
                    <a:cubicBezTo>
                      <a:pt x="13488" y="10591"/>
                      <a:pt x="13459" y="10624"/>
                      <a:pt x="13416" y="10634"/>
                    </a:cubicBezTo>
                    <a:lnTo>
                      <a:pt x="12656" y="10783"/>
                    </a:lnTo>
                    <a:cubicBezTo>
                      <a:pt x="12574" y="10802"/>
                      <a:pt x="12507" y="10860"/>
                      <a:pt x="12487" y="10942"/>
                    </a:cubicBezTo>
                    <a:cubicBezTo>
                      <a:pt x="12439" y="11110"/>
                      <a:pt x="12367" y="11279"/>
                      <a:pt x="12280" y="11433"/>
                    </a:cubicBezTo>
                    <a:cubicBezTo>
                      <a:pt x="12242" y="11505"/>
                      <a:pt x="12242" y="11591"/>
                      <a:pt x="12290" y="11664"/>
                    </a:cubicBezTo>
                    <a:lnTo>
                      <a:pt x="12723" y="12308"/>
                    </a:lnTo>
                    <a:cubicBezTo>
                      <a:pt x="12747" y="12347"/>
                      <a:pt x="12742" y="12390"/>
                      <a:pt x="12713" y="12419"/>
                    </a:cubicBezTo>
                    <a:lnTo>
                      <a:pt x="12415" y="12713"/>
                    </a:lnTo>
                    <a:cubicBezTo>
                      <a:pt x="12398" y="12730"/>
                      <a:pt x="12375" y="12739"/>
                      <a:pt x="12353" y="12739"/>
                    </a:cubicBezTo>
                    <a:cubicBezTo>
                      <a:pt x="12338" y="12739"/>
                      <a:pt x="12323" y="12735"/>
                      <a:pt x="12309" y="12727"/>
                    </a:cubicBezTo>
                    <a:lnTo>
                      <a:pt x="11660" y="12294"/>
                    </a:lnTo>
                    <a:cubicBezTo>
                      <a:pt x="11624" y="12269"/>
                      <a:pt x="11582" y="12257"/>
                      <a:pt x="11539" y="12257"/>
                    </a:cubicBezTo>
                    <a:cubicBezTo>
                      <a:pt x="11501" y="12257"/>
                      <a:pt x="11463" y="12266"/>
                      <a:pt x="11429" y="12284"/>
                    </a:cubicBezTo>
                    <a:cubicBezTo>
                      <a:pt x="11275" y="12371"/>
                      <a:pt x="11111" y="12438"/>
                      <a:pt x="10938" y="12486"/>
                    </a:cubicBezTo>
                    <a:cubicBezTo>
                      <a:pt x="10861" y="12511"/>
                      <a:pt x="10798" y="12573"/>
                      <a:pt x="10784" y="12655"/>
                    </a:cubicBezTo>
                    <a:lnTo>
                      <a:pt x="10630" y="13420"/>
                    </a:lnTo>
                    <a:cubicBezTo>
                      <a:pt x="10620" y="13458"/>
                      <a:pt x="10587" y="13487"/>
                      <a:pt x="10543" y="13492"/>
                    </a:cubicBezTo>
                    <a:lnTo>
                      <a:pt x="10130" y="13492"/>
                    </a:lnTo>
                    <a:cubicBezTo>
                      <a:pt x="10086" y="13487"/>
                      <a:pt x="10053" y="13458"/>
                      <a:pt x="10043" y="13420"/>
                    </a:cubicBezTo>
                    <a:lnTo>
                      <a:pt x="9889" y="12655"/>
                    </a:lnTo>
                    <a:cubicBezTo>
                      <a:pt x="9875" y="12573"/>
                      <a:pt x="9812" y="12511"/>
                      <a:pt x="9735" y="12486"/>
                    </a:cubicBezTo>
                    <a:cubicBezTo>
                      <a:pt x="9562" y="12438"/>
                      <a:pt x="9398" y="12371"/>
                      <a:pt x="9244" y="12284"/>
                    </a:cubicBezTo>
                    <a:cubicBezTo>
                      <a:pt x="9211" y="12264"/>
                      <a:pt x="9174" y="12255"/>
                      <a:pt x="9136" y="12255"/>
                    </a:cubicBezTo>
                    <a:cubicBezTo>
                      <a:pt x="9093" y="12255"/>
                      <a:pt x="9050" y="12268"/>
                      <a:pt x="9013" y="12294"/>
                    </a:cubicBezTo>
                    <a:lnTo>
                      <a:pt x="8364" y="12727"/>
                    </a:lnTo>
                    <a:cubicBezTo>
                      <a:pt x="8350" y="12735"/>
                      <a:pt x="8335" y="12739"/>
                      <a:pt x="8320" y="12739"/>
                    </a:cubicBezTo>
                    <a:cubicBezTo>
                      <a:pt x="8298" y="12739"/>
                      <a:pt x="8275" y="12730"/>
                      <a:pt x="8258" y="12713"/>
                    </a:cubicBezTo>
                    <a:lnTo>
                      <a:pt x="7959" y="12419"/>
                    </a:lnTo>
                    <a:cubicBezTo>
                      <a:pt x="7931" y="12390"/>
                      <a:pt x="7926" y="12342"/>
                      <a:pt x="7950" y="12308"/>
                    </a:cubicBezTo>
                    <a:lnTo>
                      <a:pt x="8383" y="11664"/>
                    </a:lnTo>
                    <a:cubicBezTo>
                      <a:pt x="8426" y="11591"/>
                      <a:pt x="8431" y="11505"/>
                      <a:pt x="8392" y="11433"/>
                    </a:cubicBezTo>
                    <a:cubicBezTo>
                      <a:pt x="8306" y="11279"/>
                      <a:pt x="8234" y="11110"/>
                      <a:pt x="8186" y="10942"/>
                    </a:cubicBezTo>
                    <a:cubicBezTo>
                      <a:pt x="8166" y="10860"/>
                      <a:pt x="8099" y="10802"/>
                      <a:pt x="8017" y="10783"/>
                    </a:cubicBezTo>
                    <a:lnTo>
                      <a:pt x="7257" y="10634"/>
                    </a:lnTo>
                    <a:cubicBezTo>
                      <a:pt x="7214" y="10624"/>
                      <a:pt x="7185" y="10586"/>
                      <a:pt x="7185" y="10547"/>
                    </a:cubicBezTo>
                    <a:lnTo>
                      <a:pt x="7185" y="10129"/>
                    </a:lnTo>
                    <a:cubicBezTo>
                      <a:pt x="7185" y="10090"/>
                      <a:pt x="7214" y="10052"/>
                      <a:pt x="7257" y="10047"/>
                    </a:cubicBezTo>
                    <a:lnTo>
                      <a:pt x="7300" y="10037"/>
                    </a:lnTo>
                    <a:cubicBezTo>
                      <a:pt x="7585" y="9993"/>
                      <a:pt x="7528" y="9596"/>
                      <a:pt x="7283" y="9596"/>
                    </a:cubicBezTo>
                    <a:cubicBezTo>
                      <a:pt x="7263" y="9596"/>
                      <a:pt x="7241" y="9598"/>
                      <a:pt x="7218" y="9604"/>
                    </a:cubicBezTo>
                    <a:lnTo>
                      <a:pt x="7170" y="9614"/>
                    </a:lnTo>
                    <a:cubicBezTo>
                      <a:pt x="6925" y="9667"/>
                      <a:pt x="6747" y="9878"/>
                      <a:pt x="6747" y="10129"/>
                    </a:cubicBezTo>
                    <a:lnTo>
                      <a:pt x="6747" y="10547"/>
                    </a:lnTo>
                    <a:cubicBezTo>
                      <a:pt x="6747" y="10798"/>
                      <a:pt x="6925" y="11014"/>
                      <a:pt x="7170" y="11062"/>
                    </a:cubicBezTo>
                    <a:lnTo>
                      <a:pt x="7805" y="11187"/>
                    </a:lnTo>
                    <a:cubicBezTo>
                      <a:pt x="7844" y="11303"/>
                      <a:pt x="7892" y="11418"/>
                      <a:pt x="7945" y="11524"/>
                    </a:cubicBezTo>
                    <a:lnTo>
                      <a:pt x="7584" y="12068"/>
                    </a:lnTo>
                    <a:cubicBezTo>
                      <a:pt x="7445" y="12275"/>
                      <a:pt x="7473" y="12554"/>
                      <a:pt x="7651" y="12727"/>
                    </a:cubicBezTo>
                    <a:lnTo>
                      <a:pt x="7945" y="13025"/>
                    </a:lnTo>
                    <a:cubicBezTo>
                      <a:pt x="8047" y="13125"/>
                      <a:pt x="8180" y="13176"/>
                      <a:pt x="8315" y="13176"/>
                    </a:cubicBezTo>
                    <a:cubicBezTo>
                      <a:pt x="8415" y="13176"/>
                      <a:pt x="8516" y="13148"/>
                      <a:pt x="8604" y="13088"/>
                    </a:cubicBezTo>
                    <a:lnTo>
                      <a:pt x="9148" y="12727"/>
                    </a:lnTo>
                    <a:cubicBezTo>
                      <a:pt x="9254" y="12785"/>
                      <a:pt x="9369" y="12828"/>
                      <a:pt x="9485" y="12867"/>
                    </a:cubicBezTo>
                    <a:lnTo>
                      <a:pt x="9610" y="13502"/>
                    </a:lnTo>
                    <a:cubicBezTo>
                      <a:pt x="9663" y="13747"/>
                      <a:pt x="9875" y="13925"/>
                      <a:pt x="10125" y="13925"/>
                    </a:cubicBezTo>
                    <a:lnTo>
                      <a:pt x="10543" y="13925"/>
                    </a:lnTo>
                    <a:cubicBezTo>
                      <a:pt x="10794" y="13925"/>
                      <a:pt x="11010" y="13747"/>
                      <a:pt x="11058" y="13502"/>
                    </a:cubicBezTo>
                    <a:lnTo>
                      <a:pt x="11188" y="12867"/>
                    </a:lnTo>
                    <a:cubicBezTo>
                      <a:pt x="11299" y="12828"/>
                      <a:pt x="11414" y="12780"/>
                      <a:pt x="11520" y="12727"/>
                    </a:cubicBezTo>
                    <a:lnTo>
                      <a:pt x="12064" y="13088"/>
                    </a:lnTo>
                    <a:cubicBezTo>
                      <a:pt x="12152" y="13148"/>
                      <a:pt x="12254" y="13176"/>
                      <a:pt x="12355" y="13176"/>
                    </a:cubicBezTo>
                    <a:cubicBezTo>
                      <a:pt x="12490" y="13176"/>
                      <a:pt x="12624" y="13125"/>
                      <a:pt x="12723" y="13025"/>
                    </a:cubicBezTo>
                    <a:lnTo>
                      <a:pt x="13021" y="12727"/>
                    </a:lnTo>
                    <a:cubicBezTo>
                      <a:pt x="13195" y="12554"/>
                      <a:pt x="13223" y="12275"/>
                      <a:pt x="13084" y="12068"/>
                    </a:cubicBezTo>
                    <a:lnTo>
                      <a:pt x="12723" y="11524"/>
                    </a:lnTo>
                    <a:cubicBezTo>
                      <a:pt x="12781" y="11418"/>
                      <a:pt x="12824" y="11303"/>
                      <a:pt x="12863" y="11187"/>
                    </a:cubicBezTo>
                    <a:lnTo>
                      <a:pt x="13498" y="11062"/>
                    </a:lnTo>
                    <a:cubicBezTo>
                      <a:pt x="13743" y="11014"/>
                      <a:pt x="13921" y="10798"/>
                      <a:pt x="13921" y="10547"/>
                    </a:cubicBezTo>
                    <a:lnTo>
                      <a:pt x="13921" y="10129"/>
                    </a:lnTo>
                    <a:cubicBezTo>
                      <a:pt x="13921" y="9878"/>
                      <a:pt x="13748" y="9662"/>
                      <a:pt x="13503" y="9614"/>
                    </a:cubicBezTo>
                    <a:lnTo>
                      <a:pt x="12867" y="9484"/>
                    </a:lnTo>
                    <a:cubicBezTo>
                      <a:pt x="12829" y="9368"/>
                      <a:pt x="12781" y="9258"/>
                      <a:pt x="12728" y="9147"/>
                    </a:cubicBezTo>
                    <a:lnTo>
                      <a:pt x="13089" y="8608"/>
                    </a:lnTo>
                    <a:cubicBezTo>
                      <a:pt x="13223" y="8396"/>
                      <a:pt x="13199" y="8122"/>
                      <a:pt x="13021" y="7944"/>
                    </a:cubicBezTo>
                    <a:lnTo>
                      <a:pt x="12728" y="7651"/>
                    </a:lnTo>
                    <a:cubicBezTo>
                      <a:pt x="12625" y="7551"/>
                      <a:pt x="12490" y="7499"/>
                      <a:pt x="12354" y="7499"/>
                    </a:cubicBezTo>
                    <a:cubicBezTo>
                      <a:pt x="12255" y="7499"/>
                      <a:pt x="12156" y="7526"/>
                      <a:pt x="12069" y="7583"/>
                    </a:cubicBezTo>
                    <a:lnTo>
                      <a:pt x="11525" y="7944"/>
                    </a:lnTo>
                    <a:cubicBezTo>
                      <a:pt x="11414" y="7891"/>
                      <a:pt x="11304" y="7843"/>
                      <a:pt x="11188" y="7805"/>
                    </a:cubicBezTo>
                    <a:lnTo>
                      <a:pt x="11063" y="7169"/>
                    </a:lnTo>
                    <a:cubicBezTo>
                      <a:pt x="11010" y="6924"/>
                      <a:pt x="10794" y="6751"/>
                      <a:pt x="10548" y="675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5" name="Прямоугольник 1024">
              <a:extLst>
                <a:ext uri="{FF2B5EF4-FFF2-40B4-BE49-F238E27FC236}">
                  <a16:creationId xmlns:a16="http://schemas.microsoft.com/office/drawing/2014/main" id="{EF024291-8301-249D-AE63-E833F113387B}"/>
                </a:ext>
              </a:extLst>
            </p:cNvPr>
            <p:cNvSpPr/>
            <p:nvPr/>
          </p:nvSpPr>
          <p:spPr>
            <a:xfrm>
              <a:off x="6456040" y="2420888"/>
              <a:ext cx="576064" cy="5760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4" name="Группа 1183">
            <a:extLst>
              <a:ext uri="{FF2B5EF4-FFF2-40B4-BE49-F238E27FC236}">
                <a16:creationId xmlns:a16="http://schemas.microsoft.com/office/drawing/2014/main" id="{EC481498-0995-7A44-909D-49D0A6FC8D19}"/>
              </a:ext>
            </a:extLst>
          </p:cNvPr>
          <p:cNvGrpSpPr/>
          <p:nvPr/>
        </p:nvGrpSpPr>
        <p:grpSpPr>
          <a:xfrm>
            <a:off x="246152" y="3816118"/>
            <a:ext cx="1253053" cy="362571"/>
            <a:chOff x="130938" y="2018448"/>
            <a:chExt cx="1253053" cy="362571"/>
          </a:xfrm>
        </p:grpSpPr>
        <p:sp>
          <p:nvSpPr>
            <p:cNvPr id="1185" name="Овал 1184">
              <a:extLst>
                <a:ext uri="{FF2B5EF4-FFF2-40B4-BE49-F238E27FC236}">
                  <a16:creationId xmlns:a16="http://schemas.microsoft.com/office/drawing/2014/main" id="{94267104-7929-3C62-D965-9DA6EF957316}"/>
                </a:ext>
              </a:extLst>
            </p:cNvPr>
            <p:cNvSpPr/>
            <p:nvPr/>
          </p:nvSpPr>
          <p:spPr>
            <a:xfrm>
              <a:off x="246234" y="2270118"/>
              <a:ext cx="109780" cy="1109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86" name="Прямая соединительная линия 1185">
              <a:extLst>
                <a:ext uri="{FF2B5EF4-FFF2-40B4-BE49-F238E27FC236}">
                  <a16:creationId xmlns:a16="http://schemas.microsoft.com/office/drawing/2014/main" id="{4007DE99-7BE9-2AA7-C2DC-D108658C81FF}"/>
                </a:ext>
              </a:extLst>
            </p:cNvPr>
            <p:cNvCxnSpPr>
              <a:stCxn id="1185" idx="0"/>
            </p:cNvCxnSpPr>
            <p:nvPr/>
          </p:nvCxnSpPr>
          <p:spPr>
            <a:xfrm flipH="1" flipV="1">
              <a:off x="131434" y="2018448"/>
              <a:ext cx="16969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Прямая соединительная линия 1186">
              <a:extLst>
                <a:ext uri="{FF2B5EF4-FFF2-40B4-BE49-F238E27FC236}">
                  <a16:creationId xmlns:a16="http://schemas.microsoft.com/office/drawing/2014/main" id="{2589BF04-9D2E-CC88-71C7-6A5F164B6C0C}"/>
                </a:ext>
              </a:extLst>
            </p:cNvPr>
            <p:cNvCxnSpPr/>
            <p:nvPr/>
          </p:nvCxnSpPr>
          <p:spPr>
            <a:xfrm>
              <a:off x="130938" y="2019221"/>
              <a:ext cx="12530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8" name="Группа 1187">
            <a:extLst>
              <a:ext uri="{FF2B5EF4-FFF2-40B4-BE49-F238E27FC236}">
                <a16:creationId xmlns:a16="http://schemas.microsoft.com/office/drawing/2014/main" id="{1796EC52-C016-22E4-651F-6C2F18EA85B4}"/>
              </a:ext>
            </a:extLst>
          </p:cNvPr>
          <p:cNvGrpSpPr/>
          <p:nvPr/>
        </p:nvGrpSpPr>
        <p:grpSpPr>
          <a:xfrm>
            <a:off x="234550" y="5154662"/>
            <a:ext cx="1656184" cy="362571"/>
            <a:chOff x="130938" y="2018448"/>
            <a:chExt cx="1253053" cy="3625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89" name="Овал 1188">
              <a:extLst>
                <a:ext uri="{FF2B5EF4-FFF2-40B4-BE49-F238E27FC236}">
                  <a16:creationId xmlns:a16="http://schemas.microsoft.com/office/drawing/2014/main" id="{3A73456E-597E-1493-3787-CBE97196F272}"/>
                </a:ext>
              </a:extLst>
            </p:cNvPr>
            <p:cNvSpPr/>
            <p:nvPr/>
          </p:nvSpPr>
          <p:spPr>
            <a:xfrm>
              <a:off x="246234" y="2270118"/>
              <a:ext cx="109780" cy="110901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90" name="Прямая соединительная линия 1189">
              <a:extLst>
                <a:ext uri="{FF2B5EF4-FFF2-40B4-BE49-F238E27FC236}">
                  <a16:creationId xmlns:a16="http://schemas.microsoft.com/office/drawing/2014/main" id="{71153695-F8A0-C6CD-E07A-99526EA5E54E}"/>
                </a:ext>
              </a:extLst>
            </p:cNvPr>
            <p:cNvCxnSpPr>
              <a:stCxn id="1189" idx="0"/>
            </p:cNvCxnSpPr>
            <p:nvPr/>
          </p:nvCxnSpPr>
          <p:spPr>
            <a:xfrm flipH="1" flipV="1">
              <a:off x="131434" y="2018448"/>
              <a:ext cx="169690" cy="251670"/>
            </a:xfrm>
            <a:prstGeom prst="lin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Прямая соединительная линия 1190">
              <a:extLst>
                <a:ext uri="{FF2B5EF4-FFF2-40B4-BE49-F238E27FC236}">
                  <a16:creationId xmlns:a16="http://schemas.microsoft.com/office/drawing/2014/main" id="{50C2616D-A50B-7B2D-89BA-03737A40CD8D}"/>
                </a:ext>
              </a:extLst>
            </p:cNvPr>
            <p:cNvCxnSpPr/>
            <p:nvPr/>
          </p:nvCxnSpPr>
          <p:spPr>
            <a:xfrm>
              <a:off x="130938" y="2019221"/>
              <a:ext cx="1253053" cy="0"/>
            </a:xfrm>
            <a:prstGeom prst="lin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2" name="TextBox 1191">
            <a:extLst>
              <a:ext uri="{FF2B5EF4-FFF2-40B4-BE49-F238E27FC236}">
                <a16:creationId xmlns:a16="http://schemas.microsoft.com/office/drawing/2014/main" id="{D9D51D57-41B6-8AF8-63DE-6F43537D8741}"/>
              </a:ext>
            </a:extLst>
          </p:cNvPr>
          <p:cNvSpPr txBox="1"/>
          <p:nvPr/>
        </p:nvSpPr>
        <p:spPr>
          <a:xfrm>
            <a:off x="176752" y="3566717"/>
            <a:ext cx="15699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buClr>
                <a:schemeClr val="dk1"/>
              </a:buClr>
              <a:buSzPts val="1100"/>
            </a:pPr>
            <a:r>
              <a:rPr lang="ru-RU" sz="11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Текущий подход</a:t>
            </a:r>
          </a:p>
        </p:txBody>
      </p:sp>
      <p:sp>
        <p:nvSpPr>
          <p:cNvPr id="1193" name="TextBox 1192">
            <a:extLst>
              <a:ext uri="{FF2B5EF4-FFF2-40B4-BE49-F238E27FC236}">
                <a16:creationId xmlns:a16="http://schemas.microsoft.com/office/drawing/2014/main" id="{C5A3E606-01DD-E764-E4BE-D0E77FF332EB}"/>
              </a:ext>
            </a:extLst>
          </p:cNvPr>
          <p:cNvSpPr txBox="1"/>
          <p:nvPr/>
        </p:nvSpPr>
        <p:spPr>
          <a:xfrm>
            <a:off x="241168" y="4916087"/>
            <a:ext cx="222562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buClr>
                <a:schemeClr val="dk1"/>
              </a:buClr>
              <a:buSzPts val="1100"/>
            </a:pPr>
            <a:r>
              <a:rPr lang="ru-RU" sz="11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Предлагаемый подход</a:t>
            </a:r>
          </a:p>
        </p:txBody>
      </p:sp>
      <p:sp>
        <p:nvSpPr>
          <p:cNvPr id="1198" name="Прямоугольник 1197">
            <a:extLst>
              <a:ext uri="{FF2B5EF4-FFF2-40B4-BE49-F238E27FC236}">
                <a16:creationId xmlns:a16="http://schemas.microsoft.com/office/drawing/2014/main" id="{F617E511-72BF-D9F9-CA02-DE867FBED0A6}"/>
              </a:ext>
            </a:extLst>
          </p:cNvPr>
          <p:cNvSpPr/>
          <p:nvPr/>
        </p:nvSpPr>
        <p:spPr>
          <a:xfrm>
            <a:off x="2947400" y="5513633"/>
            <a:ext cx="510924" cy="4194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01" name="Прямая со стрелкой 1200">
            <a:extLst>
              <a:ext uri="{FF2B5EF4-FFF2-40B4-BE49-F238E27FC236}">
                <a16:creationId xmlns:a16="http://schemas.microsoft.com/office/drawing/2014/main" id="{3FA393DD-B16A-2748-05ED-727BD3201DA8}"/>
              </a:ext>
            </a:extLst>
          </p:cNvPr>
          <p:cNvCxnSpPr>
            <a:cxnSpLocks/>
          </p:cNvCxnSpPr>
          <p:nvPr/>
        </p:nvCxnSpPr>
        <p:spPr>
          <a:xfrm>
            <a:off x="3510913" y="5732893"/>
            <a:ext cx="110697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3" name="TextBox 1202">
            <a:extLst>
              <a:ext uri="{FF2B5EF4-FFF2-40B4-BE49-F238E27FC236}">
                <a16:creationId xmlns:a16="http://schemas.microsoft.com/office/drawing/2014/main" id="{534F2643-68FB-FC71-0FD6-20CBC6690B17}"/>
              </a:ext>
            </a:extLst>
          </p:cNvPr>
          <p:cNvSpPr txBox="1"/>
          <p:nvPr/>
        </p:nvSpPr>
        <p:spPr>
          <a:xfrm>
            <a:off x="3629874" y="4826376"/>
            <a:ext cx="16770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Предварительная стоимость  ≈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Y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5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/>
              <a:t>Проблема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245856" y="1960739"/>
            <a:ext cx="10201688" cy="253154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b="1" dirty="0"/>
              <a:t>Традиционные методы оценки стоимости на ранних этапах:</a:t>
            </a:r>
          </a:p>
          <a:p>
            <a:pPr marL="342900" indent="-342900" algn="just">
              <a:buFontTx/>
              <a:buChar char="-"/>
            </a:pPr>
            <a:r>
              <a:rPr lang="ru-RU" sz="2400" dirty="0"/>
              <a:t>Нет учета состава флюида, качественный характер прогноза (отношение </a:t>
            </a:r>
            <a:r>
              <a:rPr lang="en-US" sz="2400" dirty="0"/>
              <a:t>C1-C5+</a:t>
            </a:r>
            <a:r>
              <a:rPr lang="ru-RU" sz="2400" dirty="0"/>
              <a:t> компонент).</a:t>
            </a:r>
          </a:p>
          <a:p>
            <a:pPr marL="342900" indent="-342900" algn="just">
              <a:buFontTx/>
              <a:buChar char="-"/>
            </a:pPr>
            <a:r>
              <a:rPr lang="ru-RU" sz="2400" dirty="0"/>
              <a:t>Точность зависит от опыта специалистов, человеческий фактор</a:t>
            </a:r>
          </a:p>
          <a:p>
            <a:pPr marL="342900" indent="-342900" algn="just">
              <a:buFontTx/>
              <a:buChar char="-"/>
            </a:pPr>
            <a:r>
              <a:rPr lang="ru-RU" sz="2400" dirty="0"/>
              <a:t>Большие трудозатраты</a:t>
            </a:r>
          </a:p>
          <a:p>
            <a:pPr marL="342900" indent="-342900" algn="just">
              <a:buFontTx/>
              <a:buChar char="-"/>
            </a:pPr>
            <a:r>
              <a:rPr lang="ru-RU" sz="2400" dirty="0"/>
              <a:t>Статистически большие отклонения полученных прогнозов от факта</a:t>
            </a:r>
          </a:p>
          <a:p>
            <a:pPr algn="just"/>
            <a:endParaRPr lang="ru-RU" sz="2400" dirty="0"/>
          </a:p>
          <a:p>
            <a:pPr indent="360000" algn="just"/>
            <a:r>
              <a:rPr lang="ru-RU" sz="2400" b="1" dirty="0"/>
              <a:t>Научная проблема</a:t>
            </a:r>
            <a:r>
              <a:rPr lang="en-US" sz="2400" b="1" dirty="0"/>
              <a:t>:</a:t>
            </a:r>
            <a:r>
              <a:rPr lang="ru-RU" sz="2400" b="1" dirty="0"/>
              <a:t> </a:t>
            </a:r>
            <a:r>
              <a:rPr lang="ru-RU" sz="2400" dirty="0"/>
              <a:t>отсутствие готовых математических моделей и алгоритмов определения конфигурации технологического объекта подготовки углеводородов. 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4111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/>
              <a:t>Цель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0" y="2036884"/>
            <a:ext cx="10693400" cy="5707380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00" algn="just"/>
            <a:r>
              <a:rPr lang="ru-RU" sz="2000" dirty="0"/>
              <a:t>Исследовать, разработать и </a:t>
            </a:r>
            <a:r>
              <a:rPr lang="ru-RU" sz="2000" dirty="0" err="1"/>
              <a:t>программно</a:t>
            </a:r>
            <a:r>
              <a:rPr lang="ru-RU" sz="2000" dirty="0"/>
              <a:t> реализовать технологии построения и обновления базы знаний предметной области, разработать алгоритм генерации структур целевых объектов, ввести критерии и ограничения для задачи генерации структуры целевого объекта подготовки.</a:t>
            </a:r>
            <a:endParaRPr lang="en-US" sz="2000" dirty="0"/>
          </a:p>
          <a:p>
            <a:pPr algn="l"/>
            <a:r>
              <a:rPr lang="ru-RU" sz="2100" dirty="0"/>
              <a:t>Задачи</a:t>
            </a:r>
            <a:r>
              <a:rPr lang="en-US" sz="2100" dirty="0"/>
              <a:t>:</a:t>
            </a:r>
            <a:endParaRPr lang="ru-RU" sz="2100" dirty="0"/>
          </a:p>
          <a:p>
            <a:pPr marL="457200" indent="-457200" algn="l">
              <a:buFont typeface="+mj-lt"/>
              <a:buAutoNum type="arabicPeriod"/>
            </a:pPr>
            <a:r>
              <a:rPr lang="ru-RU" sz="2100" dirty="0"/>
              <a:t>Исследовать существующие подходы построения баз знаний предметных областей, разработать редактор предметной области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100" dirty="0"/>
              <a:t>Разработать алгоритм генерации целевых объектов по описанию предметной области.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100" i="0" dirty="0"/>
              <a:t>Построить и наполнить базу знаний параметров работы технологических объектов при разных составах сырья и свойствах объекта.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100" dirty="0"/>
              <a:t>На основе построенной базы знаний обучить коллекцию моделей машинного обучения для принятия решения о применимости объекта.</a:t>
            </a:r>
            <a:endParaRPr lang="ru-RU" sz="2100" i="0" dirty="0"/>
          </a:p>
          <a:p>
            <a:pPr marL="457200" indent="-457200" algn="l">
              <a:buFont typeface="+mj-lt"/>
              <a:buAutoNum type="arabicPeriod"/>
            </a:pPr>
            <a:r>
              <a:rPr lang="ru-RU" sz="2100" dirty="0"/>
              <a:t>Разработать алгоритм и модель оптимизации генерируемой структуры технологического объектов подготовки углеводородов.</a:t>
            </a:r>
          </a:p>
        </p:txBody>
      </p:sp>
    </p:spTree>
    <p:extLst>
      <p:ext uri="{BB962C8B-B14F-4D97-AF65-F5344CB8AC3E}">
        <p14:creationId xmlns:p14="http://schemas.microsoft.com/office/powerpoint/2010/main" val="211804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/>
              <a:t>Исследовательские вопросы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179762" y="1834342"/>
            <a:ext cx="8779147" cy="5908431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</a:t>
            </a:r>
            <a:r>
              <a:rPr lang="ru-RU" b="1" dirty="0"/>
              <a:t>1</a:t>
            </a:r>
            <a:r>
              <a:rPr lang="en-US" dirty="0"/>
              <a:t>. </a:t>
            </a:r>
            <a:r>
              <a:rPr lang="ru-RU" dirty="0"/>
              <a:t>Сбор данных</a:t>
            </a:r>
            <a:endParaRPr lang="ru-RU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</a:t>
            </a:r>
            <a:r>
              <a:rPr lang="ru-RU" b="1" dirty="0"/>
              <a:t>2</a:t>
            </a:r>
            <a:r>
              <a:rPr lang="en-US" b="1" dirty="0"/>
              <a:t>.</a:t>
            </a:r>
            <a:r>
              <a:rPr lang="ru-RU" dirty="0"/>
              <a:t> Разработка и программная реализация модели генерации структуры технологического объекта по описанию предметной области</a:t>
            </a:r>
            <a:r>
              <a:rPr lang="en-US" dirty="0"/>
              <a:t>	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</a:t>
            </a:r>
            <a:r>
              <a:rPr lang="ru-RU" b="1" dirty="0"/>
              <a:t>3</a:t>
            </a:r>
            <a:r>
              <a:rPr lang="en-US" b="1" dirty="0"/>
              <a:t>.</a:t>
            </a:r>
            <a:r>
              <a:rPr lang="en-US" dirty="0"/>
              <a:t>	</a:t>
            </a:r>
            <a:r>
              <a:rPr lang="ru-RU" dirty="0"/>
              <a:t>Обучение моделей машинного обучения для  оценки применимости объекта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RQ4</a:t>
            </a:r>
            <a:r>
              <a:rPr lang="en-US" dirty="0"/>
              <a:t>.</a:t>
            </a:r>
            <a:r>
              <a:rPr lang="ru-RU" dirty="0"/>
              <a:t> Ввод критериев и ограничений оптимизационной задачи, разработка алгоритма</a:t>
            </a:r>
          </a:p>
        </p:txBody>
      </p:sp>
      <p:pic>
        <p:nvPicPr>
          <p:cNvPr id="2050" name="Picture 2" descr="Список заданий - PNG 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310" y="5256536"/>
            <a:ext cx="2228328" cy="222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48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подходы решения задачи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18FFE6-408D-0953-D2CF-135DE3F0E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998" y="7168380"/>
            <a:ext cx="888818" cy="392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2">
                <a:extLst>
                  <a:ext uri="{FF2B5EF4-FFF2-40B4-BE49-F238E27FC236}">
                    <a16:creationId xmlns:a16="http://schemas.microsoft.com/office/drawing/2014/main" id="{F524DF56-6BCF-F860-7D1F-D5AA514192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24204"/>
                  </p:ext>
                </p:extLst>
              </p:nvPr>
            </p:nvGraphicFramePr>
            <p:xfrm>
              <a:off x="134399" y="1767780"/>
              <a:ext cx="10441159" cy="414356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39503">
                      <a:extLst>
                        <a:ext uri="{9D8B030D-6E8A-4147-A177-3AD203B41FA5}">
                          <a16:colId xmlns:a16="http://schemas.microsoft.com/office/drawing/2014/main" val="1070026725"/>
                        </a:ext>
                      </a:extLst>
                    </a:gridCol>
                    <a:gridCol w="5849609">
                      <a:extLst>
                        <a:ext uri="{9D8B030D-6E8A-4147-A177-3AD203B41FA5}">
                          <a16:colId xmlns:a16="http://schemas.microsoft.com/office/drawing/2014/main" val="2556061158"/>
                        </a:ext>
                      </a:extLst>
                    </a:gridCol>
                    <a:gridCol w="1444688">
                      <a:extLst>
                        <a:ext uri="{9D8B030D-6E8A-4147-A177-3AD203B41FA5}">
                          <a16:colId xmlns:a16="http://schemas.microsoft.com/office/drawing/2014/main" val="1343799042"/>
                        </a:ext>
                      </a:extLst>
                    </a:gridCol>
                    <a:gridCol w="1707359">
                      <a:extLst>
                        <a:ext uri="{9D8B030D-6E8A-4147-A177-3AD203B41FA5}">
                          <a16:colId xmlns:a16="http://schemas.microsoft.com/office/drawing/2014/main" val="1372217978"/>
                        </a:ext>
                      </a:extLst>
                    </a:gridCol>
                  </a:tblGrid>
                  <a:tr h="6955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Известные подход решения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Описание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Точность оценки затрат</a:t>
                          </a:r>
                          <a:endParaRPr lang="ru-RU" sz="14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Влияние параметров флюида на состав модели</a:t>
                          </a:r>
                          <a:endParaRPr lang="ru-RU" sz="14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596617"/>
                      </a:ext>
                    </a:extLst>
                  </a:tr>
                  <a:tr h="49266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ru-RU" sz="1400" kern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аналогов</a:t>
                          </a:r>
                          <a:endParaRPr lang="ru-RU" sz="14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just" defTabSz="914400" rtl="0" eaLnBrk="1" latinLnBrk="0" hangingPunct="1"/>
                          <a:r>
                            <a:rPr lang="ru-RU" sz="1400" kern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Использование формулы Ленца для расчета капитальных вложений по объектам различной мощности (производительности) на базе одного или нескольких объектов-аналогов с известным объемом капитальных вложений</a:t>
                          </a:r>
                        </a:p>
                        <a:p>
                          <a:pPr marL="0" algn="just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RU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п.о</m:t>
                                  </m:r>
                                </m:sub>
                              </m:sSub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о.а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н1ж1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н</m:t>
                                              </m:r>
                                              <m:r>
                                                <a:rPr lang="ru-RU" sz="14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ru-RU" sz="14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ж</m:t>
                                              </m:r>
                                              <m:r>
                                                <a:rPr lang="ru-RU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kern="12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r>
                            <a:rPr lang="ru-RU" sz="1400" kern="12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формула Ленца (</a:t>
                          </a:r>
                          <a:r>
                            <a:rPr lang="en-US" sz="1400" kern="12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</a:t>
                          </a:r>
                          <a:r>
                            <a:rPr lang="ru-RU" sz="1400" kern="12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н</a:t>
                          </a:r>
                          <a:r>
                            <a:rPr lang="en-US" sz="1400" kern="1200" baseline="-250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ru-RU" sz="1400" kern="12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ж</a:t>
                          </a:r>
                          <a:r>
                            <a:rPr lang="en-US" sz="1400" kern="1200" baseline="-250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en-US" sz="1400" kern="1200" baseline="30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kern="12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sz="1400" kern="12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производительность</a:t>
                          </a:r>
                          <a:r>
                            <a:rPr lang="en-US" sz="1400" kern="12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, C – </a:t>
                          </a:r>
                          <a:r>
                            <a:rPr lang="ru-RU" sz="1400" kern="12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капитальные затраты</a:t>
                          </a:r>
                          <a:r>
                            <a:rPr lang="en-US" sz="1400" kern="12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, m – </a:t>
                          </a:r>
                          <a:r>
                            <a:rPr lang="ru-RU" sz="1400" kern="12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коэффициент производительности)</a:t>
                          </a:r>
                          <a:endParaRPr lang="ru-RU" sz="1400" kern="120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highlight>
                              <a:srgbClr val="FFFF00"/>
                            </a:highlight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highlight>
                              <a:srgbClr val="FFFF00"/>
                            </a:highlight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8790348"/>
                      </a:ext>
                    </a:extLst>
                  </a:tr>
                  <a:tr h="49266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Модуль </a:t>
                          </a:r>
                          <a:r>
                            <a:rPr lang="ru-RU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кап.вложений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Подбор оборудования на основе типовых шаблонов с использованием 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MS</a:t>
                          </a:r>
                          <a:r>
                            <a:rPr lang="en-US" sz="1400" baseline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Excel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7049328"/>
                      </a:ext>
                    </a:extLst>
                  </a:tr>
                  <a:tr h="5820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IT-CAPEX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Для расчетов используются готовые составы сооружений (шаблоны). Пользователь вносит требуемую производительность объекта подготовки, на основании внесенного значения из базы типовых составов сооружений площадных объектов выдается подходящая стоимостная модель.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90972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2">
                <a:extLst>
                  <a:ext uri="{FF2B5EF4-FFF2-40B4-BE49-F238E27FC236}">
                    <a16:creationId xmlns:a16="http://schemas.microsoft.com/office/drawing/2014/main" id="{F524DF56-6BCF-F860-7D1F-D5AA514192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24204"/>
                  </p:ext>
                </p:extLst>
              </p:nvPr>
            </p:nvGraphicFramePr>
            <p:xfrm>
              <a:off x="134399" y="1767780"/>
              <a:ext cx="10441159" cy="414356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39503">
                      <a:extLst>
                        <a:ext uri="{9D8B030D-6E8A-4147-A177-3AD203B41FA5}">
                          <a16:colId xmlns:a16="http://schemas.microsoft.com/office/drawing/2014/main" val="1070026725"/>
                        </a:ext>
                      </a:extLst>
                    </a:gridCol>
                    <a:gridCol w="5849609">
                      <a:extLst>
                        <a:ext uri="{9D8B030D-6E8A-4147-A177-3AD203B41FA5}">
                          <a16:colId xmlns:a16="http://schemas.microsoft.com/office/drawing/2014/main" val="2556061158"/>
                        </a:ext>
                      </a:extLst>
                    </a:gridCol>
                    <a:gridCol w="1444688">
                      <a:extLst>
                        <a:ext uri="{9D8B030D-6E8A-4147-A177-3AD203B41FA5}">
                          <a16:colId xmlns:a16="http://schemas.microsoft.com/office/drawing/2014/main" val="1343799042"/>
                        </a:ext>
                      </a:extLst>
                    </a:gridCol>
                    <a:gridCol w="1707359">
                      <a:extLst>
                        <a:ext uri="{9D8B030D-6E8A-4147-A177-3AD203B41FA5}">
                          <a16:colId xmlns:a16="http://schemas.microsoft.com/office/drawing/2014/main" val="1372217978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Известные подход решения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Описание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Точность оценки затрат</a:t>
                          </a:r>
                          <a:endParaRPr lang="ru-RU" sz="14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Влияние параметров флюида на состав модели</a:t>
                          </a:r>
                          <a:endParaRPr lang="ru-RU" sz="14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596617"/>
                      </a:ext>
                    </a:extLst>
                  </a:tr>
                  <a:tr h="15222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ru-RU" sz="1400" kern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аналогов</a:t>
                          </a:r>
                          <a:endParaRPr lang="ru-RU" sz="14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4688" t="-62400" r="-54167" b="-114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highlight>
                              <a:srgbClr val="FFFF00"/>
                            </a:highlight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highlight>
                              <a:srgbClr val="FFFF00"/>
                            </a:highlight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87903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Модуль </a:t>
                          </a:r>
                          <a:r>
                            <a:rPr lang="ru-RU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кап.вложений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Подбор оборудования на основе типовых шаблонов с использованием 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MS</a:t>
                          </a:r>
                          <a:r>
                            <a:rPr lang="en-US" sz="1400" baseline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Excel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7049328"/>
                      </a:ext>
                    </a:extLst>
                  </a:tr>
                  <a:tr h="1158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IT-CAPEX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Для расчетов используются готовые составы сооружений (шаблоны). Пользователь вносит требуемую производительность объекта подготовки, на основании внесенного значения из базы типовых составов сооружений площадных объектов выдается подходящая стоимостная модель.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909728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B36AEBA-E94D-9B95-9597-AB702F65C1C3}"/>
              </a:ext>
            </a:extLst>
          </p:cNvPr>
          <p:cNvSpPr txBox="1">
            <a:spLocks/>
          </p:cNvSpPr>
          <p:nvPr/>
        </p:nvSpPr>
        <p:spPr>
          <a:xfrm>
            <a:off x="358509" y="6615854"/>
            <a:ext cx="10270970" cy="4320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из методов предполагает на раннем этапе привлечение технолога,  опыт которого влияет на предварительную стоимость реализации проекта </a:t>
            </a:r>
          </a:p>
          <a:p>
            <a:pPr algn="just"/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585E9F5-4B7F-F784-A339-B2F56E0EFE20}"/>
              </a:ext>
            </a:extLst>
          </p:cNvPr>
          <p:cNvSpPr/>
          <p:nvPr/>
        </p:nvSpPr>
        <p:spPr>
          <a:xfrm>
            <a:off x="7991581" y="3471448"/>
            <a:ext cx="286774" cy="286660"/>
          </a:xfrm>
          <a:prstGeom prst="ellipse">
            <a:avLst/>
          </a:prstGeom>
          <a:solidFill>
            <a:srgbClr val="EF894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8668850-FEFF-8638-EA37-805C9E2BF3DC}"/>
              </a:ext>
            </a:extLst>
          </p:cNvPr>
          <p:cNvSpPr/>
          <p:nvPr/>
        </p:nvSpPr>
        <p:spPr>
          <a:xfrm>
            <a:off x="9777209" y="3488653"/>
            <a:ext cx="286774" cy="286660"/>
          </a:xfrm>
          <a:prstGeom prst="ellipse">
            <a:avLst/>
          </a:prstGeom>
          <a:solidFill>
            <a:srgbClr val="EF894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96BDC6D-BE41-DC30-F86D-91B14E4A9566}"/>
              </a:ext>
            </a:extLst>
          </p:cNvPr>
          <p:cNvSpPr/>
          <p:nvPr/>
        </p:nvSpPr>
        <p:spPr>
          <a:xfrm>
            <a:off x="7991581" y="4388283"/>
            <a:ext cx="286774" cy="286660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237634D-D24F-4A5D-5D02-8785481A2205}"/>
              </a:ext>
            </a:extLst>
          </p:cNvPr>
          <p:cNvSpPr/>
          <p:nvPr/>
        </p:nvSpPr>
        <p:spPr>
          <a:xfrm>
            <a:off x="7991581" y="5201012"/>
            <a:ext cx="286774" cy="286660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663D672-9C99-4087-C9EA-96F312DD3221}"/>
              </a:ext>
            </a:extLst>
          </p:cNvPr>
          <p:cNvSpPr/>
          <p:nvPr/>
        </p:nvSpPr>
        <p:spPr>
          <a:xfrm>
            <a:off x="9740268" y="4331851"/>
            <a:ext cx="286774" cy="2866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8B71B20A-6813-5E3B-6E91-6C64E1C5B268}"/>
              </a:ext>
            </a:extLst>
          </p:cNvPr>
          <p:cNvSpPr/>
          <p:nvPr/>
        </p:nvSpPr>
        <p:spPr>
          <a:xfrm>
            <a:off x="9777209" y="5218217"/>
            <a:ext cx="286774" cy="2866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19117894-0C0E-1D56-21A2-B213DA9AD565}"/>
              </a:ext>
            </a:extLst>
          </p:cNvPr>
          <p:cNvGrpSpPr/>
          <p:nvPr/>
        </p:nvGrpSpPr>
        <p:grpSpPr>
          <a:xfrm rot="16200000">
            <a:off x="9883624" y="6748000"/>
            <a:ext cx="159733" cy="1224136"/>
            <a:chOff x="11496600" y="3933056"/>
            <a:chExt cx="216110" cy="1656184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32501B43-2A37-A4F2-B663-2A4D6212FA63}"/>
                </a:ext>
              </a:extLst>
            </p:cNvPr>
            <p:cNvSpPr/>
            <p:nvPr/>
          </p:nvSpPr>
          <p:spPr>
            <a:xfrm>
              <a:off x="11496600" y="3933056"/>
              <a:ext cx="216110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09A1CDE0-46E5-A96B-F076-99F8C2E41ADC}"/>
                </a:ext>
              </a:extLst>
            </p:cNvPr>
            <p:cNvSpPr/>
            <p:nvPr/>
          </p:nvSpPr>
          <p:spPr>
            <a:xfrm>
              <a:off x="11496600" y="4293096"/>
              <a:ext cx="216110" cy="216024"/>
            </a:xfrm>
            <a:prstGeom prst="ellipse">
              <a:avLst/>
            </a:prstGeom>
            <a:solidFill>
              <a:srgbClr val="EF894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5BB1424E-D2BC-68DC-7DF2-E23AC5373E00}"/>
                </a:ext>
              </a:extLst>
            </p:cNvPr>
            <p:cNvSpPr/>
            <p:nvPr/>
          </p:nvSpPr>
          <p:spPr>
            <a:xfrm>
              <a:off x="11496600" y="4653136"/>
              <a:ext cx="216110" cy="2160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11B20D75-04A0-1786-A430-E95DE27C574D}"/>
                </a:ext>
              </a:extLst>
            </p:cNvPr>
            <p:cNvSpPr/>
            <p:nvPr/>
          </p:nvSpPr>
          <p:spPr>
            <a:xfrm>
              <a:off x="11496600" y="5013176"/>
              <a:ext cx="216024" cy="21602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6010A218-096E-48DC-4390-66C19E9B901E}"/>
                </a:ext>
              </a:extLst>
            </p:cNvPr>
            <p:cNvSpPr/>
            <p:nvPr/>
          </p:nvSpPr>
          <p:spPr>
            <a:xfrm>
              <a:off x="11496600" y="5373216"/>
              <a:ext cx="216024" cy="21602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" name="Овал 22">
            <a:extLst>
              <a:ext uri="{FF2B5EF4-FFF2-40B4-BE49-F238E27FC236}">
                <a16:creationId xmlns:a16="http://schemas.microsoft.com/office/drawing/2014/main" id="{6B1EA09A-0188-89B5-D519-E3E41F64D3AB}"/>
              </a:ext>
            </a:extLst>
          </p:cNvPr>
          <p:cNvSpPr/>
          <p:nvPr/>
        </p:nvSpPr>
        <p:spPr>
          <a:xfrm>
            <a:off x="8990753" y="6883948"/>
            <a:ext cx="1959020" cy="5040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100"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Шкала оценки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F8C80-7DDF-FA55-FBD4-6DF4A013726F}"/>
              </a:ext>
            </a:extLst>
          </p:cNvPr>
          <p:cNvSpPr txBox="1"/>
          <p:nvPr/>
        </p:nvSpPr>
        <p:spPr>
          <a:xfrm>
            <a:off x="396256" y="6078144"/>
            <a:ext cx="10297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Стоимостная модель не учитывает параметры флюида, вследствие чего требует редактирования специалистом </a:t>
            </a:r>
          </a:p>
        </p:txBody>
      </p:sp>
      <p:sp>
        <p:nvSpPr>
          <p:cNvPr id="25" name="Rectangle 113">
            <a:extLst>
              <a:ext uri="{FF2B5EF4-FFF2-40B4-BE49-F238E27FC236}">
                <a16:creationId xmlns:a16="http://schemas.microsoft.com/office/drawing/2014/main" id="{E04867D4-2DC1-C63A-1CEB-C55E754C4328}"/>
              </a:ext>
            </a:extLst>
          </p:cNvPr>
          <p:cNvSpPr/>
          <p:nvPr/>
        </p:nvSpPr>
        <p:spPr>
          <a:xfrm flipH="1">
            <a:off x="134398" y="5944244"/>
            <a:ext cx="2880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06515">
              <a:defRPr/>
            </a:pPr>
            <a:r>
              <a:rPr lang="ru-RU" sz="8000" kern="0" dirty="0">
                <a:solidFill>
                  <a:srgbClr val="EB6C15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!</a:t>
            </a:r>
            <a:endParaRPr lang="en-US" sz="8000" kern="0" dirty="0">
              <a:solidFill>
                <a:srgbClr val="EB6C15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/>
              <a:t>Существующие подходы решения задачи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345297" y="1723292"/>
            <a:ext cx="9764257" cy="5652655"/>
          </a:xfrm>
          <a:prstGeom prst="rect">
            <a:avLst/>
          </a:prstGeom>
        </p:spPr>
        <p:txBody>
          <a:bodyPr vert="horz" lIns="104306" tIns="52153" rIns="104306" bIns="52153" rtlCol="0">
            <a:normAutofit fontScale="92500" lnSpcReduction="1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ru-RU" dirty="0"/>
              <a:t>Источники данных для БД о предметной области</a:t>
            </a:r>
            <a:endParaRPr lang="en-US" dirty="0"/>
          </a:p>
          <a:p>
            <a:pPr marL="978728" lvl="1" indent="-457200" algn="l">
              <a:buFont typeface="Arial" panose="020B0604020202020204" pitchFamily="34" charset="0"/>
              <a:buChar char="•"/>
            </a:pPr>
            <a:r>
              <a:rPr lang="ru-RU" dirty="0"/>
              <a:t>Реальные данные</a:t>
            </a:r>
          </a:p>
          <a:p>
            <a:pPr marL="978728" lvl="1" indent="-457200" algn="l">
              <a:buFont typeface="Arial" panose="020B0604020202020204" pitchFamily="34" charset="0"/>
              <a:buChar char="•"/>
            </a:pPr>
            <a:r>
              <a:rPr lang="ru-RU" dirty="0"/>
              <a:t>Синтетические данные из симуляторов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ru-RU" dirty="0"/>
              <a:t>Для генерации структуры технологических объектов можно использовать</a:t>
            </a:r>
            <a:r>
              <a:rPr lang="en-US" dirty="0"/>
              <a:t> </a:t>
            </a:r>
            <a:r>
              <a:rPr lang="ru-RU" dirty="0"/>
              <a:t>подходы</a:t>
            </a:r>
            <a:r>
              <a:rPr lang="en-US" dirty="0"/>
              <a:t>:</a:t>
            </a:r>
          </a:p>
          <a:p>
            <a:pPr marL="1035878" lvl="1" indent="-514350" algn="l">
              <a:buFont typeface="Arial" panose="020B0604020202020204" pitchFamily="34" charset="0"/>
              <a:buChar char="•"/>
            </a:pPr>
            <a:r>
              <a:rPr lang="ru-RU" dirty="0"/>
              <a:t>Алгоритмические</a:t>
            </a:r>
            <a:endParaRPr lang="en-US" dirty="0"/>
          </a:p>
          <a:p>
            <a:pPr marL="1035878" lvl="1" indent="-514350" algn="l">
              <a:buFont typeface="Arial" panose="020B0604020202020204" pitchFamily="34" charset="0"/>
              <a:buChar char="•"/>
            </a:pPr>
            <a:r>
              <a:rPr lang="ru-RU" dirty="0"/>
              <a:t>Порождающий дизайн (</a:t>
            </a:r>
            <a:r>
              <a:rPr lang="en-US" dirty="0"/>
              <a:t>Generative Design</a:t>
            </a:r>
            <a:r>
              <a:rPr lang="ru-RU" dirty="0"/>
              <a:t>)</a:t>
            </a:r>
          </a:p>
          <a:p>
            <a:pPr marL="1035878" lvl="1" indent="-514350" algn="l">
              <a:buFont typeface="Arial" panose="020B0604020202020204" pitchFamily="34" charset="0"/>
              <a:buChar char="•"/>
            </a:pPr>
            <a:r>
              <a:rPr lang="ru-RU" dirty="0"/>
              <a:t>Экспертные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dirty="0"/>
              <a:t>Для построения системы оценки генерируемых структур</a:t>
            </a:r>
            <a:r>
              <a:rPr lang="en-US" dirty="0"/>
              <a:t>:</a:t>
            </a:r>
          </a:p>
          <a:p>
            <a:pPr marL="1035878" lvl="1" indent="-514350" algn="l">
              <a:buFont typeface="Arial" panose="020B0604020202020204" pitchFamily="34" charset="0"/>
              <a:buChar char="•"/>
            </a:pPr>
            <a:r>
              <a:rPr lang="ru-RU" dirty="0"/>
              <a:t>Экспертная</a:t>
            </a:r>
            <a:endParaRPr lang="en-US" dirty="0"/>
          </a:p>
          <a:p>
            <a:pPr marL="1035878" lvl="1" indent="-514350" algn="l">
              <a:buFont typeface="Arial" panose="020B0604020202020204" pitchFamily="34" charset="0"/>
              <a:buChar char="•"/>
            </a:pPr>
            <a:r>
              <a:rPr lang="ru-RU" dirty="0" err="1"/>
              <a:t>Дискриминативная</a:t>
            </a:r>
            <a:r>
              <a:rPr lang="ru-RU" dirty="0"/>
              <a:t> модель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dirty="0"/>
              <a:t>Для оптимизации генерируемой структуры можно использовать</a:t>
            </a:r>
            <a:r>
              <a:rPr lang="en-US" dirty="0"/>
              <a:t>:</a:t>
            </a:r>
          </a:p>
          <a:p>
            <a:pPr marL="1035878" lvl="1" indent="-514350" algn="l">
              <a:buFont typeface="Arial" panose="020B0604020202020204" pitchFamily="34" charset="0"/>
              <a:buChar char="•"/>
            </a:pPr>
            <a:r>
              <a:rPr lang="ru-RU" dirty="0"/>
              <a:t>Стохастические методы (Монте-Карло, Имитации отжига, Генетический алгоритм)</a:t>
            </a:r>
            <a:endParaRPr lang="en-US" dirty="0"/>
          </a:p>
          <a:p>
            <a:pPr marL="1035878" lvl="1" indent="-514350" algn="l">
              <a:buFont typeface="Arial" panose="020B0604020202020204" pitchFamily="34" charset="0"/>
              <a:buChar char="•"/>
            </a:pPr>
            <a:r>
              <a:rPr lang="ru-RU" dirty="0"/>
              <a:t>Градиентный спуск</a:t>
            </a:r>
          </a:p>
          <a:p>
            <a:pPr marL="1035878" lvl="1" indent="-514350" algn="l">
              <a:buFont typeface="Arial" panose="020B0604020202020204" pitchFamily="34" charset="0"/>
              <a:buChar char="•"/>
            </a:pPr>
            <a:r>
              <a:rPr lang="ru-RU" dirty="0" err="1"/>
              <a:t>Брутфорс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5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/>
              <a:t>Постановка 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13BFE2-7E22-2BB6-A346-66DCA0BBDF10}"/>
              </a:ext>
            </a:extLst>
          </p:cNvPr>
          <p:cNvSpPr txBox="1">
            <a:spLocks/>
          </p:cNvSpPr>
          <p:nvPr/>
        </p:nvSpPr>
        <p:spPr>
          <a:xfrm>
            <a:off x="647792" y="1758461"/>
            <a:ext cx="9054176" cy="4955663"/>
          </a:xfrm>
          <a:prstGeom prst="rect">
            <a:avLst/>
          </a:prstGeom>
        </p:spPr>
        <p:txBody>
          <a:bodyPr vert="horz" lIns="104306" tIns="52153" rIns="104306" bIns="52153" rtlCol="0">
            <a:normAutofit fontScale="70000" lnSpcReduction="2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	Общая постановка задачи заключается в том, чтобы на основе заданного </a:t>
            </a:r>
            <a:r>
              <a:rPr lang="ru-RU" dirty="0">
                <a:solidFill>
                  <a:srgbClr val="FF0000"/>
                </a:solidFill>
              </a:rPr>
              <a:t>вектора </a:t>
            </a:r>
            <a:r>
              <a:rPr lang="ru-RU" dirty="0"/>
              <a:t>(компонентный состав, физические параметры) </a:t>
            </a:r>
            <a:r>
              <a:rPr lang="en-US" dirty="0"/>
              <a:t>M</a:t>
            </a:r>
            <a:r>
              <a:rPr lang="ru-RU" dirty="0"/>
              <a:t> и </a:t>
            </a:r>
            <a:r>
              <a:rPr lang="ru-RU" dirty="0">
                <a:solidFill>
                  <a:srgbClr val="FF0000"/>
                </a:solidFill>
              </a:rPr>
              <a:t>базы знаний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ru-RU" dirty="0"/>
              <a:t>, сгенерировать структуру (технологический граф объекта) </a:t>
            </a:r>
            <a:r>
              <a:rPr lang="en-US" dirty="0"/>
              <a:t>G</a:t>
            </a:r>
            <a:r>
              <a:rPr lang="ru-RU" dirty="0"/>
              <a:t>, соответствующий </a:t>
            </a:r>
            <a:r>
              <a:rPr lang="en-US" dirty="0"/>
              <a:t>M</a:t>
            </a:r>
            <a:r>
              <a:rPr lang="ru-RU" dirty="0"/>
              <a:t> (может осуществить переработку до целевых компонент). Формально, задача может быть сформулирована следующим образом:</a:t>
            </a:r>
          </a:p>
          <a:p>
            <a:pPr algn="just"/>
            <a:r>
              <a:rPr lang="ru-RU" dirty="0"/>
              <a:t>Дано: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вектор Q размерностью </a:t>
            </a:r>
            <a:r>
              <a:rPr lang="en-US" dirty="0"/>
              <a:t>n, </a:t>
            </a:r>
            <a:r>
              <a:rPr lang="ru-RU" dirty="0"/>
              <a:t>включающий в себя молекулярные доли С1-С5+, давление, температура, факторы осложнения (наличие парафинов, смол, сероводорода и </a:t>
            </a:r>
            <a:r>
              <a:rPr lang="ru-RU" dirty="0" err="1"/>
              <a:t>т.д</a:t>
            </a:r>
            <a:r>
              <a:rPr lang="ru-RU" dirty="0"/>
              <a:t>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База знаний </a:t>
            </a:r>
            <a:r>
              <a:rPr lang="en-US" dirty="0"/>
              <a:t>D</a:t>
            </a:r>
            <a:r>
              <a:rPr lang="ru-RU" dirty="0"/>
              <a:t>, содержащая информацию</a:t>
            </a:r>
            <a:r>
              <a:rPr lang="en-US" dirty="0"/>
              <a:t> </a:t>
            </a:r>
            <a:r>
              <a:rPr lang="ru-RU" dirty="0"/>
              <a:t>об компонентах установки (объектах).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Критерий К, которому должна соответствовать структура </a:t>
            </a:r>
            <a:r>
              <a:rPr lang="en-US" dirty="0"/>
              <a:t>G</a:t>
            </a:r>
            <a:endParaRPr lang="ru-RU" dirty="0"/>
          </a:p>
          <a:p>
            <a:pPr algn="just"/>
            <a:r>
              <a:rPr lang="ru-RU" dirty="0"/>
              <a:t>Найти: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Функцию </a:t>
            </a:r>
            <a:r>
              <a:rPr lang="en-US" dirty="0"/>
              <a:t>F(M, D), </a:t>
            </a:r>
            <a:r>
              <a:rPr lang="ru-RU" dirty="0"/>
              <a:t>которая генерирует </a:t>
            </a:r>
            <a:r>
              <a:rPr lang="ru-RU" dirty="0">
                <a:solidFill>
                  <a:srgbClr val="FF0000"/>
                </a:solidFill>
              </a:rPr>
              <a:t>структуру установки </a:t>
            </a:r>
            <a:r>
              <a:rPr lang="en-US" dirty="0">
                <a:solidFill>
                  <a:srgbClr val="FF0000"/>
                </a:solidFill>
              </a:rPr>
              <a:t>G </a:t>
            </a:r>
            <a:r>
              <a:rPr lang="ru-RU" dirty="0"/>
              <a:t>наиболее подходящую для вектора </a:t>
            </a:r>
            <a:r>
              <a:rPr lang="en-US" dirty="0"/>
              <a:t>M (</a:t>
            </a:r>
            <a:r>
              <a:rPr lang="ru-RU" dirty="0"/>
              <a:t>оптимальную по некоторому целевому критерию </a:t>
            </a:r>
            <a:r>
              <a:rPr lang="en-US" dirty="0"/>
              <a:t>K).</a:t>
            </a:r>
            <a:endParaRPr lang="ru-RU" dirty="0"/>
          </a:p>
          <a:p>
            <a:pPr algn="just"/>
            <a:r>
              <a:rPr lang="ru-RU" dirty="0"/>
              <a:t>	</a:t>
            </a:r>
          </a:p>
          <a:p>
            <a:pPr algn="just"/>
            <a:r>
              <a:rPr lang="ru-RU" dirty="0"/>
              <a:t>	Таким образом, основная задача - это генерация графов </a:t>
            </a:r>
            <a:r>
              <a:rPr lang="en-US" dirty="0"/>
              <a:t>G </a:t>
            </a:r>
            <a:r>
              <a:rPr lang="ru-RU" dirty="0"/>
              <a:t>на основе базы знаний </a:t>
            </a:r>
            <a:r>
              <a:rPr lang="en-US" dirty="0"/>
              <a:t>D </a:t>
            </a:r>
            <a:r>
              <a:rPr lang="ru-RU" dirty="0"/>
              <a:t>и оптимизация</a:t>
            </a:r>
            <a:r>
              <a:rPr lang="en-US" dirty="0"/>
              <a:t> G</a:t>
            </a:r>
            <a:r>
              <a:rPr lang="ru-RU" dirty="0"/>
              <a:t> по некоторому критерию K. </a:t>
            </a:r>
          </a:p>
        </p:txBody>
      </p:sp>
    </p:spTree>
    <p:extLst>
      <p:ext uri="{BB962C8B-B14F-4D97-AF65-F5344CB8AC3E}">
        <p14:creationId xmlns:p14="http://schemas.microsoft.com/office/powerpoint/2010/main" val="283787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29258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33527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40386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04325" y="52011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/>
              <a:t>Модель генератора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ECF663-D53F-0586-1663-1EA5732DB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370" y="1628385"/>
            <a:ext cx="7412722" cy="58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262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1690</TotalTime>
  <Words>1563</Words>
  <Application>Microsoft Office PowerPoint</Application>
  <PresentationFormat>Произвольный</PresentationFormat>
  <Paragraphs>270</Paragraphs>
  <Slides>18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Book Antiqua</vt:lpstr>
      <vt:lpstr>Calibri</vt:lpstr>
      <vt:lpstr>Calibri Light</vt:lpstr>
      <vt:lpstr>Cambria Math</vt:lpstr>
      <vt:lpstr>Fira Sans Bold</vt:lpstr>
      <vt:lpstr>Fira Sans ExtraLight</vt:lpstr>
      <vt:lpstr>Fira Sans Light</vt:lpstr>
      <vt:lpstr>Times New Roman</vt:lpstr>
      <vt:lpstr>Тема Office</vt:lpstr>
      <vt:lpstr>Разработка интеллектуальной системы моделирования структур технологических объектов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Фаттахова Александра Николаевна</dc:creator>
  <cp:lastModifiedBy>Александра Хорошева</cp:lastModifiedBy>
  <cp:revision>257</cp:revision>
  <dcterms:created xsi:type="dcterms:W3CDTF">2017-12-26T09:56:39Z</dcterms:created>
  <dcterms:modified xsi:type="dcterms:W3CDTF">2023-05-18T20:05:39Z</dcterms:modified>
</cp:coreProperties>
</file>