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64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84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36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65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35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42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58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8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2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9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39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70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94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4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3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1B77-DC9C-4733-A923-94CC2E35CED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5286DA-EB29-491C-A221-1E82DE03D0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9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5013" y="825500"/>
            <a:ext cx="8915399" cy="2262781"/>
          </a:xfrm>
        </p:spPr>
        <p:txBody>
          <a:bodyPr/>
          <a:lstStyle/>
          <a:p>
            <a:r>
              <a:rPr lang="es-MX" u="sng" dirty="0" smtClean="0"/>
              <a:t>Presentación app: “</a:t>
            </a:r>
            <a:r>
              <a:rPr lang="es-MX" u="sng" dirty="0" err="1" smtClean="0"/>
              <a:t>Admi</a:t>
            </a:r>
            <a:r>
              <a:rPr lang="es-MX" u="sng" dirty="0" smtClean="0"/>
              <a:t> </a:t>
            </a:r>
            <a:r>
              <a:rPr lang="es-MX" u="sng" dirty="0" err="1" smtClean="0"/>
              <a:t>Cool</a:t>
            </a:r>
            <a:r>
              <a:rPr lang="es-MX" u="sng" dirty="0" smtClean="0"/>
              <a:t>”</a:t>
            </a:r>
            <a:endParaRPr lang="es-MX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57413" y="3429000"/>
            <a:ext cx="8915399" cy="2044337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Integrantes: Barrón </a:t>
            </a:r>
            <a:r>
              <a:rPr lang="es-MX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Solis</a:t>
            </a: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Alejandro, Hernández Loredo Isaac. 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scontent.fmex11-2.fna.fbcdn.net/v/t1.15752-9/47443233_1450349238435956_3045395231798198272_n.png?_nc_cat=101&amp;_nc_ht=scontent.fmex11-2.fna&amp;oh=bd0e81161261662cd4747127496243fe&amp;oe=5CAA26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25108"/>
            <a:ext cx="2935968" cy="249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6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 smtClean="0"/>
              <a:t>¿Cuál es el objetivo de </a:t>
            </a:r>
            <a:r>
              <a:rPr lang="es-MX" u="sng" dirty="0" err="1" smtClean="0"/>
              <a:t>Admi</a:t>
            </a:r>
            <a:r>
              <a:rPr lang="es-MX" u="sng" dirty="0" smtClean="0"/>
              <a:t> </a:t>
            </a:r>
            <a:r>
              <a:rPr lang="es-MX" u="sng" dirty="0" err="1" smtClean="0"/>
              <a:t>Cool</a:t>
            </a:r>
            <a:r>
              <a:rPr lang="es-MX" u="sng" dirty="0" smtClean="0"/>
              <a:t>?</a:t>
            </a:r>
            <a:endParaRPr lang="es-MX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app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AdmiCool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tiene por objetivo facilitar las labores de administración de una empresa. También el de ser una herramienta para los trabajadores de una empresa específica.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n para personas felices en su 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3953953"/>
            <a:ext cx="5457825" cy="29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4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 smtClean="0"/>
              <a:t>¿En que consiste la App?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1917" y="1304927"/>
            <a:ext cx="8915400" cy="3777622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Consiste en dos vistas que solicitan datos al usuario, una de ellas para registrar una empresa y la otra para crear una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cue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 usuario como trabajador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 En esta opción se manejo el uso de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para usuarios autenticados.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Las funciones con las que cuenta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es:</a:t>
            </a:r>
          </a:p>
          <a:p>
            <a:pPr>
              <a:buFontTx/>
              <a:buChar char="-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agenda o cronograma personal, 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opción para ver los eventos programados por los miembros de la empresa, y a su vez una opción para crear eventos propios. 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función de localización de la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empresa.</a:t>
            </a:r>
          </a:p>
          <a:p>
            <a:pPr>
              <a:buFontTx/>
              <a:buChar char="-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Por último una vista principal para interactuar con otros miembros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conectados.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8" descr="Resultado de imagen para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82" name="Picture 10" descr="Resultado de imagen para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90" y="4729479"/>
            <a:ext cx="2808515" cy="19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n para even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69" y="4677545"/>
            <a:ext cx="2939643" cy="184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Resultado de imagen para cronogra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159" y="4605978"/>
            <a:ext cx="2476500" cy="1847850"/>
          </a:xfrm>
          <a:prstGeom prst="rect">
            <a:avLst/>
          </a:prstGeom>
        </p:spPr>
      </p:pic>
      <p:pic>
        <p:nvPicPr>
          <p:cNvPr id="3090" name="Picture 18" descr="Resultado de imagen para ubicac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59" y="4605977"/>
            <a:ext cx="2159317" cy="18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7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 smtClean="0"/>
              <a:t>Demo App “</a:t>
            </a:r>
            <a:r>
              <a:rPr lang="es-MX" u="sng" dirty="0" err="1" smtClean="0"/>
              <a:t>Admi</a:t>
            </a:r>
            <a:r>
              <a:rPr lang="es-MX" u="sng" dirty="0" smtClean="0"/>
              <a:t> </a:t>
            </a:r>
            <a:r>
              <a:rPr lang="es-MX" u="sng" dirty="0" err="1" smtClean="0"/>
              <a:t>Cool</a:t>
            </a:r>
            <a:r>
              <a:rPr lang="es-MX" u="sng" dirty="0" smtClean="0"/>
              <a:t>”</a:t>
            </a:r>
            <a:endParaRPr lang="es-MX" u="sng" dirty="0"/>
          </a:p>
        </p:txBody>
      </p:sp>
      <p:pic>
        <p:nvPicPr>
          <p:cNvPr id="4098" name="Picture 2" descr="https://scontent.fmex11-2.fna.fbcdn.net/v/t1.15752-9/47580351_426767687859899_59520734824759296_n.jpg?_nc_cat=106&amp;_nc_ht=scontent.fmex11-2.fna&amp;oh=15ac2dc85fc59bc962842ac8a754c5c7&amp;oe=5CB250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2" y="1264555"/>
            <a:ext cx="3052319" cy="24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mex11-2.fna.fbcdn.net/v/t1.15752-9/47576132_737605516596640_411506249763389440_n.jpg?_nc_cat=109&amp;_nc_ht=scontent.fmex11-2.fna&amp;oh=5310adcede3b3ab9de4889c7a4ab61c6&amp;oe=5C9A94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87" y="1264555"/>
            <a:ext cx="2995930" cy="27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content.fmex11-2.fna.fbcdn.net/v/t1.15752-9/47683299_2192697110994621_4980898874823540736_n.jpg?_nc_cat=111&amp;_nc_ht=scontent.fmex11-2.fna&amp;oh=a3ecec01ba889daf35d1750840470196&amp;oe=5C9BDB6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51" y="1368334"/>
            <a:ext cx="2997872" cy="28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content.fmex11-2.fna.fbcdn.net/v/t1.15752-9/47575429_1289547774518769_1958705326941274112_n.jpg?_nc_cat=102&amp;_nc_ht=scontent.fmex11-2.fna&amp;oh=b61f314df6ef0896c321ae9cdca7693b&amp;oe=5C6B6D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4" y="3928330"/>
            <a:ext cx="3143759" cy="292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scontent.fmex11-2.fna.fbcdn.net/v/t1.15752-9/47578873_268221610542766_6533914540311052288_n.jpg?_nc_cat=111&amp;_nc_ht=scontent.fmex11-2.fna&amp;oh=720f406fc38f5e12eb80d18ae626d672&amp;oe=5CA294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61" y="4049121"/>
            <a:ext cx="3312807" cy="28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scontent.fmex11-2.fna.fbcdn.net/v/t1.15752-9/47680941_2177571769148432_5877671721057648640_n.jpg?_nc_cat=109&amp;_nc_ht=scontent.fmex11-2.fna&amp;oh=4c45cd86652cfccf117d0cc969d7170a&amp;oe=5C9AFD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361" y="4433954"/>
            <a:ext cx="2931251" cy="24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8191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171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Presentación app: “Admi Cool”</vt:lpstr>
      <vt:lpstr>¿Cuál es el objetivo de Admi Cool?</vt:lpstr>
      <vt:lpstr>¿En que consiste la App? </vt:lpstr>
      <vt:lpstr>Demo App “Admi Cool”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app: “Admi Cool”</dc:title>
  <dc:creator>Mirii</dc:creator>
  <cp:lastModifiedBy>Mirii</cp:lastModifiedBy>
  <cp:revision>5</cp:revision>
  <dcterms:created xsi:type="dcterms:W3CDTF">2018-12-07T04:55:54Z</dcterms:created>
  <dcterms:modified xsi:type="dcterms:W3CDTF">2018-12-07T06:14:47Z</dcterms:modified>
</cp:coreProperties>
</file>