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7" r:id="rId7"/>
    <p:sldId id="268" r:id="rId8"/>
    <p:sldId id="269" r:id="rId9"/>
    <p:sldId id="260" r:id="rId10"/>
    <p:sldId id="262" r:id="rId11"/>
    <p:sldId id="263" r:id="rId12"/>
    <p:sldId id="265" r:id="rId13"/>
    <p:sldId id="264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53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0A6F0A-E6DF-4663-B8E1-4F10FC32EF7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6B13DDE0-4DC3-485F-9E3A-18C9F5ADA52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NYC Taxi Trip Dataset (2016-2017).</a:t>
          </a:r>
        </a:p>
      </dgm:t>
    </dgm:pt>
    <dgm:pt modelId="{2ECC52F5-9775-40C1-8436-D314BDCC06D7}" type="parTrans" cxnId="{660F4451-B470-4268-A30C-88644388C010}">
      <dgm:prSet/>
      <dgm:spPr/>
      <dgm:t>
        <a:bodyPr/>
        <a:lstStyle/>
        <a:p>
          <a:endParaRPr lang="en-US"/>
        </a:p>
      </dgm:t>
    </dgm:pt>
    <dgm:pt modelId="{896719D1-8601-4AE3-9D1A-069A4680B985}" type="sibTrans" cxnId="{660F4451-B470-4268-A30C-88644388C010}">
      <dgm:prSet/>
      <dgm:spPr/>
      <dgm:t>
        <a:bodyPr/>
        <a:lstStyle/>
        <a:p>
          <a:endParaRPr lang="en-US"/>
        </a:p>
      </dgm:t>
    </dgm:pt>
    <dgm:pt modelId="{79689D24-FF71-4269-B636-F5BE8AA79A8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Includes pickup/dropoff time and location, vendor ID, passenger count.</a:t>
          </a:r>
        </a:p>
      </dgm:t>
    </dgm:pt>
    <dgm:pt modelId="{154ABA90-503C-4785-A574-F3E59A47E32A}" type="parTrans" cxnId="{D703A4C5-5783-484B-9D6A-AE38C9F0545A}">
      <dgm:prSet/>
      <dgm:spPr/>
      <dgm:t>
        <a:bodyPr/>
        <a:lstStyle/>
        <a:p>
          <a:endParaRPr lang="en-US"/>
        </a:p>
      </dgm:t>
    </dgm:pt>
    <dgm:pt modelId="{CF1BFA68-AACD-430B-B6DD-E0F84E76D4FB}" type="sibTrans" cxnId="{D703A4C5-5783-484B-9D6A-AE38C9F0545A}">
      <dgm:prSet/>
      <dgm:spPr/>
      <dgm:t>
        <a:bodyPr/>
        <a:lstStyle/>
        <a:p>
          <a:endParaRPr lang="en-US"/>
        </a:p>
      </dgm:t>
    </dgm:pt>
    <dgm:pt modelId="{46ABD020-D24D-4221-A5D8-4A6C6F7C1229}" type="pres">
      <dgm:prSet presAssocID="{C60A6F0A-E6DF-4663-B8E1-4F10FC32EF7C}" presName="root" presStyleCnt="0">
        <dgm:presLayoutVars>
          <dgm:dir/>
          <dgm:resizeHandles val="exact"/>
        </dgm:presLayoutVars>
      </dgm:prSet>
      <dgm:spPr/>
    </dgm:pt>
    <dgm:pt modelId="{8A3F3A4C-2BAA-4C77-BA78-A72853639E3C}" type="pres">
      <dgm:prSet presAssocID="{6B13DDE0-4DC3-485F-9E3A-18C9F5ADA52E}" presName="compNode" presStyleCnt="0"/>
      <dgm:spPr/>
    </dgm:pt>
    <dgm:pt modelId="{A6747428-7D3C-4360-9469-1D622BD66C96}" type="pres">
      <dgm:prSet presAssocID="{6B13DDE0-4DC3-485F-9E3A-18C9F5ADA52E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68743A3-2B35-4BF6-9328-F6D3F1A54FE2}" type="pres">
      <dgm:prSet presAssocID="{6B13DDE0-4DC3-485F-9E3A-18C9F5ADA52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4D340298-5E8D-499F-95CD-372B98BB21A4}" type="pres">
      <dgm:prSet presAssocID="{6B13DDE0-4DC3-485F-9E3A-18C9F5ADA52E}" presName="spaceRect" presStyleCnt="0"/>
      <dgm:spPr/>
    </dgm:pt>
    <dgm:pt modelId="{397F40BD-E235-417A-A651-CB059D1AB43A}" type="pres">
      <dgm:prSet presAssocID="{6B13DDE0-4DC3-485F-9E3A-18C9F5ADA52E}" presName="textRect" presStyleLbl="revTx" presStyleIdx="0" presStyleCnt="2">
        <dgm:presLayoutVars>
          <dgm:chMax val="1"/>
          <dgm:chPref val="1"/>
        </dgm:presLayoutVars>
      </dgm:prSet>
      <dgm:spPr/>
    </dgm:pt>
    <dgm:pt modelId="{806E6455-EFFD-4B9D-BB00-4AA41CF31C36}" type="pres">
      <dgm:prSet presAssocID="{896719D1-8601-4AE3-9D1A-069A4680B985}" presName="sibTrans" presStyleCnt="0"/>
      <dgm:spPr/>
    </dgm:pt>
    <dgm:pt modelId="{21CDDDC9-8148-49A4-89CE-03D1B8331D1D}" type="pres">
      <dgm:prSet presAssocID="{79689D24-FF71-4269-B636-F5BE8AA79A8C}" presName="compNode" presStyleCnt="0"/>
      <dgm:spPr/>
    </dgm:pt>
    <dgm:pt modelId="{9D2A3A92-C914-42AC-8C75-1A3F4FF6FFEE}" type="pres">
      <dgm:prSet presAssocID="{79689D24-FF71-4269-B636-F5BE8AA79A8C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BF1E8CD2-2996-4734-91C3-7F57B5F43925}" type="pres">
      <dgm:prSet presAssocID="{79689D24-FF71-4269-B636-F5BE8AA79A8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t Launch"/>
        </a:ext>
      </dgm:extLst>
    </dgm:pt>
    <dgm:pt modelId="{B3FAC15D-C7A3-46EE-8C42-9CB8383FC2BF}" type="pres">
      <dgm:prSet presAssocID="{79689D24-FF71-4269-B636-F5BE8AA79A8C}" presName="spaceRect" presStyleCnt="0"/>
      <dgm:spPr/>
    </dgm:pt>
    <dgm:pt modelId="{75DE6BCC-21BD-4DEC-88EF-616C7D886829}" type="pres">
      <dgm:prSet presAssocID="{79689D24-FF71-4269-B636-F5BE8AA79A8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2A80F21-4425-40E0-914C-98ADAD19B932}" type="presOf" srcId="{6B13DDE0-4DC3-485F-9E3A-18C9F5ADA52E}" destId="{397F40BD-E235-417A-A651-CB059D1AB43A}" srcOrd="0" destOrd="0" presId="urn:microsoft.com/office/officeart/2018/5/layout/IconLeafLabelList"/>
    <dgm:cxn modelId="{660F4451-B470-4268-A30C-88644388C010}" srcId="{C60A6F0A-E6DF-4663-B8E1-4F10FC32EF7C}" destId="{6B13DDE0-4DC3-485F-9E3A-18C9F5ADA52E}" srcOrd="0" destOrd="0" parTransId="{2ECC52F5-9775-40C1-8436-D314BDCC06D7}" sibTransId="{896719D1-8601-4AE3-9D1A-069A4680B985}"/>
    <dgm:cxn modelId="{4AD1319F-2215-4B18-93AF-D8F705D32AF1}" type="presOf" srcId="{C60A6F0A-E6DF-4663-B8E1-4F10FC32EF7C}" destId="{46ABD020-D24D-4221-A5D8-4A6C6F7C1229}" srcOrd="0" destOrd="0" presId="urn:microsoft.com/office/officeart/2018/5/layout/IconLeafLabelList"/>
    <dgm:cxn modelId="{6BED35C3-6DDB-471B-A478-C76DBBCA2D08}" type="presOf" srcId="{79689D24-FF71-4269-B636-F5BE8AA79A8C}" destId="{75DE6BCC-21BD-4DEC-88EF-616C7D886829}" srcOrd="0" destOrd="0" presId="urn:microsoft.com/office/officeart/2018/5/layout/IconLeafLabelList"/>
    <dgm:cxn modelId="{D703A4C5-5783-484B-9D6A-AE38C9F0545A}" srcId="{C60A6F0A-E6DF-4663-B8E1-4F10FC32EF7C}" destId="{79689D24-FF71-4269-B636-F5BE8AA79A8C}" srcOrd="1" destOrd="0" parTransId="{154ABA90-503C-4785-A574-F3E59A47E32A}" sibTransId="{CF1BFA68-AACD-430B-B6DD-E0F84E76D4FB}"/>
    <dgm:cxn modelId="{ADECCE23-1387-471D-9930-6A6F26081BF4}" type="presParOf" srcId="{46ABD020-D24D-4221-A5D8-4A6C6F7C1229}" destId="{8A3F3A4C-2BAA-4C77-BA78-A72853639E3C}" srcOrd="0" destOrd="0" presId="urn:microsoft.com/office/officeart/2018/5/layout/IconLeafLabelList"/>
    <dgm:cxn modelId="{E949AE92-808C-4F2B-9E56-ACA26F1F0398}" type="presParOf" srcId="{8A3F3A4C-2BAA-4C77-BA78-A72853639E3C}" destId="{A6747428-7D3C-4360-9469-1D622BD66C96}" srcOrd="0" destOrd="0" presId="urn:microsoft.com/office/officeart/2018/5/layout/IconLeafLabelList"/>
    <dgm:cxn modelId="{F3AD1DB0-A501-4ECD-B945-29E470ED0ABA}" type="presParOf" srcId="{8A3F3A4C-2BAA-4C77-BA78-A72853639E3C}" destId="{468743A3-2B35-4BF6-9328-F6D3F1A54FE2}" srcOrd="1" destOrd="0" presId="urn:microsoft.com/office/officeart/2018/5/layout/IconLeafLabelList"/>
    <dgm:cxn modelId="{1125E07A-F69C-4B69-B8FB-6C0D3C58A06B}" type="presParOf" srcId="{8A3F3A4C-2BAA-4C77-BA78-A72853639E3C}" destId="{4D340298-5E8D-499F-95CD-372B98BB21A4}" srcOrd="2" destOrd="0" presId="urn:microsoft.com/office/officeart/2018/5/layout/IconLeafLabelList"/>
    <dgm:cxn modelId="{ECF97CB1-3CC6-4381-A26F-05D4C1D2AB59}" type="presParOf" srcId="{8A3F3A4C-2BAA-4C77-BA78-A72853639E3C}" destId="{397F40BD-E235-417A-A651-CB059D1AB43A}" srcOrd="3" destOrd="0" presId="urn:microsoft.com/office/officeart/2018/5/layout/IconLeafLabelList"/>
    <dgm:cxn modelId="{4BB29946-5ED7-4D5B-ADA3-1EE8D4D0E36F}" type="presParOf" srcId="{46ABD020-D24D-4221-A5D8-4A6C6F7C1229}" destId="{806E6455-EFFD-4B9D-BB00-4AA41CF31C36}" srcOrd="1" destOrd="0" presId="urn:microsoft.com/office/officeart/2018/5/layout/IconLeafLabelList"/>
    <dgm:cxn modelId="{20CCA9CF-A2E8-4FC7-B5A5-E483ACE09F93}" type="presParOf" srcId="{46ABD020-D24D-4221-A5D8-4A6C6F7C1229}" destId="{21CDDDC9-8148-49A4-89CE-03D1B8331D1D}" srcOrd="2" destOrd="0" presId="urn:microsoft.com/office/officeart/2018/5/layout/IconLeafLabelList"/>
    <dgm:cxn modelId="{17A07544-7656-41A4-A0EC-CF17BE30FBED}" type="presParOf" srcId="{21CDDDC9-8148-49A4-89CE-03D1B8331D1D}" destId="{9D2A3A92-C914-42AC-8C75-1A3F4FF6FFEE}" srcOrd="0" destOrd="0" presId="urn:microsoft.com/office/officeart/2018/5/layout/IconLeafLabelList"/>
    <dgm:cxn modelId="{464C4CF3-AE78-435C-8EA4-35848C8B125F}" type="presParOf" srcId="{21CDDDC9-8148-49A4-89CE-03D1B8331D1D}" destId="{BF1E8CD2-2996-4734-91C3-7F57B5F43925}" srcOrd="1" destOrd="0" presId="urn:microsoft.com/office/officeart/2018/5/layout/IconLeafLabelList"/>
    <dgm:cxn modelId="{1285235C-45B5-4C8C-8480-DB4D0026E9DF}" type="presParOf" srcId="{21CDDDC9-8148-49A4-89CE-03D1B8331D1D}" destId="{B3FAC15D-C7A3-46EE-8C42-9CB8383FC2BF}" srcOrd="2" destOrd="0" presId="urn:microsoft.com/office/officeart/2018/5/layout/IconLeafLabelList"/>
    <dgm:cxn modelId="{8B5D66D0-8DEF-4F0F-80DE-AB207E08442B}" type="presParOf" srcId="{21CDDDC9-8148-49A4-89CE-03D1B8331D1D}" destId="{75DE6BCC-21BD-4DEC-88EF-616C7D88682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E25649-77C3-4720-A0F3-2F233DF6695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1251C49E-669C-49B7-8E07-519466A062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NYC taxi durations vary due to traffic, time, and distance.</a:t>
          </a:r>
        </a:p>
      </dgm:t>
    </dgm:pt>
    <dgm:pt modelId="{CD36A017-24C6-433C-99C6-6DAC4F4E1664}" type="parTrans" cxnId="{86DF62C3-2889-4C45-B134-7191A91CB4F1}">
      <dgm:prSet/>
      <dgm:spPr/>
      <dgm:t>
        <a:bodyPr/>
        <a:lstStyle/>
        <a:p>
          <a:endParaRPr lang="en-US"/>
        </a:p>
      </dgm:t>
    </dgm:pt>
    <dgm:pt modelId="{CCB9EF9A-9D8D-4015-90CF-2B2BFA7B0D82}" type="sibTrans" cxnId="{86DF62C3-2889-4C45-B134-7191A91CB4F1}">
      <dgm:prSet/>
      <dgm:spPr/>
      <dgm:t>
        <a:bodyPr/>
        <a:lstStyle/>
        <a:p>
          <a:endParaRPr lang="en-US"/>
        </a:p>
      </dgm:t>
    </dgm:pt>
    <dgm:pt modelId="{FD029B14-E64E-4910-A72D-A354EF4173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Goal: Predict trip duration to aid planning and satisfaction.</a:t>
          </a:r>
        </a:p>
      </dgm:t>
    </dgm:pt>
    <dgm:pt modelId="{7AF71817-DC20-4B76-9F8E-AB86D193471B}" type="parTrans" cxnId="{BFD20902-20AC-4CEE-9754-447B4F643076}">
      <dgm:prSet/>
      <dgm:spPr/>
      <dgm:t>
        <a:bodyPr/>
        <a:lstStyle/>
        <a:p>
          <a:endParaRPr lang="en-US"/>
        </a:p>
      </dgm:t>
    </dgm:pt>
    <dgm:pt modelId="{7A193E82-6A64-4048-85AB-7EF57EA19E05}" type="sibTrans" cxnId="{BFD20902-20AC-4CEE-9754-447B4F643076}">
      <dgm:prSet/>
      <dgm:spPr/>
      <dgm:t>
        <a:bodyPr/>
        <a:lstStyle/>
        <a:p>
          <a:endParaRPr lang="en-US"/>
        </a:p>
      </dgm:t>
    </dgm:pt>
    <dgm:pt modelId="{9AF91680-0802-471A-A060-32A03734E17C}" type="pres">
      <dgm:prSet presAssocID="{1AE25649-77C3-4720-A0F3-2F233DF66959}" presName="root" presStyleCnt="0">
        <dgm:presLayoutVars>
          <dgm:dir/>
          <dgm:resizeHandles val="exact"/>
        </dgm:presLayoutVars>
      </dgm:prSet>
      <dgm:spPr/>
    </dgm:pt>
    <dgm:pt modelId="{10445877-2033-4758-942F-6FA9DFCEA985}" type="pres">
      <dgm:prSet presAssocID="{1251C49E-669C-49B7-8E07-519466A06201}" presName="compNode" presStyleCnt="0"/>
      <dgm:spPr/>
    </dgm:pt>
    <dgm:pt modelId="{ADD11002-0CD7-45DF-AB16-5CE524F8D413}" type="pres">
      <dgm:prSet presAssocID="{1251C49E-669C-49B7-8E07-519466A0620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8E61C3EF-9343-45FA-A7AE-FF511EA50823}" type="pres">
      <dgm:prSet presAssocID="{1251C49E-669C-49B7-8E07-519466A06201}" presName="spaceRect" presStyleCnt="0"/>
      <dgm:spPr/>
    </dgm:pt>
    <dgm:pt modelId="{FE884C4A-C855-4F8B-A2BC-98998F2CC8CF}" type="pres">
      <dgm:prSet presAssocID="{1251C49E-669C-49B7-8E07-519466A06201}" presName="textRect" presStyleLbl="revTx" presStyleIdx="0" presStyleCnt="2">
        <dgm:presLayoutVars>
          <dgm:chMax val="1"/>
          <dgm:chPref val="1"/>
        </dgm:presLayoutVars>
      </dgm:prSet>
      <dgm:spPr/>
    </dgm:pt>
    <dgm:pt modelId="{E84D6113-2B05-4904-84A6-1C547A0FB2D4}" type="pres">
      <dgm:prSet presAssocID="{CCB9EF9A-9D8D-4015-90CF-2B2BFA7B0D82}" presName="sibTrans" presStyleCnt="0"/>
      <dgm:spPr/>
    </dgm:pt>
    <dgm:pt modelId="{595A36F6-2D6E-48EC-8DCC-51946CE24D07}" type="pres">
      <dgm:prSet presAssocID="{FD029B14-E64E-4910-A72D-A354EF417316}" presName="compNode" presStyleCnt="0"/>
      <dgm:spPr/>
    </dgm:pt>
    <dgm:pt modelId="{B1EEAEE5-24EF-4166-A532-F434FBEFE158}" type="pres">
      <dgm:prSet presAssocID="{FD029B14-E64E-4910-A72D-A354EF41731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B59DA5B-E558-45BC-BC10-B1ADEDE6EB09}" type="pres">
      <dgm:prSet presAssocID="{FD029B14-E64E-4910-A72D-A354EF417316}" presName="spaceRect" presStyleCnt="0"/>
      <dgm:spPr/>
    </dgm:pt>
    <dgm:pt modelId="{B5C3FBB8-73DB-498A-A4C5-687BB6F983CB}" type="pres">
      <dgm:prSet presAssocID="{FD029B14-E64E-4910-A72D-A354EF41731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FD20902-20AC-4CEE-9754-447B4F643076}" srcId="{1AE25649-77C3-4720-A0F3-2F233DF66959}" destId="{FD029B14-E64E-4910-A72D-A354EF417316}" srcOrd="1" destOrd="0" parTransId="{7AF71817-DC20-4B76-9F8E-AB86D193471B}" sibTransId="{7A193E82-6A64-4048-85AB-7EF57EA19E05}"/>
    <dgm:cxn modelId="{93462011-42C2-474F-8477-7C0CA320CD9B}" type="presOf" srcId="{1251C49E-669C-49B7-8E07-519466A06201}" destId="{FE884C4A-C855-4F8B-A2BC-98998F2CC8CF}" srcOrd="0" destOrd="0" presId="urn:microsoft.com/office/officeart/2018/2/layout/IconLabelList"/>
    <dgm:cxn modelId="{5C47A55A-216D-496E-A1FC-EF1F1DAA995C}" type="presOf" srcId="{1AE25649-77C3-4720-A0F3-2F233DF66959}" destId="{9AF91680-0802-471A-A060-32A03734E17C}" srcOrd="0" destOrd="0" presId="urn:microsoft.com/office/officeart/2018/2/layout/IconLabelList"/>
    <dgm:cxn modelId="{EB858FB0-7841-4164-80A9-C7D7FEDF65A4}" type="presOf" srcId="{FD029B14-E64E-4910-A72D-A354EF417316}" destId="{B5C3FBB8-73DB-498A-A4C5-687BB6F983CB}" srcOrd="0" destOrd="0" presId="urn:microsoft.com/office/officeart/2018/2/layout/IconLabelList"/>
    <dgm:cxn modelId="{86DF62C3-2889-4C45-B134-7191A91CB4F1}" srcId="{1AE25649-77C3-4720-A0F3-2F233DF66959}" destId="{1251C49E-669C-49B7-8E07-519466A06201}" srcOrd="0" destOrd="0" parTransId="{CD36A017-24C6-433C-99C6-6DAC4F4E1664}" sibTransId="{CCB9EF9A-9D8D-4015-90CF-2B2BFA7B0D82}"/>
    <dgm:cxn modelId="{5456415C-2B3F-4CDB-8F97-F5B9CE0D56EC}" type="presParOf" srcId="{9AF91680-0802-471A-A060-32A03734E17C}" destId="{10445877-2033-4758-942F-6FA9DFCEA985}" srcOrd="0" destOrd="0" presId="urn:microsoft.com/office/officeart/2018/2/layout/IconLabelList"/>
    <dgm:cxn modelId="{E8712DCF-17DE-47D5-B924-1D284241755F}" type="presParOf" srcId="{10445877-2033-4758-942F-6FA9DFCEA985}" destId="{ADD11002-0CD7-45DF-AB16-5CE524F8D413}" srcOrd="0" destOrd="0" presId="urn:microsoft.com/office/officeart/2018/2/layout/IconLabelList"/>
    <dgm:cxn modelId="{DFFC0A4F-79D3-4A12-BD91-435DC631289D}" type="presParOf" srcId="{10445877-2033-4758-942F-6FA9DFCEA985}" destId="{8E61C3EF-9343-45FA-A7AE-FF511EA50823}" srcOrd="1" destOrd="0" presId="urn:microsoft.com/office/officeart/2018/2/layout/IconLabelList"/>
    <dgm:cxn modelId="{E32551A1-7D0F-4717-84FB-1883F0DF4A25}" type="presParOf" srcId="{10445877-2033-4758-942F-6FA9DFCEA985}" destId="{FE884C4A-C855-4F8B-A2BC-98998F2CC8CF}" srcOrd="2" destOrd="0" presId="urn:microsoft.com/office/officeart/2018/2/layout/IconLabelList"/>
    <dgm:cxn modelId="{5753F4F7-DE95-4C3A-8EB3-23F775F5CE8D}" type="presParOf" srcId="{9AF91680-0802-471A-A060-32A03734E17C}" destId="{E84D6113-2B05-4904-84A6-1C547A0FB2D4}" srcOrd="1" destOrd="0" presId="urn:microsoft.com/office/officeart/2018/2/layout/IconLabelList"/>
    <dgm:cxn modelId="{DC054BC3-49CD-46B4-A957-799D8942D15E}" type="presParOf" srcId="{9AF91680-0802-471A-A060-32A03734E17C}" destId="{595A36F6-2D6E-48EC-8DCC-51946CE24D07}" srcOrd="2" destOrd="0" presId="urn:microsoft.com/office/officeart/2018/2/layout/IconLabelList"/>
    <dgm:cxn modelId="{29E0968F-1C1C-4D8C-AEFB-30346CB9192C}" type="presParOf" srcId="{595A36F6-2D6E-48EC-8DCC-51946CE24D07}" destId="{B1EEAEE5-24EF-4166-A532-F434FBEFE158}" srcOrd="0" destOrd="0" presId="urn:microsoft.com/office/officeart/2018/2/layout/IconLabelList"/>
    <dgm:cxn modelId="{4FEF3553-ED2C-4E35-945D-F10E436E642C}" type="presParOf" srcId="{595A36F6-2D6E-48EC-8DCC-51946CE24D07}" destId="{4B59DA5B-E558-45BC-BC10-B1ADEDE6EB09}" srcOrd="1" destOrd="0" presId="urn:microsoft.com/office/officeart/2018/2/layout/IconLabelList"/>
    <dgm:cxn modelId="{E2F94202-6326-4FB5-BFE9-BE1F31877926}" type="presParOf" srcId="{595A36F6-2D6E-48EC-8DCC-51946CE24D07}" destId="{B5C3FBB8-73DB-498A-A4C5-687BB6F983C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DCCC8B-8EEB-4C89-932A-9940E1BDD65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443A4A2-666E-46EA-B0B2-4DD7AF538C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Outliers in location → Filtered invalid coordinates.</a:t>
          </a:r>
        </a:p>
      </dgm:t>
    </dgm:pt>
    <dgm:pt modelId="{65E67180-8298-4CBD-A407-88A675777CCA}" type="parTrans" cxnId="{BD213356-2925-4157-9645-AE92ECFC25E4}">
      <dgm:prSet/>
      <dgm:spPr/>
      <dgm:t>
        <a:bodyPr/>
        <a:lstStyle/>
        <a:p>
          <a:endParaRPr lang="en-US"/>
        </a:p>
      </dgm:t>
    </dgm:pt>
    <dgm:pt modelId="{F489A0E3-2A30-4FFE-812C-7A5276A87386}" type="sibTrans" cxnId="{BD213356-2925-4157-9645-AE92ECFC25E4}">
      <dgm:prSet/>
      <dgm:spPr/>
      <dgm:t>
        <a:bodyPr/>
        <a:lstStyle/>
        <a:p>
          <a:endParaRPr lang="en-US"/>
        </a:p>
      </dgm:t>
    </dgm:pt>
    <dgm:pt modelId="{9D37FCFE-989F-48D6-A03B-373543B750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UI freeze with map → Optimized folium rendering.</a:t>
          </a:r>
        </a:p>
      </dgm:t>
    </dgm:pt>
    <dgm:pt modelId="{6AC1823D-E9EE-40E6-BF0E-CE01C7F183CB}" type="parTrans" cxnId="{E453999A-43D6-45AA-A554-DA0CF5D34F31}">
      <dgm:prSet/>
      <dgm:spPr/>
      <dgm:t>
        <a:bodyPr/>
        <a:lstStyle/>
        <a:p>
          <a:endParaRPr lang="en-US"/>
        </a:p>
      </dgm:t>
    </dgm:pt>
    <dgm:pt modelId="{6C2000C1-F79D-4262-A0AD-2BD5A09D0FDF}" type="sibTrans" cxnId="{E453999A-43D6-45AA-A554-DA0CF5D34F31}">
      <dgm:prSet/>
      <dgm:spPr/>
      <dgm:t>
        <a:bodyPr/>
        <a:lstStyle/>
        <a:p>
          <a:endParaRPr lang="en-US"/>
        </a:p>
      </dgm:t>
    </dgm:pt>
    <dgm:pt modelId="{6763EC15-A038-41F7-A389-79A5001A33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Large model size → Used joblib with streamlit cache.</a:t>
          </a:r>
        </a:p>
      </dgm:t>
    </dgm:pt>
    <dgm:pt modelId="{49C982F4-F459-4099-867D-07EA8EF02023}" type="parTrans" cxnId="{AF20C741-B2A7-4A0B-94D3-D235B0F98861}">
      <dgm:prSet/>
      <dgm:spPr/>
      <dgm:t>
        <a:bodyPr/>
        <a:lstStyle/>
        <a:p>
          <a:endParaRPr lang="en-US"/>
        </a:p>
      </dgm:t>
    </dgm:pt>
    <dgm:pt modelId="{38D00F5C-5CB7-40EF-AC6F-CC74D992C0E3}" type="sibTrans" cxnId="{AF20C741-B2A7-4A0B-94D3-D235B0F98861}">
      <dgm:prSet/>
      <dgm:spPr/>
      <dgm:t>
        <a:bodyPr/>
        <a:lstStyle/>
        <a:p>
          <a:endParaRPr lang="en-US"/>
        </a:p>
      </dgm:t>
    </dgm:pt>
    <dgm:pt modelId="{17799C41-91F8-438D-9A7D-BCD764DBD434}" type="pres">
      <dgm:prSet presAssocID="{4EDCCC8B-8EEB-4C89-932A-9940E1BDD650}" presName="root" presStyleCnt="0">
        <dgm:presLayoutVars>
          <dgm:dir/>
          <dgm:resizeHandles val="exact"/>
        </dgm:presLayoutVars>
      </dgm:prSet>
      <dgm:spPr/>
    </dgm:pt>
    <dgm:pt modelId="{0EC00DC2-2166-4157-9E74-C7323F73F7FE}" type="pres">
      <dgm:prSet presAssocID="{6443A4A2-666E-46EA-B0B2-4DD7AF538C50}" presName="compNode" presStyleCnt="0"/>
      <dgm:spPr/>
    </dgm:pt>
    <dgm:pt modelId="{6053F600-46BC-4E73-8804-9153F6D1A881}" type="pres">
      <dgm:prSet presAssocID="{6443A4A2-666E-46EA-B0B2-4DD7AF538C5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1457048D-61C4-4530-8F63-39A0B3ACF676}" type="pres">
      <dgm:prSet presAssocID="{6443A4A2-666E-46EA-B0B2-4DD7AF538C50}" presName="spaceRect" presStyleCnt="0"/>
      <dgm:spPr/>
    </dgm:pt>
    <dgm:pt modelId="{35750032-31FA-4B3E-A955-976E290911FA}" type="pres">
      <dgm:prSet presAssocID="{6443A4A2-666E-46EA-B0B2-4DD7AF538C50}" presName="textRect" presStyleLbl="revTx" presStyleIdx="0" presStyleCnt="3">
        <dgm:presLayoutVars>
          <dgm:chMax val="1"/>
          <dgm:chPref val="1"/>
        </dgm:presLayoutVars>
      </dgm:prSet>
      <dgm:spPr/>
    </dgm:pt>
    <dgm:pt modelId="{668DEDFB-CEA5-48C5-A539-5574FB9F7D18}" type="pres">
      <dgm:prSet presAssocID="{F489A0E3-2A30-4FFE-812C-7A5276A87386}" presName="sibTrans" presStyleCnt="0"/>
      <dgm:spPr/>
    </dgm:pt>
    <dgm:pt modelId="{40B84BF2-63E7-4126-8253-16810B7A7F05}" type="pres">
      <dgm:prSet presAssocID="{9D37FCFE-989F-48D6-A03B-373543B75006}" presName="compNode" presStyleCnt="0"/>
      <dgm:spPr/>
    </dgm:pt>
    <dgm:pt modelId="{BF52CDA3-99AA-44BF-AA73-3D4E175F485B}" type="pres">
      <dgm:prSet presAssocID="{9D37FCFE-989F-48D6-A03B-373543B7500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61A4F67-72FA-4E02-9FCB-48808F8E9533}" type="pres">
      <dgm:prSet presAssocID="{9D37FCFE-989F-48D6-A03B-373543B75006}" presName="spaceRect" presStyleCnt="0"/>
      <dgm:spPr/>
    </dgm:pt>
    <dgm:pt modelId="{D5C78C07-0B3C-4A44-9902-5828156936C2}" type="pres">
      <dgm:prSet presAssocID="{9D37FCFE-989F-48D6-A03B-373543B75006}" presName="textRect" presStyleLbl="revTx" presStyleIdx="1" presStyleCnt="3">
        <dgm:presLayoutVars>
          <dgm:chMax val="1"/>
          <dgm:chPref val="1"/>
        </dgm:presLayoutVars>
      </dgm:prSet>
      <dgm:spPr/>
    </dgm:pt>
    <dgm:pt modelId="{C4E1BFCA-4D07-44AD-9B9C-2E2D88675B18}" type="pres">
      <dgm:prSet presAssocID="{6C2000C1-F79D-4262-A0AD-2BD5A09D0FDF}" presName="sibTrans" presStyleCnt="0"/>
      <dgm:spPr/>
    </dgm:pt>
    <dgm:pt modelId="{86C5A32E-7FCA-4230-85FB-A21B0D3E0954}" type="pres">
      <dgm:prSet presAssocID="{6763EC15-A038-41F7-A389-79A5001A3388}" presName="compNode" presStyleCnt="0"/>
      <dgm:spPr/>
    </dgm:pt>
    <dgm:pt modelId="{4B411C39-0A1D-4734-AFD7-50E6C6232EFE}" type="pres">
      <dgm:prSet presAssocID="{6763EC15-A038-41F7-A389-79A5001A338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5DEAC37-7A53-4B2B-BF51-B61AD34DD808}" type="pres">
      <dgm:prSet presAssocID="{6763EC15-A038-41F7-A389-79A5001A3388}" presName="spaceRect" presStyleCnt="0"/>
      <dgm:spPr/>
    </dgm:pt>
    <dgm:pt modelId="{37E36FD6-CCB6-4F00-9038-80909A4B76ED}" type="pres">
      <dgm:prSet presAssocID="{6763EC15-A038-41F7-A389-79A5001A338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F20C741-B2A7-4A0B-94D3-D235B0F98861}" srcId="{4EDCCC8B-8EEB-4C89-932A-9940E1BDD650}" destId="{6763EC15-A038-41F7-A389-79A5001A3388}" srcOrd="2" destOrd="0" parTransId="{49C982F4-F459-4099-867D-07EA8EF02023}" sibTransId="{38D00F5C-5CB7-40EF-AC6F-CC74D992C0E3}"/>
    <dgm:cxn modelId="{BD213356-2925-4157-9645-AE92ECFC25E4}" srcId="{4EDCCC8B-8EEB-4C89-932A-9940E1BDD650}" destId="{6443A4A2-666E-46EA-B0B2-4DD7AF538C50}" srcOrd="0" destOrd="0" parTransId="{65E67180-8298-4CBD-A407-88A675777CCA}" sibTransId="{F489A0E3-2A30-4FFE-812C-7A5276A87386}"/>
    <dgm:cxn modelId="{E453999A-43D6-45AA-A554-DA0CF5D34F31}" srcId="{4EDCCC8B-8EEB-4C89-932A-9940E1BDD650}" destId="{9D37FCFE-989F-48D6-A03B-373543B75006}" srcOrd="1" destOrd="0" parTransId="{6AC1823D-E9EE-40E6-BF0E-CE01C7F183CB}" sibTransId="{6C2000C1-F79D-4262-A0AD-2BD5A09D0FDF}"/>
    <dgm:cxn modelId="{DC64F7B1-C6E6-4E3F-9290-D9295ED8A4F3}" type="presOf" srcId="{6763EC15-A038-41F7-A389-79A5001A3388}" destId="{37E36FD6-CCB6-4F00-9038-80909A4B76ED}" srcOrd="0" destOrd="0" presId="urn:microsoft.com/office/officeart/2018/2/layout/IconLabelList"/>
    <dgm:cxn modelId="{B23C0EDC-BC1C-4A42-B080-ECF6C81C9753}" type="presOf" srcId="{4EDCCC8B-8EEB-4C89-932A-9940E1BDD650}" destId="{17799C41-91F8-438D-9A7D-BCD764DBD434}" srcOrd="0" destOrd="0" presId="urn:microsoft.com/office/officeart/2018/2/layout/IconLabelList"/>
    <dgm:cxn modelId="{4FAED4DE-D1FD-49B3-AA4B-D52DA91BC2C3}" type="presOf" srcId="{9D37FCFE-989F-48D6-A03B-373543B75006}" destId="{D5C78C07-0B3C-4A44-9902-5828156936C2}" srcOrd="0" destOrd="0" presId="urn:microsoft.com/office/officeart/2018/2/layout/IconLabelList"/>
    <dgm:cxn modelId="{848078ED-C11F-45D7-A2D0-3B406AA980A2}" type="presOf" srcId="{6443A4A2-666E-46EA-B0B2-4DD7AF538C50}" destId="{35750032-31FA-4B3E-A955-976E290911FA}" srcOrd="0" destOrd="0" presId="urn:microsoft.com/office/officeart/2018/2/layout/IconLabelList"/>
    <dgm:cxn modelId="{D73EEBEE-E258-454A-863C-3A34CAB0DE39}" type="presParOf" srcId="{17799C41-91F8-438D-9A7D-BCD764DBD434}" destId="{0EC00DC2-2166-4157-9E74-C7323F73F7FE}" srcOrd="0" destOrd="0" presId="urn:microsoft.com/office/officeart/2018/2/layout/IconLabelList"/>
    <dgm:cxn modelId="{FA396F8A-713F-444B-938F-185A390847A8}" type="presParOf" srcId="{0EC00DC2-2166-4157-9E74-C7323F73F7FE}" destId="{6053F600-46BC-4E73-8804-9153F6D1A881}" srcOrd="0" destOrd="0" presId="urn:microsoft.com/office/officeart/2018/2/layout/IconLabelList"/>
    <dgm:cxn modelId="{45FC0527-9655-4409-B266-64CA16161C20}" type="presParOf" srcId="{0EC00DC2-2166-4157-9E74-C7323F73F7FE}" destId="{1457048D-61C4-4530-8F63-39A0B3ACF676}" srcOrd="1" destOrd="0" presId="urn:microsoft.com/office/officeart/2018/2/layout/IconLabelList"/>
    <dgm:cxn modelId="{AFF6B17F-B4D4-4A3C-B26B-230E3B1318AC}" type="presParOf" srcId="{0EC00DC2-2166-4157-9E74-C7323F73F7FE}" destId="{35750032-31FA-4B3E-A955-976E290911FA}" srcOrd="2" destOrd="0" presId="urn:microsoft.com/office/officeart/2018/2/layout/IconLabelList"/>
    <dgm:cxn modelId="{5FBBBBC0-BF52-45CF-928A-205761F6F6D0}" type="presParOf" srcId="{17799C41-91F8-438D-9A7D-BCD764DBD434}" destId="{668DEDFB-CEA5-48C5-A539-5574FB9F7D18}" srcOrd="1" destOrd="0" presId="urn:microsoft.com/office/officeart/2018/2/layout/IconLabelList"/>
    <dgm:cxn modelId="{A5B213B8-96F8-484E-B8DB-E24FEB92423D}" type="presParOf" srcId="{17799C41-91F8-438D-9A7D-BCD764DBD434}" destId="{40B84BF2-63E7-4126-8253-16810B7A7F05}" srcOrd="2" destOrd="0" presId="urn:microsoft.com/office/officeart/2018/2/layout/IconLabelList"/>
    <dgm:cxn modelId="{2146083D-3C2C-4FAB-A6E8-0ECB6E2D98C5}" type="presParOf" srcId="{40B84BF2-63E7-4126-8253-16810B7A7F05}" destId="{BF52CDA3-99AA-44BF-AA73-3D4E175F485B}" srcOrd="0" destOrd="0" presId="urn:microsoft.com/office/officeart/2018/2/layout/IconLabelList"/>
    <dgm:cxn modelId="{D4006045-C541-46C1-AB5C-360304ED26EF}" type="presParOf" srcId="{40B84BF2-63E7-4126-8253-16810B7A7F05}" destId="{C61A4F67-72FA-4E02-9FCB-48808F8E9533}" srcOrd="1" destOrd="0" presId="urn:microsoft.com/office/officeart/2018/2/layout/IconLabelList"/>
    <dgm:cxn modelId="{781C94E8-590A-400B-8427-FA9149E84082}" type="presParOf" srcId="{40B84BF2-63E7-4126-8253-16810B7A7F05}" destId="{D5C78C07-0B3C-4A44-9902-5828156936C2}" srcOrd="2" destOrd="0" presId="urn:microsoft.com/office/officeart/2018/2/layout/IconLabelList"/>
    <dgm:cxn modelId="{A6D0428C-793E-4D8D-A6C4-37657192E0B0}" type="presParOf" srcId="{17799C41-91F8-438D-9A7D-BCD764DBD434}" destId="{C4E1BFCA-4D07-44AD-9B9C-2E2D88675B18}" srcOrd="3" destOrd="0" presId="urn:microsoft.com/office/officeart/2018/2/layout/IconLabelList"/>
    <dgm:cxn modelId="{CB684CCE-B4E5-4F67-8E06-84E49EFF9483}" type="presParOf" srcId="{17799C41-91F8-438D-9A7D-BCD764DBD434}" destId="{86C5A32E-7FCA-4230-85FB-A21B0D3E0954}" srcOrd="4" destOrd="0" presId="urn:microsoft.com/office/officeart/2018/2/layout/IconLabelList"/>
    <dgm:cxn modelId="{058386A1-FBC9-4405-8FFE-EB882DC59BBA}" type="presParOf" srcId="{86C5A32E-7FCA-4230-85FB-A21B0D3E0954}" destId="{4B411C39-0A1D-4734-AFD7-50E6C6232EFE}" srcOrd="0" destOrd="0" presId="urn:microsoft.com/office/officeart/2018/2/layout/IconLabelList"/>
    <dgm:cxn modelId="{A3D64BAC-67CA-4A9E-B602-47E6804BC964}" type="presParOf" srcId="{86C5A32E-7FCA-4230-85FB-A21B0D3E0954}" destId="{15DEAC37-7A53-4B2B-BF51-B61AD34DD808}" srcOrd="1" destOrd="0" presId="urn:microsoft.com/office/officeart/2018/2/layout/IconLabelList"/>
    <dgm:cxn modelId="{C4CE048E-4C40-417F-9DFD-2BE455169236}" type="presParOf" srcId="{86C5A32E-7FCA-4230-85FB-A21B0D3E0954}" destId="{37E36FD6-CCB6-4F00-9038-80909A4B76E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990CFD-2679-460A-A4FD-778A82DAB93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97AFCA2-5790-4D05-A1E8-5D24D05EAFF7}">
      <dgm:prSet/>
      <dgm:spPr/>
      <dgm:t>
        <a:bodyPr/>
        <a:lstStyle/>
        <a:p>
          <a:r>
            <a:rPr lang="en-US"/>
            <a:t>Extracted hour and day of week from datetime.</a:t>
          </a:r>
        </a:p>
      </dgm:t>
    </dgm:pt>
    <dgm:pt modelId="{E596732C-73B8-4866-9C7F-7FF96E136F03}" type="parTrans" cxnId="{50EA320A-4D92-41C0-9D3B-64610AFDF3CF}">
      <dgm:prSet/>
      <dgm:spPr/>
      <dgm:t>
        <a:bodyPr/>
        <a:lstStyle/>
        <a:p>
          <a:endParaRPr lang="en-US"/>
        </a:p>
      </dgm:t>
    </dgm:pt>
    <dgm:pt modelId="{1ABD58FD-BB1E-472F-BB4E-884AE2443E77}" type="sibTrans" cxnId="{50EA320A-4D92-41C0-9D3B-64610AFDF3CF}">
      <dgm:prSet/>
      <dgm:spPr/>
      <dgm:t>
        <a:bodyPr/>
        <a:lstStyle/>
        <a:p>
          <a:endParaRPr lang="en-US"/>
        </a:p>
      </dgm:t>
    </dgm:pt>
    <dgm:pt modelId="{FC05B6E9-0080-4CA8-A1CA-3968EA382212}">
      <dgm:prSet/>
      <dgm:spPr/>
      <dgm:t>
        <a:bodyPr/>
        <a:lstStyle/>
        <a:p>
          <a:r>
            <a:rPr lang="en-US"/>
            <a:t>Calculated Haversine distance.</a:t>
          </a:r>
        </a:p>
      </dgm:t>
    </dgm:pt>
    <dgm:pt modelId="{B339B616-F794-427C-A7C8-1B18F970F87F}" type="parTrans" cxnId="{54A16D1F-4D46-42AC-B51C-4ED40B5BED19}">
      <dgm:prSet/>
      <dgm:spPr/>
      <dgm:t>
        <a:bodyPr/>
        <a:lstStyle/>
        <a:p>
          <a:endParaRPr lang="en-US"/>
        </a:p>
      </dgm:t>
    </dgm:pt>
    <dgm:pt modelId="{2D61C746-5E49-44ED-A657-FCB1ED5992F4}" type="sibTrans" cxnId="{54A16D1F-4D46-42AC-B51C-4ED40B5BED19}">
      <dgm:prSet/>
      <dgm:spPr/>
      <dgm:t>
        <a:bodyPr/>
        <a:lstStyle/>
        <a:p>
          <a:endParaRPr lang="en-US"/>
        </a:p>
      </dgm:t>
    </dgm:pt>
    <dgm:pt modelId="{EE70BDD7-12DF-49D7-A0B7-7756AA42844E}">
      <dgm:prSet/>
      <dgm:spPr/>
      <dgm:t>
        <a:bodyPr/>
        <a:lstStyle/>
        <a:p>
          <a:r>
            <a:rPr lang="en-US"/>
            <a:t>Handled missing values and outliers.</a:t>
          </a:r>
        </a:p>
      </dgm:t>
    </dgm:pt>
    <dgm:pt modelId="{4010727F-9BF6-460D-B3D7-4A28437E04DC}" type="parTrans" cxnId="{2027AF8E-0247-45DE-B352-F92F73AC7C93}">
      <dgm:prSet/>
      <dgm:spPr/>
      <dgm:t>
        <a:bodyPr/>
        <a:lstStyle/>
        <a:p>
          <a:endParaRPr lang="en-US"/>
        </a:p>
      </dgm:t>
    </dgm:pt>
    <dgm:pt modelId="{C09384DD-5DCD-4D57-A991-61B323BA27DE}" type="sibTrans" cxnId="{2027AF8E-0247-45DE-B352-F92F73AC7C93}">
      <dgm:prSet/>
      <dgm:spPr/>
      <dgm:t>
        <a:bodyPr/>
        <a:lstStyle/>
        <a:p>
          <a:endParaRPr lang="en-US"/>
        </a:p>
      </dgm:t>
    </dgm:pt>
    <dgm:pt modelId="{7028F09D-8589-4723-88BB-86264413E884}" type="pres">
      <dgm:prSet presAssocID="{D4990CFD-2679-460A-A4FD-778A82DAB939}" presName="outerComposite" presStyleCnt="0">
        <dgm:presLayoutVars>
          <dgm:chMax val="5"/>
          <dgm:dir/>
          <dgm:resizeHandles val="exact"/>
        </dgm:presLayoutVars>
      </dgm:prSet>
      <dgm:spPr/>
    </dgm:pt>
    <dgm:pt modelId="{755E055D-F5AF-4819-83F8-BD331150BAF8}" type="pres">
      <dgm:prSet presAssocID="{D4990CFD-2679-460A-A4FD-778A82DAB939}" presName="dummyMaxCanvas" presStyleCnt="0">
        <dgm:presLayoutVars/>
      </dgm:prSet>
      <dgm:spPr/>
    </dgm:pt>
    <dgm:pt modelId="{70994AE6-9572-4097-BDF1-410BE9813BD5}" type="pres">
      <dgm:prSet presAssocID="{D4990CFD-2679-460A-A4FD-778A82DAB939}" presName="ThreeNodes_1" presStyleLbl="node1" presStyleIdx="0" presStyleCnt="3">
        <dgm:presLayoutVars>
          <dgm:bulletEnabled val="1"/>
        </dgm:presLayoutVars>
      </dgm:prSet>
      <dgm:spPr/>
    </dgm:pt>
    <dgm:pt modelId="{9A8A3788-8D6E-4812-8F12-4E7E8D3D40F2}" type="pres">
      <dgm:prSet presAssocID="{D4990CFD-2679-460A-A4FD-778A82DAB939}" presName="ThreeNodes_2" presStyleLbl="node1" presStyleIdx="1" presStyleCnt="3">
        <dgm:presLayoutVars>
          <dgm:bulletEnabled val="1"/>
        </dgm:presLayoutVars>
      </dgm:prSet>
      <dgm:spPr/>
    </dgm:pt>
    <dgm:pt modelId="{9C92E84C-6009-4FCC-9C35-5B896E84240B}" type="pres">
      <dgm:prSet presAssocID="{D4990CFD-2679-460A-A4FD-778A82DAB939}" presName="ThreeNodes_3" presStyleLbl="node1" presStyleIdx="2" presStyleCnt="3">
        <dgm:presLayoutVars>
          <dgm:bulletEnabled val="1"/>
        </dgm:presLayoutVars>
      </dgm:prSet>
      <dgm:spPr/>
    </dgm:pt>
    <dgm:pt modelId="{F8A6922F-0C69-4FB1-A9F9-E2F0D0F8D752}" type="pres">
      <dgm:prSet presAssocID="{D4990CFD-2679-460A-A4FD-778A82DAB939}" presName="ThreeConn_1-2" presStyleLbl="fgAccFollowNode1" presStyleIdx="0" presStyleCnt="2">
        <dgm:presLayoutVars>
          <dgm:bulletEnabled val="1"/>
        </dgm:presLayoutVars>
      </dgm:prSet>
      <dgm:spPr/>
    </dgm:pt>
    <dgm:pt modelId="{01F79622-F10F-499E-8EEE-0FB01C866BEA}" type="pres">
      <dgm:prSet presAssocID="{D4990CFD-2679-460A-A4FD-778A82DAB939}" presName="ThreeConn_2-3" presStyleLbl="fgAccFollowNode1" presStyleIdx="1" presStyleCnt="2">
        <dgm:presLayoutVars>
          <dgm:bulletEnabled val="1"/>
        </dgm:presLayoutVars>
      </dgm:prSet>
      <dgm:spPr/>
    </dgm:pt>
    <dgm:pt modelId="{8D2C600A-A612-4584-A7B9-64BC6DF2D33E}" type="pres">
      <dgm:prSet presAssocID="{D4990CFD-2679-460A-A4FD-778A82DAB939}" presName="ThreeNodes_1_text" presStyleLbl="node1" presStyleIdx="2" presStyleCnt="3">
        <dgm:presLayoutVars>
          <dgm:bulletEnabled val="1"/>
        </dgm:presLayoutVars>
      </dgm:prSet>
      <dgm:spPr/>
    </dgm:pt>
    <dgm:pt modelId="{37631EFB-A517-4358-9641-F0B1A4941E49}" type="pres">
      <dgm:prSet presAssocID="{D4990CFD-2679-460A-A4FD-778A82DAB939}" presName="ThreeNodes_2_text" presStyleLbl="node1" presStyleIdx="2" presStyleCnt="3">
        <dgm:presLayoutVars>
          <dgm:bulletEnabled val="1"/>
        </dgm:presLayoutVars>
      </dgm:prSet>
      <dgm:spPr/>
    </dgm:pt>
    <dgm:pt modelId="{ED537F84-AF76-4AF4-AEEE-23ECDFE434A8}" type="pres">
      <dgm:prSet presAssocID="{D4990CFD-2679-460A-A4FD-778A82DAB93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0EA320A-4D92-41C0-9D3B-64610AFDF3CF}" srcId="{D4990CFD-2679-460A-A4FD-778A82DAB939}" destId="{F97AFCA2-5790-4D05-A1E8-5D24D05EAFF7}" srcOrd="0" destOrd="0" parTransId="{E596732C-73B8-4866-9C7F-7FF96E136F03}" sibTransId="{1ABD58FD-BB1E-472F-BB4E-884AE2443E77}"/>
    <dgm:cxn modelId="{54A16D1F-4D46-42AC-B51C-4ED40B5BED19}" srcId="{D4990CFD-2679-460A-A4FD-778A82DAB939}" destId="{FC05B6E9-0080-4CA8-A1CA-3968EA382212}" srcOrd="1" destOrd="0" parTransId="{B339B616-F794-427C-A7C8-1B18F970F87F}" sibTransId="{2D61C746-5E49-44ED-A657-FCB1ED5992F4}"/>
    <dgm:cxn modelId="{F19D8029-11FD-470F-B75C-2BF5C9C208AE}" type="presOf" srcId="{EE70BDD7-12DF-49D7-A0B7-7756AA42844E}" destId="{9C92E84C-6009-4FCC-9C35-5B896E84240B}" srcOrd="0" destOrd="0" presId="urn:microsoft.com/office/officeart/2005/8/layout/vProcess5"/>
    <dgm:cxn modelId="{DFB2BE38-5877-492D-A078-AFF2DAB25571}" type="presOf" srcId="{F97AFCA2-5790-4D05-A1E8-5D24D05EAFF7}" destId="{8D2C600A-A612-4584-A7B9-64BC6DF2D33E}" srcOrd="1" destOrd="0" presId="urn:microsoft.com/office/officeart/2005/8/layout/vProcess5"/>
    <dgm:cxn modelId="{E2B12B40-CAAF-4AA0-9955-936733C484A3}" type="presOf" srcId="{FC05B6E9-0080-4CA8-A1CA-3968EA382212}" destId="{9A8A3788-8D6E-4812-8F12-4E7E8D3D40F2}" srcOrd="0" destOrd="0" presId="urn:microsoft.com/office/officeart/2005/8/layout/vProcess5"/>
    <dgm:cxn modelId="{42F88041-8B36-4589-B033-C4C002A314DE}" type="presOf" srcId="{2D61C746-5E49-44ED-A657-FCB1ED5992F4}" destId="{01F79622-F10F-499E-8EEE-0FB01C866BEA}" srcOrd="0" destOrd="0" presId="urn:microsoft.com/office/officeart/2005/8/layout/vProcess5"/>
    <dgm:cxn modelId="{1E8AEA83-EEFA-47CB-895B-A569A5FECECC}" type="presOf" srcId="{D4990CFD-2679-460A-A4FD-778A82DAB939}" destId="{7028F09D-8589-4723-88BB-86264413E884}" srcOrd="0" destOrd="0" presId="urn:microsoft.com/office/officeart/2005/8/layout/vProcess5"/>
    <dgm:cxn modelId="{CA0B6988-103E-4D6C-9C62-68A61AB9EFF2}" type="presOf" srcId="{EE70BDD7-12DF-49D7-A0B7-7756AA42844E}" destId="{ED537F84-AF76-4AF4-AEEE-23ECDFE434A8}" srcOrd="1" destOrd="0" presId="urn:microsoft.com/office/officeart/2005/8/layout/vProcess5"/>
    <dgm:cxn modelId="{2027AF8E-0247-45DE-B352-F92F73AC7C93}" srcId="{D4990CFD-2679-460A-A4FD-778A82DAB939}" destId="{EE70BDD7-12DF-49D7-A0B7-7756AA42844E}" srcOrd="2" destOrd="0" parTransId="{4010727F-9BF6-460D-B3D7-4A28437E04DC}" sibTransId="{C09384DD-5DCD-4D57-A991-61B323BA27DE}"/>
    <dgm:cxn modelId="{93A649CF-FDE8-4DAD-A4C8-19A3B07CA2BE}" type="presOf" srcId="{FC05B6E9-0080-4CA8-A1CA-3968EA382212}" destId="{37631EFB-A517-4358-9641-F0B1A4941E49}" srcOrd="1" destOrd="0" presId="urn:microsoft.com/office/officeart/2005/8/layout/vProcess5"/>
    <dgm:cxn modelId="{C6E019E1-274C-40B3-8FB4-C7EADBF0B54F}" type="presOf" srcId="{1ABD58FD-BB1E-472F-BB4E-884AE2443E77}" destId="{F8A6922F-0C69-4FB1-A9F9-E2F0D0F8D752}" srcOrd="0" destOrd="0" presId="urn:microsoft.com/office/officeart/2005/8/layout/vProcess5"/>
    <dgm:cxn modelId="{79F553FF-B28F-4755-9ED3-3A0F86BB19B8}" type="presOf" srcId="{F97AFCA2-5790-4D05-A1E8-5D24D05EAFF7}" destId="{70994AE6-9572-4097-BDF1-410BE9813BD5}" srcOrd="0" destOrd="0" presId="urn:microsoft.com/office/officeart/2005/8/layout/vProcess5"/>
    <dgm:cxn modelId="{971287A5-3E2E-470D-BD9C-1B3229302CFF}" type="presParOf" srcId="{7028F09D-8589-4723-88BB-86264413E884}" destId="{755E055D-F5AF-4819-83F8-BD331150BAF8}" srcOrd="0" destOrd="0" presId="urn:microsoft.com/office/officeart/2005/8/layout/vProcess5"/>
    <dgm:cxn modelId="{1AF70096-571F-4A93-859B-2DD3A8214548}" type="presParOf" srcId="{7028F09D-8589-4723-88BB-86264413E884}" destId="{70994AE6-9572-4097-BDF1-410BE9813BD5}" srcOrd="1" destOrd="0" presId="urn:microsoft.com/office/officeart/2005/8/layout/vProcess5"/>
    <dgm:cxn modelId="{7BA7D0A7-A690-4FA8-BA4C-AC6E590CEB3A}" type="presParOf" srcId="{7028F09D-8589-4723-88BB-86264413E884}" destId="{9A8A3788-8D6E-4812-8F12-4E7E8D3D40F2}" srcOrd="2" destOrd="0" presId="urn:microsoft.com/office/officeart/2005/8/layout/vProcess5"/>
    <dgm:cxn modelId="{1FA14BEF-ED14-40B2-B880-A9CCD0A4C6C3}" type="presParOf" srcId="{7028F09D-8589-4723-88BB-86264413E884}" destId="{9C92E84C-6009-4FCC-9C35-5B896E84240B}" srcOrd="3" destOrd="0" presId="urn:microsoft.com/office/officeart/2005/8/layout/vProcess5"/>
    <dgm:cxn modelId="{E563C0E2-B5DE-439F-96DE-2BFCC3382AF7}" type="presParOf" srcId="{7028F09D-8589-4723-88BB-86264413E884}" destId="{F8A6922F-0C69-4FB1-A9F9-E2F0D0F8D752}" srcOrd="4" destOrd="0" presId="urn:microsoft.com/office/officeart/2005/8/layout/vProcess5"/>
    <dgm:cxn modelId="{850B3898-C960-45C0-8FB6-3DA33B873F98}" type="presParOf" srcId="{7028F09D-8589-4723-88BB-86264413E884}" destId="{01F79622-F10F-499E-8EEE-0FB01C866BEA}" srcOrd="5" destOrd="0" presId="urn:microsoft.com/office/officeart/2005/8/layout/vProcess5"/>
    <dgm:cxn modelId="{FDF7B653-7E8C-40A3-86FA-B94C3757CC54}" type="presParOf" srcId="{7028F09D-8589-4723-88BB-86264413E884}" destId="{8D2C600A-A612-4584-A7B9-64BC6DF2D33E}" srcOrd="6" destOrd="0" presId="urn:microsoft.com/office/officeart/2005/8/layout/vProcess5"/>
    <dgm:cxn modelId="{195F4942-4278-4D2B-8A37-2F3BF06A2BC5}" type="presParOf" srcId="{7028F09D-8589-4723-88BB-86264413E884}" destId="{37631EFB-A517-4358-9641-F0B1A4941E49}" srcOrd="7" destOrd="0" presId="urn:microsoft.com/office/officeart/2005/8/layout/vProcess5"/>
    <dgm:cxn modelId="{8700E0CD-59BF-42C2-87A3-FB922559686E}" type="presParOf" srcId="{7028F09D-8589-4723-88BB-86264413E884}" destId="{ED537F84-AF76-4AF4-AEEE-23ECDFE434A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F58D31-3D7A-4985-BECB-224983834AF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4740EB5-3A76-4504-BF45-292CA7339ED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Used a trained regression model (e.g., RandomForest).</a:t>
          </a:r>
        </a:p>
      </dgm:t>
    </dgm:pt>
    <dgm:pt modelId="{4CFAC5AF-04DE-4281-8A16-9981606548A0}" type="parTrans" cxnId="{8033FC27-CB4B-4EA7-8644-A8E4538D3F8F}">
      <dgm:prSet/>
      <dgm:spPr/>
      <dgm:t>
        <a:bodyPr/>
        <a:lstStyle/>
        <a:p>
          <a:endParaRPr lang="en-US"/>
        </a:p>
      </dgm:t>
    </dgm:pt>
    <dgm:pt modelId="{4B793746-2C06-4564-96B3-D0846A5F4C79}" type="sibTrans" cxnId="{8033FC27-CB4B-4EA7-8644-A8E4538D3F8F}">
      <dgm:prSet/>
      <dgm:spPr/>
      <dgm:t>
        <a:bodyPr/>
        <a:lstStyle/>
        <a:p>
          <a:endParaRPr lang="en-US"/>
        </a:p>
      </dgm:t>
    </dgm:pt>
    <dgm:pt modelId="{DF8ED7EC-747B-4E1D-A707-BB389B4A5D8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Input features: passenger count, vendor ID, hour, day, distance.</a:t>
          </a:r>
        </a:p>
      </dgm:t>
    </dgm:pt>
    <dgm:pt modelId="{AC777718-B216-42B7-82AB-3973BDABBF3B}" type="parTrans" cxnId="{33A0585D-3A47-4920-8F22-C1334ED9FC05}">
      <dgm:prSet/>
      <dgm:spPr/>
      <dgm:t>
        <a:bodyPr/>
        <a:lstStyle/>
        <a:p>
          <a:endParaRPr lang="en-US"/>
        </a:p>
      </dgm:t>
    </dgm:pt>
    <dgm:pt modelId="{7D82A31F-0A54-422C-A847-0DAC2603D5EC}" type="sibTrans" cxnId="{33A0585D-3A47-4920-8F22-C1334ED9FC05}">
      <dgm:prSet/>
      <dgm:spPr/>
      <dgm:t>
        <a:bodyPr/>
        <a:lstStyle/>
        <a:p>
          <a:endParaRPr lang="en-US"/>
        </a:p>
      </dgm:t>
    </dgm:pt>
    <dgm:pt modelId="{B14DA914-DC8A-4695-B6AA-D0B6DB4C760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Evaluated with MAE, RMSE.</a:t>
          </a:r>
        </a:p>
      </dgm:t>
    </dgm:pt>
    <dgm:pt modelId="{2731AB85-F9C1-47BF-BF14-0982F588D417}" type="parTrans" cxnId="{B9CC9EBD-CBF6-42F2-839D-4BE7E58423A1}">
      <dgm:prSet/>
      <dgm:spPr/>
      <dgm:t>
        <a:bodyPr/>
        <a:lstStyle/>
        <a:p>
          <a:endParaRPr lang="en-US"/>
        </a:p>
      </dgm:t>
    </dgm:pt>
    <dgm:pt modelId="{B8DDA22D-7345-42B8-A1CF-7D8FD766F48B}" type="sibTrans" cxnId="{B9CC9EBD-CBF6-42F2-839D-4BE7E58423A1}">
      <dgm:prSet/>
      <dgm:spPr/>
      <dgm:t>
        <a:bodyPr/>
        <a:lstStyle/>
        <a:p>
          <a:endParaRPr lang="en-US"/>
        </a:p>
      </dgm:t>
    </dgm:pt>
    <dgm:pt modelId="{9701D53D-BC56-4AC9-854A-1185007D3398}" type="pres">
      <dgm:prSet presAssocID="{B6F58D31-3D7A-4985-BECB-224983834AFF}" presName="root" presStyleCnt="0">
        <dgm:presLayoutVars>
          <dgm:dir/>
          <dgm:resizeHandles val="exact"/>
        </dgm:presLayoutVars>
      </dgm:prSet>
      <dgm:spPr/>
    </dgm:pt>
    <dgm:pt modelId="{3690EC4F-F7B8-4D0B-ADAA-22887219C1FF}" type="pres">
      <dgm:prSet presAssocID="{14740EB5-3A76-4504-BF45-292CA7339EDB}" presName="compNode" presStyleCnt="0"/>
      <dgm:spPr/>
    </dgm:pt>
    <dgm:pt modelId="{5ADDBE9B-F340-41A7-BE2D-422AB2A62241}" type="pres">
      <dgm:prSet presAssocID="{14740EB5-3A76-4504-BF45-292CA7339EDB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7F79547-1CB5-415D-B378-3626EF8BA1F6}" type="pres">
      <dgm:prSet presAssocID="{14740EB5-3A76-4504-BF45-292CA7339ED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6B4482B5-AC7B-41E4-8413-62937DF7A519}" type="pres">
      <dgm:prSet presAssocID="{14740EB5-3A76-4504-BF45-292CA7339EDB}" presName="spaceRect" presStyleCnt="0"/>
      <dgm:spPr/>
    </dgm:pt>
    <dgm:pt modelId="{C50268A0-1502-419F-8F45-31F30638C4D3}" type="pres">
      <dgm:prSet presAssocID="{14740EB5-3A76-4504-BF45-292CA7339EDB}" presName="textRect" presStyleLbl="revTx" presStyleIdx="0" presStyleCnt="3">
        <dgm:presLayoutVars>
          <dgm:chMax val="1"/>
          <dgm:chPref val="1"/>
        </dgm:presLayoutVars>
      </dgm:prSet>
      <dgm:spPr/>
    </dgm:pt>
    <dgm:pt modelId="{02D3355A-67C5-44F2-8D3C-F616E31DE069}" type="pres">
      <dgm:prSet presAssocID="{4B793746-2C06-4564-96B3-D0846A5F4C79}" presName="sibTrans" presStyleCnt="0"/>
      <dgm:spPr/>
    </dgm:pt>
    <dgm:pt modelId="{6A3CD646-226F-4556-A645-54E9773C59A9}" type="pres">
      <dgm:prSet presAssocID="{DF8ED7EC-747B-4E1D-A707-BB389B4A5D8C}" presName="compNode" presStyleCnt="0"/>
      <dgm:spPr/>
    </dgm:pt>
    <dgm:pt modelId="{B0DB3E02-146F-4430-9F5F-3E1B0595F261}" type="pres">
      <dgm:prSet presAssocID="{DF8ED7EC-747B-4E1D-A707-BB389B4A5D8C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38BC8E6-370D-465D-90D3-12B0FC6A3484}" type="pres">
      <dgm:prSet presAssocID="{DF8ED7EC-747B-4E1D-A707-BB389B4A5D8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1BDA95DF-34C0-49F0-8F09-31AA94644896}" type="pres">
      <dgm:prSet presAssocID="{DF8ED7EC-747B-4E1D-A707-BB389B4A5D8C}" presName="spaceRect" presStyleCnt="0"/>
      <dgm:spPr/>
    </dgm:pt>
    <dgm:pt modelId="{80C5EB6B-D47C-4CBD-A644-3CA4B186D532}" type="pres">
      <dgm:prSet presAssocID="{DF8ED7EC-747B-4E1D-A707-BB389B4A5D8C}" presName="textRect" presStyleLbl="revTx" presStyleIdx="1" presStyleCnt="3">
        <dgm:presLayoutVars>
          <dgm:chMax val="1"/>
          <dgm:chPref val="1"/>
        </dgm:presLayoutVars>
      </dgm:prSet>
      <dgm:spPr/>
    </dgm:pt>
    <dgm:pt modelId="{D2909055-50EA-49A5-BEB6-7B494A92B898}" type="pres">
      <dgm:prSet presAssocID="{7D82A31F-0A54-422C-A847-0DAC2603D5EC}" presName="sibTrans" presStyleCnt="0"/>
      <dgm:spPr/>
    </dgm:pt>
    <dgm:pt modelId="{6CED1EAE-1E1C-435A-92CC-BD6BB48C3827}" type="pres">
      <dgm:prSet presAssocID="{B14DA914-DC8A-4695-B6AA-D0B6DB4C760C}" presName="compNode" presStyleCnt="0"/>
      <dgm:spPr/>
    </dgm:pt>
    <dgm:pt modelId="{BBE62C2C-5ACA-43B2-A031-116F8D716971}" type="pres">
      <dgm:prSet presAssocID="{B14DA914-DC8A-4695-B6AA-D0B6DB4C760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A574CBB-9F5D-48F3-8E4A-EFBF09D3076C}" type="pres">
      <dgm:prSet presAssocID="{B14DA914-DC8A-4695-B6AA-D0B6DB4C760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FC728B2B-024E-4A36-9816-EB1BC47B6770}" type="pres">
      <dgm:prSet presAssocID="{B14DA914-DC8A-4695-B6AA-D0B6DB4C760C}" presName="spaceRect" presStyleCnt="0"/>
      <dgm:spPr/>
    </dgm:pt>
    <dgm:pt modelId="{13FC4D5E-D131-4CE9-A3FC-D0CDD333BD3E}" type="pres">
      <dgm:prSet presAssocID="{B14DA914-DC8A-4695-B6AA-D0B6DB4C760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033FC27-CB4B-4EA7-8644-A8E4538D3F8F}" srcId="{B6F58D31-3D7A-4985-BECB-224983834AFF}" destId="{14740EB5-3A76-4504-BF45-292CA7339EDB}" srcOrd="0" destOrd="0" parTransId="{4CFAC5AF-04DE-4281-8A16-9981606548A0}" sibTransId="{4B793746-2C06-4564-96B3-D0846A5F4C79}"/>
    <dgm:cxn modelId="{E12A9431-950A-4270-808A-5309625E966B}" type="presOf" srcId="{B6F58D31-3D7A-4985-BECB-224983834AFF}" destId="{9701D53D-BC56-4AC9-854A-1185007D3398}" srcOrd="0" destOrd="0" presId="urn:microsoft.com/office/officeart/2018/5/layout/IconLeafLabelList"/>
    <dgm:cxn modelId="{0F91715D-9EAD-4CDB-9BC4-905409A9E735}" type="presOf" srcId="{DF8ED7EC-747B-4E1D-A707-BB389B4A5D8C}" destId="{80C5EB6B-D47C-4CBD-A644-3CA4B186D532}" srcOrd="0" destOrd="0" presId="urn:microsoft.com/office/officeart/2018/5/layout/IconLeafLabelList"/>
    <dgm:cxn modelId="{33A0585D-3A47-4920-8F22-C1334ED9FC05}" srcId="{B6F58D31-3D7A-4985-BECB-224983834AFF}" destId="{DF8ED7EC-747B-4E1D-A707-BB389B4A5D8C}" srcOrd="1" destOrd="0" parTransId="{AC777718-B216-42B7-82AB-3973BDABBF3B}" sibTransId="{7D82A31F-0A54-422C-A847-0DAC2603D5EC}"/>
    <dgm:cxn modelId="{547D8E61-F541-4A3A-B1D1-2A9D6A19E358}" type="presOf" srcId="{B14DA914-DC8A-4695-B6AA-D0B6DB4C760C}" destId="{13FC4D5E-D131-4CE9-A3FC-D0CDD333BD3E}" srcOrd="0" destOrd="0" presId="urn:microsoft.com/office/officeart/2018/5/layout/IconLeafLabelList"/>
    <dgm:cxn modelId="{8075247E-4111-4D66-B5E2-EAA44795C62A}" type="presOf" srcId="{14740EB5-3A76-4504-BF45-292CA7339EDB}" destId="{C50268A0-1502-419F-8F45-31F30638C4D3}" srcOrd="0" destOrd="0" presId="urn:microsoft.com/office/officeart/2018/5/layout/IconLeafLabelList"/>
    <dgm:cxn modelId="{B9CC9EBD-CBF6-42F2-839D-4BE7E58423A1}" srcId="{B6F58D31-3D7A-4985-BECB-224983834AFF}" destId="{B14DA914-DC8A-4695-B6AA-D0B6DB4C760C}" srcOrd="2" destOrd="0" parTransId="{2731AB85-F9C1-47BF-BF14-0982F588D417}" sibTransId="{B8DDA22D-7345-42B8-A1CF-7D8FD766F48B}"/>
    <dgm:cxn modelId="{0B984B23-03F4-480C-9373-29BABBCB60DE}" type="presParOf" srcId="{9701D53D-BC56-4AC9-854A-1185007D3398}" destId="{3690EC4F-F7B8-4D0B-ADAA-22887219C1FF}" srcOrd="0" destOrd="0" presId="urn:microsoft.com/office/officeart/2018/5/layout/IconLeafLabelList"/>
    <dgm:cxn modelId="{B59AAF55-7157-42DF-A593-676623724A89}" type="presParOf" srcId="{3690EC4F-F7B8-4D0B-ADAA-22887219C1FF}" destId="{5ADDBE9B-F340-41A7-BE2D-422AB2A62241}" srcOrd="0" destOrd="0" presId="urn:microsoft.com/office/officeart/2018/5/layout/IconLeafLabelList"/>
    <dgm:cxn modelId="{FDCFC107-C439-4ECA-AA5F-465DA4CCC412}" type="presParOf" srcId="{3690EC4F-F7B8-4D0B-ADAA-22887219C1FF}" destId="{77F79547-1CB5-415D-B378-3626EF8BA1F6}" srcOrd="1" destOrd="0" presId="urn:microsoft.com/office/officeart/2018/5/layout/IconLeafLabelList"/>
    <dgm:cxn modelId="{60ECBAF5-BCD0-4620-9CA9-5CEE3801C367}" type="presParOf" srcId="{3690EC4F-F7B8-4D0B-ADAA-22887219C1FF}" destId="{6B4482B5-AC7B-41E4-8413-62937DF7A519}" srcOrd="2" destOrd="0" presId="urn:microsoft.com/office/officeart/2018/5/layout/IconLeafLabelList"/>
    <dgm:cxn modelId="{32C5007A-C527-4070-A117-0768ECBF027D}" type="presParOf" srcId="{3690EC4F-F7B8-4D0B-ADAA-22887219C1FF}" destId="{C50268A0-1502-419F-8F45-31F30638C4D3}" srcOrd="3" destOrd="0" presId="urn:microsoft.com/office/officeart/2018/5/layout/IconLeafLabelList"/>
    <dgm:cxn modelId="{F480B127-0934-4F7D-B52E-A0CD95F594F8}" type="presParOf" srcId="{9701D53D-BC56-4AC9-854A-1185007D3398}" destId="{02D3355A-67C5-44F2-8D3C-F616E31DE069}" srcOrd="1" destOrd="0" presId="urn:microsoft.com/office/officeart/2018/5/layout/IconLeafLabelList"/>
    <dgm:cxn modelId="{3E3502BA-AEE8-413F-A747-B72B2D4DFAB0}" type="presParOf" srcId="{9701D53D-BC56-4AC9-854A-1185007D3398}" destId="{6A3CD646-226F-4556-A645-54E9773C59A9}" srcOrd="2" destOrd="0" presId="urn:microsoft.com/office/officeart/2018/5/layout/IconLeafLabelList"/>
    <dgm:cxn modelId="{8A9D4911-07B2-4D94-BFF1-2AFDB3DE6A73}" type="presParOf" srcId="{6A3CD646-226F-4556-A645-54E9773C59A9}" destId="{B0DB3E02-146F-4430-9F5F-3E1B0595F261}" srcOrd="0" destOrd="0" presId="urn:microsoft.com/office/officeart/2018/5/layout/IconLeafLabelList"/>
    <dgm:cxn modelId="{EA4019A3-6582-4993-851D-04F0193555D9}" type="presParOf" srcId="{6A3CD646-226F-4556-A645-54E9773C59A9}" destId="{538BC8E6-370D-465D-90D3-12B0FC6A3484}" srcOrd="1" destOrd="0" presId="urn:microsoft.com/office/officeart/2018/5/layout/IconLeafLabelList"/>
    <dgm:cxn modelId="{97B08869-13FC-4F38-AB83-2FF83874679B}" type="presParOf" srcId="{6A3CD646-226F-4556-A645-54E9773C59A9}" destId="{1BDA95DF-34C0-49F0-8F09-31AA94644896}" srcOrd="2" destOrd="0" presId="urn:microsoft.com/office/officeart/2018/5/layout/IconLeafLabelList"/>
    <dgm:cxn modelId="{8CB39086-8274-4248-8C49-F2F32DE96DD2}" type="presParOf" srcId="{6A3CD646-226F-4556-A645-54E9773C59A9}" destId="{80C5EB6B-D47C-4CBD-A644-3CA4B186D532}" srcOrd="3" destOrd="0" presId="urn:microsoft.com/office/officeart/2018/5/layout/IconLeafLabelList"/>
    <dgm:cxn modelId="{763592F4-37AF-4583-81CF-00E9BF708D5F}" type="presParOf" srcId="{9701D53D-BC56-4AC9-854A-1185007D3398}" destId="{D2909055-50EA-49A5-BEB6-7B494A92B898}" srcOrd="3" destOrd="0" presId="urn:microsoft.com/office/officeart/2018/5/layout/IconLeafLabelList"/>
    <dgm:cxn modelId="{2D0D3971-F705-45FD-B7A3-4C1FC6468F3E}" type="presParOf" srcId="{9701D53D-BC56-4AC9-854A-1185007D3398}" destId="{6CED1EAE-1E1C-435A-92CC-BD6BB48C3827}" srcOrd="4" destOrd="0" presId="urn:microsoft.com/office/officeart/2018/5/layout/IconLeafLabelList"/>
    <dgm:cxn modelId="{02B32B84-522D-45F1-8792-8CFB8A074106}" type="presParOf" srcId="{6CED1EAE-1E1C-435A-92CC-BD6BB48C3827}" destId="{BBE62C2C-5ACA-43B2-A031-116F8D716971}" srcOrd="0" destOrd="0" presId="urn:microsoft.com/office/officeart/2018/5/layout/IconLeafLabelList"/>
    <dgm:cxn modelId="{82C98CC6-6373-40D4-AB72-5D5C2E358574}" type="presParOf" srcId="{6CED1EAE-1E1C-435A-92CC-BD6BB48C3827}" destId="{8A574CBB-9F5D-48F3-8E4A-EFBF09D3076C}" srcOrd="1" destOrd="0" presId="urn:microsoft.com/office/officeart/2018/5/layout/IconLeafLabelList"/>
    <dgm:cxn modelId="{401D9F3A-B42C-4CCD-87A5-6363791F6F6C}" type="presParOf" srcId="{6CED1EAE-1E1C-435A-92CC-BD6BB48C3827}" destId="{FC728B2B-024E-4A36-9816-EB1BC47B6770}" srcOrd="2" destOrd="0" presId="urn:microsoft.com/office/officeart/2018/5/layout/IconLeafLabelList"/>
    <dgm:cxn modelId="{E561A1DA-E2DB-4A69-A487-1AB91F4EADAE}" type="presParOf" srcId="{6CED1EAE-1E1C-435A-92CC-BD6BB48C3827}" destId="{13FC4D5E-D131-4CE9-A3FC-D0CDD333BD3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C3ADD04-7232-400E-AC0E-AC8711B7F02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C8044DC-1CE6-4CCE-A3EA-237D9B3F9760}">
      <dgm:prSet/>
      <dgm:spPr/>
      <dgm:t>
        <a:bodyPr/>
        <a:lstStyle/>
        <a:p>
          <a:r>
            <a:rPr lang="en-US"/>
            <a:t>Interactive map for pickup/dropoff.</a:t>
          </a:r>
        </a:p>
      </dgm:t>
    </dgm:pt>
    <dgm:pt modelId="{E2B54264-5CB5-43F3-98D6-BF86B0C4E7AC}" type="parTrans" cxnId="{3E2F72C8-3338-4783-82E7-B302CBA6FBF3}">
      <dgm:prSet/>
      <dgm:spPr/>
      <dgm:t>
        <a:bodyPr/>
        <a:lstStyle/>
        <a:p>
          <a:endParaRPr lang="en-US"/>
        </a:p>
      </dgm:t>
    </dgm:pt>
    <dgm:pt modelId="{943BB45A-96B1-41D8-9457-29696D3F8FD1}" type="sibTrans" cxnId="{3E2F72C8-3338-4783-82E7-B302CBA6FBF3}">
      <dgm:prSet/>
      <dgm:spPr/>
      <dgm:t>
        <a:bodyPr/>
        <a:lstStyle/>
        <a:p>
          <a:endParaRPr lang="en-US"/>
        </a:p>
      </dgm:t>
    </dgm:pt>
    <dgm:pt modelId="{4B30DCCB-F206-435F-A8DE-FE82CAF08795}">
      <dgm:prSet/>
      <dgm:spPr/>
      <dgm:t>
        <a:bodyPr/>
        <a:lstStyle/>
        <a:p>
          <a:r>
            <a:rPr lang="en-US"/>
            <a:t>User inputs: Date, Time, Passenger Count.</a:t>
          </a:r>
        </a:p>
      </dgm:t>
    </dgm:pt>
    <dgm:pt modelId="{2EB0B34B-C9C1-4380-B085-63C8D971CED4}" type="parTrans" cxnId="{C9987F1D-943B-485A-995E-6C928DAEC66F}">
      <dgm:prSet/>
      <dgm:spPr/>
      <dgm:t>
        <a:bodyPr/>
        <a:lstStyle/>
        <a:p>
          <a:endParaRPr lang="en-US"/>
        </a:p>
      </dgm:t>
    </dgm:pt>
    <dgm:pt modelId="{481AFFFF-FF95-4860-8032-A04EDE97755D}" type="sibTrans" cxnId="{C9987F1D-943B-485A-995E-6C928DAEC66F}">
      <dgm:prSet/>
      <dgm:spPr/>
      <dgm:t>
        <a:bodyPr/>
        <a:lstStyle/>
        <a:p>
          <a:endParaRPr lang="en-US"/>
        </a:p>
      </dgm:t>
    </dgm:pt>
    <dgm:pt modelId="{9740BFCF-FFE1-4021-8944-945409B0C3C7}">
      <dgm:prSet/>
      <dgm:spPr/>
      <dgm:t>
        <a:bodyPr/>
        <a:lstStyle/>
        <a:p>
          <a:r>
            <a:rPr lang="en-US"/>
            <a:t>Predict button shows trip duration in readable format.</a:t>
          </a:r>
        </a:p>
      </dgm:t>
    </dgm:pt>
    <dgm:pt modelId="{0330EBF6-A014-4012-B39F-6FF558B81187}" type="parTrans" cxnId="{58A51618-557F-44F1-8299-CBD6141D343F}">
      <dgm:prSet/>
      <dgm:spPr/>
      <dgm:t>
        <a:bodyPr/>
        <a:lstStyle/>
        <a:p>
          <a:endParaRPr lang="en-US"/>
        </a:p>
      </dgm:t>
    </dgm:pt>
    <dgm:pt modelId="{EF93F3DB-91D2-46A3-B9E4-366343034B9E}" type="sibTrans" cxnId="{58A51618-557F-44F1-8299-CBD6141D343F}">
      <dgm:prSet/>
      <dgm:spPr/>
      <dgm:t>
        <a:bodyPr/>
        <a:lstStyle/>
        <a:p>
          <a:endParaRPr lang="en-US"/>
        </a:p>
      </dgm:t>
    </dgm:pt>
    <dgm:pt modelId="{3B37C06C-DAEB-4995-B708-4236A297E15C}" type="pres">
      <dgm:prSet presAssocID="{CC3ADD04-7232-400E-AC0E-AC8711B7F02F}" presName="outerComposite" presStyleCnt="0">
        <dgm:presLayoutVars>
          <dgm:chMax val="5"/>
          <dgm:dir/>
          <dgm:resizeHandles val="exact"/>
        </dgm:presLayoutVars>
      </dgm:prSet>
      <dgm:spPr/>
    </dgm:pt>
    <dgm:pt modelId="{5EAFFC52-EA52-4A23-B6AF-B23BC5D5503F}" type="pres">
      <dgm:prSet presAssocID="{CC3ADD04-7232-400E-AC0E-AC8711B7F02F}" presName="dummyMaxCanvas" presStyleCnt="0">
        <dgm:presLayoutVars/>
      </dgm:prSet>
      <dgm:spPr/>
    </dgm:pt>
    <dgm:pt modelId="{1FF21928-1C17-41B9-99EF-803B90801DBF}" type="pres">
      <dgm:prSet presAssocID="{CC3ADD04-7232-400E-AC0E-AC8711B7F02F}" presName="ThreeNodes_1" presStyleLbl="node1" presStyleIdx="0" presStyleCnt="3">
        <dgm:presLayoutVars>
          <dgm:bulletEnabled val="1"/>
        </dgm:presLayoutVars>
      </dgm:prSet>
      <dgm:spPr/>
    </dgm:pt>
    <dgm:pt modelId="{2BF31613-F2E0-47C2-A4B1-B7B2707E1393}" type="pres">
      <dgm:prSet presAssocID="{CC3ADD04-7232-400E-AC0E-AC8711B7F02F}" presName="ThreeNodes_2" presStyleLbl="node1" presStyleIdx="1" presStyleCnt="3">
        <dgm:presLayoutVars>
          <dgm:bulletEnabled val="1"/>
        </dgm:presLayoutVars>
      </dgm:prSet>
      <dgm:spPr/>
    </dgm:pt>
    <dgm:pt modelId="{22C1FE32-8603-4C94-95F2-0FB22CC63402}" type="pres">
      <dgm:prSet presAssocID="{CC3ADD04-7232-400E-AC0E-AC8711B7F02F}" presName="ThreeNodes_3" presStyleLbl="node1" presStyleIdx="2" presStyleCnt="3">
        <dgm:presLayoutVars>
          <dgm:bulletEnabled val="1"/>
        </dgm:presLayoutVars>
      </dgm:prSet>
      <dgm:spPr/>
    </dgm:pt>
    <dgm:pt modelId="{740DBA2E-D3CE-436B-9A9D-12470EF2CE28}" type="pres">
      <dgm:prSet presAssocID="{CC3ADD04-7232-400E-AC0E-AC8711B7F02F}" presName="ThreeConn_1-2" presStyleLbl="fgAccFollowNode1" presStyleIdx="0" presStyleCnt="2">
        <dgm:presLayoutVars>
          <dgm:bulletEnabled val="1"/>
        </dgm:presLayoutVars>
      </dgm:prSet>
      <dgm:spPr/>
    </dgm:pt>
    <dgm:pt modelId="{24FC3161-3802-4BB7-ACD8-E87EF1EFC2EC}" type="pres">
      <dgm:prSet presAssocID="{CC3ADD04-7232-400E-AC0E-AC8711B7F02F}" presName="ThreeConn_2-3" presStyleLbl="fgAccFollowNode1" presStyleIdx="1" presStyleCnt="2">
        <dgm:presLayoutVars>
          <dgm:bulletEnabled val="1"/>
        </dgm:presLayoutVars>
      </dgm:prSet>
      <dgm:spPr/>
    </dgm:pt>
    <dgm:pt modelId="{657B7C31-B5C5-4545-8E18-9D58409F7262}" type="pres">
      <dgm:prSet presAssocID="{CC3ADD04-7232-400E-AC0E-AC8711B7F02F}" presName="ThreeNodes_1_text" presStyleLbl="node1" presStyleIdx="2" presStyleCnt="3">
        <dgm:presLayoutVars>
          <dgm:bulletEnabled val="1"/>
        </dgm:presLayoutVars>
      </dgm:prSet>
      <dgm:spPr/>
    </dgm:pt>
    <dgm:pt modelId="{A544E340-ABF1-41AC-80CC-C21A3834D69B}" type="pres">
      <dgm:prSet presAssocID="{CC3ADD04-7232-400E-AC0E-AC8711B7F02F}" presName="ThreeNodes_2_text" presStyleLbl="node1" presStyleIdx="2" presStyleCnt="3">
        <dgm:presLayoutVars>
          <dgm:bulletEnabled val="1"/>
        </dgm:presLayoutVars>
      </dgm:prSet>
      <dgm:spPr/>
    </dgm:pt>
    <dgm:pt modelId="{1F465DC8-6920-4BCF-BFF6-37ECBA5FDCEA}" type="pres">
      <dgm:prSet presAssocID="{CC3ADD04-7232-400E-AC0E-AC8711B7F02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D688A0C-B914-4457-B8A3-A51002C67A01}" type="presOf" srcId="{4B30DCCB-F206-435F-A8DE-FE82CAF08795}" destId="{A544E340-ABF1-41AC-80CC-C21A3834D69B}" srcOrd="1" destOrd="0" presId="urn:microsoft.com/office/officeart/2005/8/layout/vProcess5"/>
    <dgm:cxn modelId="{58A51618-557F-44F1-8299-CBD6141D343F}" srcId="{CC3ADD04-7232-400E-AC0E-AC8711B7F02F}" destId="{9740BFCF-FFE1-4021-8944-945409B0C3C7}" srcOrd="2" destOrd="0" parTransId="{0330EBF6-A014-4012-B39F-6FF558B81187}" sibTransId="{EF93F3DB-91D2-46A3-B9E4-366343034B9E}"/>
    <dgm:cxn modelId="{C9987F1D-943B-485A-995E-6C928DAEC66F}" srcId="{CC3ADD04-7232-400E-AC0E-AC8711B7F02F}" destId="{4B30DCCB-F206-435F-A8DE-FE82CAF08795}" srcOrd="1" destOrd="0" parTransId="{2EB0B34B-C9C1-4380-B085-63C8D971CED4}" sibTransId="{481AFFFF-FF95-4860-8032-A04EDE97755D}"/>
    <dgm:cxn modelId="{94509C7E-3630-43C3-9A9D-2E89E6B20620}" type="presOf" srcId="{CC3ADD04-7232-400E-AC0E-AC8711B7F02F}" destId="{3B37C06C-DAEB-4995-B708-4236A297E15C}" srcOrd="0" destOrd="0" presId="urn:microsoft.com/office/officeart/2005/8/layout/vProcess5"/>
    <dgm:cxn modelId="{F26B8280-630E-47A2-B569-E04478D0867A}" type="presOf" srcId="{943BB45A-96B1-41D8-9457-29696D3F8FD1}" destId="{740DBA2E-D3CE-436B-9A9D-12470EF2CE28}" srcOrd="0" destOrd="0" presId="urn:microsoft.com/office/officeart/2005/8/layout/vProcess5"/>
    <dgm:cxn modelId="{926DB897-E400-4A66-A2EC-F8794BAEE8D4}" type="presOf" srcId="{9740BFCF-FFE1-4021-8944-945409B0C3C7}" destId="{1F465DC8-6920-4BCF-BFF6-37ECBA5FDCEA}" srcOrd="1" destOrd="0" presId="urn:microsoft.com/office/officeart/2005/8/layout/vProcess5"/>
    <dgm:cxn modelId="{2F9759B3-8AA9-4AB8-B058-6D0535289FB9}" type="presOf" srcId="{6C8044DC-1CE6-4CCE-A3EA-237D9B3F9760}" destId="{1FF21928-1C17-41B9-99EF-803B90801DBF}" srcOrd="0" destOrd="0" presId="urn:microsoft.com/office/officeart/2005/8/layout/vProcess5"/>
    <dgm:cxn modelId="{6A02DEB4-04E2-4A49-8D1D-F9C96C4BCF06}" type="presOf" srcId="{481AFFFF-FF95-4860-8032-A04EDE97755D}" destId="{24FC3161-3802-4BB7-ACD8-E87EF1EFC2EC}" srcOrd="0" destOrd="0" presId="urn:microsoft.com/office/officeart/2005/8/layout/vProcess5"/>
    <dgm:cxn modelId="{8B7925C5-FD18-44D7-B908-631B6803C6FE}" type="presOf" srcId="{4B30DCCB-F206-435F-A8DE-FE82CAF08795}" destId="{2BF31613-F2E0-47C2-A4B1-B7B2707E1393}" srcOrd="0" destOrd="0" presId="urn:microsoft.com/office/officeart/2005/8/layout/vProcess5"/>
    <dgm:cxn modelId="{3E2F72C8-3338-4783-82E7-B302CBA6FBF3}" srcId="{CC3ADD04-7232-400E-AC0E-AC8711B7F02F}" destId="{6C8044DC-1CE6-4CCE-A3EA-237D9B3F9760}" srcOrd="0" destOrd="0" parTransId="{E2B54264-5CB5-43F3-98D6-BF86B0C4E7AC}" sibTransId="{943BB45A-96B1-41D8-9457-29696D3F8FD1}"/>
    <dgm:cxn modelId="{798BE2CE-A2DC-45CE-9877-0BF518F41F5C}" type="presOf" srcId="{9740BFCF-FFE1-4021-8944-945409B0C3C7}" destId="{22C1FE32-8603-4C94-95F2-0FB22CC63402}" srcOrd="0" destOrd="0" presId="urn:microsoft.com/office/officeart/2005/8/layout/vProcess5"/>
    <dgm:cxn modelId="{588AE2D4-8B0E-455C-B351-E4D594B964BD}" type="presOf" srcId="{6C8044DC-1CE6-4CCE-A3EA-237D9B3F9760}" destId="{657B7C31-B5C5-4545-8E18-9D58409F7262}" srcOrd="1" destOrd="0" presId="urn:microsoft.com/office/officeart/2005/8/layout/vProcess5"/>
    <dgm:cxn modelId="{D665AAE2-646B-4C3A-A13F-2CD160E923CD}" type="presParOf" srcId="{3B37C06C-DAEB-4995-B708-4236A297E15C}" destId="{5EAFFC52-EA52-4A23-B6AF-B23BC5D5503F}" srcOrd="0" destOrd="0" presId="urn:microsoft.com/office/officeart/2005/8/layout/vProcess5"/>
    <dgm:cxn modelId="{A708331C-07F9-42A3-B899-8512B2669204}" type="presParOf" srcId="{3B37C06C-DAEB-4995-B708-4236A297E15C}" destId="{1FF21928-1C17-41B9-99EF-803B90801DBF}" srcOrd="1" destOrd="0" presId="urn:microsoft.com/office/officeart/2005/8/layout/vProcess5"/>
    <dgm:cxn modelId="{36AB263D-600A-4376-820E-B7214DF50C29}" type="presParOf" srcId="{3B37C06C-DAEB-4995-B708-4236A297E15C}" destId="{2BF31613-F2E0-47C2-A4B1-B7B2707E1393}" srcOrd="2" destOrd="0" presId="urn:microsoft.com/office/officeart/2005/8/layout/vProcess5"/>
    <dgm:cxn modelId="{DEF7C7FE-B111-493E-92F1-1394DFFE14FD}" type="presParOf" srcId="{3B37C06C-DAEB-4995-B708-4236A297E15C}" destId="{22C1FE32-8603-4C94-95F2-0FB22CC63402}" srcOrd="3" destOrd="0" presId="urn:microsoft.com/office/officeart/2005/8/layout/vProcess5"/>
    <dgm:cxn modelId="{1235CA7B-52C4-43DB-A4D3-2298B8B881A6}" type="presParOf" srcId="{3B37C06C-DAEB-4995-B708-4236A297E15C}" destId="{740DBA2E-D3CE-436B-9A9D-12470EF2CE28}" srcOrd="4" destOrd="0" presId="urn:microsoft.com/office/officeart/2005/8/layout/vProcess5"/>
    <dgm:cxn modelId="{BE4A7944-DB77-4A08-B513-764BA2111290}" type="presParOf" srcId="{3B37C06C-DAEB-4995-B708-4236A297E15C}" destId="{24FC3161-3802-4BB7-ACD8-E87EF1EFC2EC}" srcOrd="5" destOrd="0" presId="urn:microsoft.com/office/officeart/2005/8/layout/vProcess5"/>
    <dgm:cxn modelId="{834E663D-39E5-405B-997B-D48AF8DF988B}" type="presParOf" srcId="{3B37C06C-DAEB-4995-B708-4236A297E15C}" destId="{657B7C31-B5C5-4545-8E18-9D58409F7262}" srcOrd="6" destOrd="0" presId="urn:microsoft.com/office/officeart/2005/8/layout/vProcess5"/>
    <dgm:cxn modelId="{B633A322-DDEE-4197-BB10-049AF9DE3856}" type="presParOf" srcId="{3B37C06C-DAEB-4995-B708-4236A297E15C}" destId="{A544E340-ABF1-41AC-80CC-C21A3834D69B}" srcOrd="7" destOrd="0" presId="urn:microsoft.com/office/officeart/2005/8/layout/vProcess5"/>
    <dgm:cxn modelId="{E1511935-B73A-4D8C-8BB5-1F5735063D0B}" type="presParOf" srcId="{3B37C06C-DAEB-4995-B708-4236A297E15C}" destId="{1F465DC8-6920-4BCF-BFF6-37ECBA5FDCE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5B6BDF-B547-4A70-B44E-EAD066E18DA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4EA10E8-BA88-45BB-AE71-EC2222C3F2FA}">
      <dgm:prSet/>
      <dgm:spPr/>
      <dgm:t>
        <a:bodyPr/>
        <a:lstStyle/>
        <a:p>
          <a:r>
            <a:rPr lang="en-US"/>
            <a:t>Pickup: Times Square, Dropoff: Central Park.</a:t>
          </a:r>
        </a:p>
      </dgm:t>
    </dgm:pt>
    <dgm:pt modelId="{18BE9C63-C7D8-4001-BB6B-7DE76CBA403F}" type="parTrans" cxnId="{7215E265-AFD7-4D9F-914A-E11A25A5A534}">
      <dgm:prSet/>
      <dgm:spPr/>
      <dgm:t>
        <a:bodyPr/>
        <a:lstStyle/>
        <a:p>
          <a:endParaRPr lang="en-US"/>
        </a:p>
      </dgm:t>
    </dgm:pt>
    <dgm:pt modelId="{9536546A-C8D3-4046-94B9-2DB1E551897C}" type="sibTrans" cxnId="{7215E265-AFD7-4D9F-914A-E11A25A5A534}">
      <dgm:prSet/>
      <dgm:spPr/>
      <dgm:t>
        <a:bodyPr/>
        <a:lstStyle/>
        <a:p>
          <a:endParaRPr lang="en-US"/>
        </a:p>
      </dgm:t>
    </dgm:pt>
    <dgm:pt modelId="{E792B63F-443F-4F21-A19A-D2771B3863A4}">
      <dgm:prSet/>
      <dgm:spPr/>
      <dgm:t>
        <a:bodyPr/>
        <a:lstStyle/>
        <a:p>
          <a:r>
            <a:rPr lang="en-US"/>
            <a:t>Time: 5 PM Friday → Predicted: 14 min 30 sec.</a:t>
          </a:r>
        </a:p>
      </dgm:t>
    </dgm:pt>
    <dgm:pt modelId="{E7763C82-3EA8-4AD7-A3C5-B3145B6AA95C}" type="parTrans" cxnId="{A471FE2B-D5D1-46A6-9147-7B42B2FFC9CE}">
      <dgm:prSet/>
      <dgm:spPr/>
      <dgm:t>
        <a:bodyPr/>
        <a:lstStyle/>
        <a:p>
          <a:endParaRPr lang="en-US"/>
        </a:p>
      </dgm:t>
    </dgm:pt>
    <dgm:pt modelId="{474D051F-B9CE-449D-B804-700B41E5785F}" type="sibTrans" cxnId="{A471FE2B-D5D1-46A6-9147-7B42B2FFC9CE}">
      <dgm:prSet/>
      <dgm:spPr/>
      <dgm:t>
        <a:bodyPr/>
        <a:lstStyle/>
        <a:p>
          <a:endParaRPr lang="en-US"/>
        </a:p>
      </dgm:t>
    </dgm:pt>
    <dgm:pt modelId="{B9FCCA6D-09DE-4896-8B2E-42EAC5DBA310}" type="pres">
      <dgm:prSet presAssocID="{FE5B6BDF-B547-4A70-B44E-EAD066E18DA4}" presName="root" presStyleCnt="0">
        <dgm:presLayoutVars>
          <dgm:dir/>
          <dgm:resizeHandles val="exact"/>
        </dgm:presLayoutVars>
      </dgm:prSet>
      <dgm:spPr/>
    </dgm:pt>
    <dgm:pt modelId="{B2118955-D073-426E-8F59-7AF8A80C00D3}" type="pres">
      <dgm:prSet presAssocID="{C4EA10E8-BA88-45BB-AE71-EC2222C3F2FA}" presName="compNode" presStyleCnt="0"/>
      <dgm:spPr/>
    </dgm:pt>
    <dgm:pt modelId="{A8BEC005-4BC3-469B-B437-C80E482D28B3}" type="pres">
      <dgm:prSet presAssocID="{C4EA10E8-BA88-45BB-AE71-EC2222C3F2F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way scene"/>
        </a:ext>
      </dgm:extLst>
    </dgm:pt>
    <dgm:pt modelId="{8F0BB2D3-AD08-409A-98FF-5824DDCA02D6}" type="pres">
      <dgm:prSet presAssocID="{C4EA10E8-BA88-45BB-AE71-EC2222C3F2FA}" presName="spaceRect" presStyleCnt="0"/>
      <dgm:spPr/>
    </dgm:pt>
    <dgm:pt modelId="{DF1A72A2-F7CE-469D-84AE-FE3296B1B984}" type="pres">
      <dgm:prSet presAssocID="{C4EA10E8-BA88-45BB-AE71-EC2222C3F2FA}" presName="textRect" presStyleLbl="revTx" presStyleIdx="0" presStyleCnt="2">
        <dgm:presLayoutVars>
          <dgm:chMax val="1"/>
          <dgm:chPref val="1"/>
        </dgm:presLayoutVars>
      </dgm:prSet>
      <dgm:spPr/>
    </dgm:pt>
    <dgm:pt modelId="{C97AD12E-868B-4317-88A2-6841F2570E09}" type="pres">
      <dgm:prSet presAssocID="{9536546A-C8D3-4046-94B9-2DB1E551897C}" presName="sibTrans" presStyleCnt="0"/>
      <dgm:spPr/>
    </dgm:pt>
    <dgm:pt modelId="{1B7EB622-C559-425B-AE5F-268A4BF8E13E}" type="pres">
      <dgm:prSet presAssocID="{E792B63F-443F-4F21-A19A-D2771B3863A4}" presName="compNode" presStyleCnt="0"/>
      <dgm:spPr/>
    </dgm:pt>
    <dgm:pt modelId="{D1A6FA41-7FF5-4C10-A8C2-9DB4151FAC7B}" type="pres">
      <dgm:prSet presAssocID="{E792B63F-443F-4F21-A19A-D2771B3863A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B3D6ECB-B7D1-4CD8-8F5F-37456995D643}" type="pres">
      <dgm:prSet presAssocID="{E792B63F-443F-4F21-A19A-D2771B3863A4}" presName="spaceRect" presStyleCnt="0"/>
      <dgm:spPr/>
    </dgm:pt>
    <dgm:pt modelId="{60171B55-D932-4DEC-ACB7-BBEC755D0176}" type="pres">
      <dgm:prSet presAssocID="{E792B63F-443F-4F21-A19A-D2771B3863A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01D671D-F771-44BD-99F8-F4FFB8B2AF33}" type="presOf" srcId="{FE5B6BDF-B547-4A70-B44E-EAD066E18DA4}" destId="{B9FCCA6D-09DE-4896-8B2E-42EAC5DBA310}" srcOrd="0" destOrd="0" presId="urn:microsoft.com/office/officeart/2018/2/layout/IconLabelList"/>
    <dgm:cxn modelId="{A471FE2B-D5D1-46A6-9147-7B42B2FFC9CE}" srcId="{FE5B6BDF-B547-4A70-B44E-EAD066E18DA4}" destId="{E792B63F-443F-4F21-A19A-D2771B3863A4}" srcOrd="1" destOrd="0" parTransId="{E7763C82-3EA8-4AD7-A3C5-B3145B6AA95C}" sibTransId="{474D051F-B9CE-449D-B804-700B41E5785F}"/>
    <dgm:cxn modelId="{8E45C238-DDAB-4086-9E29-B83DADF6D364}" type="presOf" srcId="{E792B63F-443F-4F21-A19A-D2771B3863A4}" destId="{60171B55-D932-4DEC-ACB7-BBEC755D0176}" srcOrd="0" destOrd="0" presId="urn:microsoft.com/office/officeart/2018/2/layout/IconLabelList"/>
    <dgm:cxn modelId="{7215E265-AFD7-4D9F-914A-E11A25A5A534}" srcId="{FE5B6BDF-B547-4A70-B44E-EAD066E18DA4}" destId="{C4EA10E8-BA88-45BB-AE71-EC2222C3F2FA}" srcOrd="0" destOrd="0" parTransId="{18BE9C63-C7D8-4001-BB6B-7DE76CBA403F}" sibTransId="{9536546A-C8D3-4046-94B9-2DB1E551897C}"/>
    <dgm:cxn modelId="{902E6E9B-8B44-469E-9E81-07BA3BDB1A82}" type="presOf" srcId="{C4EA10E8-BA88-45BB-AE71-EC2222C3F2FA}" destId="{DF1A72A2-F7CE-469D-84AE-FE3296B1B984}" srcOrd="0" destOrd="0" presId="urn:microsoft.com/office/officeart/2018/2/layout/IconLabelList"/>
    <dgm:cxn modelId="{C82E7C6D-7A29-4D51-93AC-C9479D159BB3}" type="presParOf" srcId="{B9FCCA6D-09DE-4896-8B2E-42EAC5DBA310}" destId="{B2118955-D073-426E-8F59-7AF8A80C00D3}" srcOrd="0" destOrd="0" presId="urn:microsoft.com/office/officeart/2018/2/layout/IconLabelList"/>
    <dgm:cxn modelId="{DBF3D0C5-9C60-49A2-A928-ADB812AAC58C}" type="presParOf" srcId="{B2118955-D073-426E-8F59-7AF8A80C00D3}" destId="{A8BEC005-4BC3-469B-B437-C80E482D28B3}" srcOrd="0" destOrd="0" presId="urn:microsoft.com/office/officeart/2018/2/layout/IconLabelList"/>
    <dgm:cxn modelId="{C661DA42-A393-4B16-A6EF-A72BDED2FCD1}" type="presParOf" srcId="{B2118955-D073-426E-8F59-7AF8A80C00D3}" destId="{8F0BB2D3-AD08-409A-98FF-5824DDCA02D6}" srcOrd="1" destOrd="0" presId="urn:microsoft.com/office/officeart/2018/2/layout/IconLabelList"/>
    <dgm:cxn modelId="{308AFA8A-6B25-4F4D-997B-55ED4FC9DDCE}" type="presParOf" srcId="{B2118955-D073-426E-8F59-7AF8A80C00D3}" destId="{DF1A72A2-F7CE-469D-84AE-FE3296B1B984}" srcOrd="2" destOrd="0" presId="urn:microsoft.com/office/officeart/2018/2/layout/IconLabelList"/>
    <dgm:cxn modelId="{062D7A27-5A81-4CDC-919A-54E51909A302}" type="presParOf" srcId="{B9FCCA6D-09DE-4896-8B2E-42EAC5DBA310}" destId="{C97AD12E-868B-4317-88A2-6841F2570E09}" srcOrd="1" destOrd="0" presId="urn:microsoft.com/office/officeart/2018/2/layout/IconLabelList"/>
    <dgm:cxn modelId="{C8BA3AAF-E690-4FDB-8C26-B99C1EED04B4}" type="presParOf" srcId="{B9FCCA6D-09DE-4896-8B2E-42EAC5DBA310}" destId="{1B7EB622-C559-425B-AE5F-268A4BF8E13E}" srcOrd="2" destOrd="0" presId="urn:microsoft.com/office/officeart/2018/2/layout/IconLabelList"/>
    <dgm:cxn modelId="{7A678617-8A22-4F42-B4BE-4BC2EC1259C8}" type="presParOf" srcId="{1B7EB622-C559-425B-AE5F-268A4BF8E13E}" destId="{D1A6FA41-7FF5-4C10-A8C2-9DB4151FAC7B}" srcOrd="0" destOrd="0" presId="urn:microsoft.com/office/officeart/2018/2/layout/IconLabelList"/>
    <dgm:cxn modelId="{FD2C9E07-19AE-45B2-8A65-6AD80E976C1A}" type="presParOf" srcId="{1B7EB622-C559-425B-AE5F-268A4BF8E13E}" destId="{2B3D6ECB-B7D1-4CD8-8F5F-37456995D643}" srcOrd="1" destOrd="0" presId="urn:microsoft.com/office/officeart/2018/2/layout/IconLabelList"/>
    <dgm:cxn modelId="{B2BA2F7B-C76D-43F4-8839-3A5EA257E93C}" type="presParOf" srcId="{1B7EB622-C559-425B-AE5F-268A4BF8E13E}" destId="{60171B55-D932-4DEC-ACB7-BBEC755D017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61BBFB4-AEEC-4D2B-B560-C3A489B96F9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1180FCB-E92D-4C05-B7AF-CC0FA5A7CF48}">
      <dgm:prSet/>
      <dgm:spPr/>
      <dgm:t>
        <a:bodyPr/>
        <a:lstStyle/>
        <a:p>
          <a:pPr>
            <a:defRPr cap="all"/>
          </a:pPr>
          <a:r>
            <a:rPr lang="en-US"/>
            <a:t>Effective ML prediction of taxi duration.</a:t>
          </a:r>
        </a:p>
      </dgm:t>
    </dgm:pt>
    <dgm:pt modelId="{D6F8A8B7-70FD-4731-A763-3C8986EC2411}" type="parTrans" cxnId="{219412C1-0C45-41A5-8455-EB812D00C407}">
      <dgm:prSet/>
      <dgm:spPr/>
      <dgm:t>
        <a:bodyPr/>
        <a:lstStyle/>
        <a:p>
          <a:endParaRPr lang="en-US"/>
        </a:p>
      </dgm:t>
    </dgm:pt>
    <dgm:pt modelId="{57259A02-1BE5-43F9-ACFD-C3796147F47D}" type="sibTrans" cxnId="{219412C1-0C45-41A5-8455-EB812D00C407}">
      <dgm:prSet/>
      <dgm:spPr/>
      <dgm:t>
        <a:bodyPr/>
        <a:lstStyle/>
        <a:p>
          <a:endParaRPr lang="en-US"/>
        </a:p>
      </dgm:t>
    </dgm:pt>
    <dgm:pt modelId="{DA0DC0E8-D7E2-4110-B72D-129461C4D777}">
      <dgm:prSet/>
      <dgm:spPr/>
      <dgm:t>
        <a:bodyPr/>
        <a:lstStyle/>
        <a:p>
          <a:pPr>
            <a:defRPr cap="all"/>
          </a:pPr>
          <a:r>
            <a:rPr lang="en-US"/>
            <a:t>Useful for passengers and dispatchers.</a:t>
          </a:r>
        </a:p>
      </dgm:t>
    </dgm:pt>
    <dgm:pt modelId="{C8589EEC-AF3F-44DB-AFBF-16654C7807D3}" type="parTrans" cxnId="{76147965-6B55-4658-9FC0-9BC35CACC532}">
      <dgm:prSet/>
      <dgm:spPr/>
      <dgm:t>
        <a:bodyPr/>
        <a:lstStyle/>
        <a:p>
          <a:endParaRPr lang="en-US"/>
        </a:p>
      </dgm:t>
    </dgm:pt>
    <dgm:pt modelId="{A2E8BBC2-C5E3-4D9C-AFBA-6025F78B4616}" type="sibTrans" cxnId="{76147965-6B55-4658-9FC0-9BC35CACC532}">
      <dgm:prSet/>
      <dgm:spPr/>
      <dgm:t>
        <a:bodyPr/>
        <a:lstStyle/>
        <a:p>
          <a:endParaRPr lang="en-US"/>
        </a:p>
      </dgm:t>
    </dgm:pt>
    <dgm:pt modelId="{38928394-A9BD-409B-8E12-568CA8644EB0}">
      <dgm:prSet/>
      <dgm:spPr/>
      <dgm:t>
        <a:bodyPr/>
        <a:lstStyle/>
        <a:p>
          <a:pPr>
            <a:defRPr cap="all"/>
          </a:pPr>
          <a:r>
            <a:rPr lang="en-US"/>
            <a:t>Can integrate traffic or weather data in future.</a:t>
          </a:r>
        </a:p>
      </dgm:t>
    </dgm:pt>
    <dgm:pt modelId="{3DD9496A-FBD3-46A8-A16A-017EB6F12440}" type="parTrans" cxnId="{A14102A1-DC3C-4E99-A086-1A210E39A461}">
      <dgm:prSet/>
      <dgm:spPr/>
      <dgm:t>
        <a:bodyPr/>
        <a:lstStyle/>
        <a:p>
          <a:endParaRPr lang="en-US"/>
        </a:p>
      </dgm:t>
    </dgm:pt>
    <dgm:pt modelId="{8084A51A-0CD6-47A2-A333-294F59ED73DC}" type="sibTrans" cxnId="{A14102A1-DC3C-4E99-A086-1A210E39A461}">
      <dgm:prSet/>
      <dgm:spPr/>
      <dgm:t>
        <a:bodyPr/>
        <a:lstStyle/>
        <a:p>
          <a:endParaRPr lang="en-US"/>
        </a:p>
      </dgm:t>
    </dgm:pt>
    <dgm:pt modelId="{14487E56-0D8C-4F44-B7B4-4A3D1F43238D}" type="pres">
      <dgm:prSet presAssocID="{E61BBFB4-AEEC-4D2B-B560-C3A489B96F9C}" presName="root" presStyleCnt="0">
        <dgm:presLayoutVars>
          <dgm:dir/>
          <dgm:resizeHandles val="exact"/>
        </dgm:presLayoutVars>
      </dgm:prSet>
      <dgm:spPr/>
    </dgm:pt>
    <dgm:pt modelId="{3CAF1C91-4660-4435-90BA-F43A5273D27D}" type="pres">
      <dgm:prSet presAssocID="{31180FCB-E92D-4C05-B7AF-CC0FA5A7CF48}" presName="compNode" presStyleCnt="0"/>
      <dgm:spPr/>
    </dgm:pt>
    <dgm:pt modelId="{46F301C3-95EE-463B-935C-F88054317005}" type="pres">
      <dgm:prSet presAssocID="{31180FCB-E92D-4C05-B7AF-CC0FA5A7CF48}" presName="iconBgRect" presStyleLbl="bgShp" presStyleIdx="0" presStyleCnt="3"/>
      <dgm:spPr/>
    </dgm:pt>
    <dgm:pt modelId="{79BF606B-BC23-413F-9D87-73791FC17B50}" type="pres">
      <dgm:prSet presAssocID="{31180FCB-E92D-4C05-B7AF-CC0FA5A7CF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70B6F76E-8D15-419B-AD2A-101F410BE25A}" type="pres">
      <dgm:prSet presAssocID="{31180FCB-E92D-4C05-B7AF-CC0FA5A7CF48}" presName="spaceRect" presStyleCnt="0"/>
      <dgm:spPr/>
    </dgm:pt>
    <dgm:pt modelId="{913C7A47-312C-4EC6-9FEB-12E9073CDC90}" type="pres">
      <dgm:prSet presAssocID="{31180FCB-E92D-4C05-B7AF-CC0FA5A7CF48}" presName="textRect" presStyleLbl="revTx" presStyleIdx="0" presStyleCnt="3">
        <dgm:presLayoutVars>
          <dgm:chMax val="1"/>
          <dgm:chPref val="1"/>
        </dgm:presLayoutVars>
      </dgm:prSet>
      <dgm:spPr/>
    </dgm:pt>
    <dgm:pt modelId="{377C45C1-3D0B-4713-B4A1-E1F823BF6B39}" type="pres">
      <dgm:prSet presAssocID="{57259A02-1BE5-43F9-ACFD-C3796147F47D}" presName="sibTrans" presStyleCnt="0"/>
      <dgm:spPr/>
    </dgm:pt>
    <dgm:pt modelId="{A380E0DD-F37E-41A0-8C3C-400FCCE90013}" type="pres">
      <dgm:prSet presAssocID="{DA0DC0E8-D7E2-4110-B72D-129461C4D777}" presName="compNode" presStyleCnt="0"/>
      <dgm:spPr/>
    </dgm:pt>
    <dgm:pt modelId="{A4AC976C-9165-4C38-86EC-F8224B619EC7}" type="pres">
      <dgm:prSet presAssocID="{DA0DC0E8-D7E2-4110-B72D-129461C4D777}" presName="iconBgRect" presStyleLbl="bgShp" presStyleIdx="1" presStyleCnt="3"/>
      <dgm:spPr/>
    </dgm:pt>
    <dgm:pt modelId="{8EBFD45E-E16B-4084-960A-7461362EADDC}" type="pres">
      <dgm:prSet presAssocID="{DA0DC0E8-D7E2-4110-B72D-129461C4D77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ntain scene"/>
        </a:ext>
      </dgm:extLst>
    </dgm:pt>
    <dgm:pt modelId="{F324310F-9C9E-4627-A4A6-E456B02C35B5}" type="pres">
      <dgm:prSet presAssocID="{DA0DC0E8-D7E2-4110-B72D-129461C4D777}" presName="spaceRect" presStyleCnt="0"/>
      <dgm:spPr/>
    </dgm:pt>
    <dgm:pt modelId="{1E3D5689-8869-4795-8343-9FE7C57F8667}" type="pres">
      <dgm:prSet presAssocID="{DA0DC0E8-D7E2-4110-B72D-129461C4D777}" presName="textRect" presStyleLbl="revTx" presStyleIdx="1" presStyleCnt="3">
        <dgm:presLayoutVars>
          <dgm:chMax val="1"/>
          <dgm:chPref val="1"/>
        </dgm:presLayoutVars>
      </dgm:prSet>
      <dgm:spPr/>
    </dgm:pt>
    <dgm:pt modelId="{2405C477-A6E5-4266-A67E-AB36E660A859}" type="pres">
      <dgm:prSet presAssocID="{A2E8BBC2-C5E3-4D9C-AFBA-6025F78B4616}" presName="sibTrans" presStyleCnt="0"/>
      <dgm:spPr/>
    </dgm:pt>
    <dgm:pt modelId="{54B56817-F40F-439D-9F68-A5462D84F56B}" type="pres">
      <dgm:prSet presAssocID="{38928394-A9BD-409B-8E12-568CA8644EB0}" presName="compNode" presStyleCnt="0"/>
      <dgm:spPr/>
    </dgm:pt>
    <dgm:pt modelId="{C8A3672D-08F2-45A1-97B6-BF9DCD9B078E}" type="pres">
      <dgm:prSet presAssocID="{38928394-A9BD-409B-8E12-568CA8644EB0}" presName="iconBgRect" presStyleLbl="bgShp" presStyleIdx="2" presStyleCnt="3"/>
      <dgm:spPr/>
    </dgm:pt>
    <dgm:pt modelId="{40AC2907-C0DF-4E97-A090-855616E71FFA}" type="pres">
      <dgm:prSet presAssocID="{38928394-A9BD-409B-8E12-568CA8644E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B158976F-7F66-4BA5-88E2-53F6D733A56A}" type="pres">
      <dgm:prSet presAssocID="{38928394-A9BD-409B-8E12-568CA8644EB0}" presName="spaceRect" presStyleCnt="0"/>
      <dgm:spPr/>
    </dgm:pt>
    <dgm:pt modelId="{D59ED31C-5F60-4E7F-B4D5-2B1DFDE12EFA}" type="pres">
      <dgm:prSet presAssocID="{38928394-A9BD-409B-8E12-568CA8644EB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E12E514-402B-43B8-8CB3-7A2EF2EB6541}" type="presOf" srcId="{31180FCB-E92D-4C05-B7AF-CC0FA5A7CF48}" destId="{913C7A47-312C-4EC6-9FEB-12E9073CDC90}" srcOrd="0" destOrd="0" presId="urn:microsoft.com/office/officeart/2018/5/layout/IconCircleLabelList"/>
    <dgm:cxn modelId="{0F18065D-66A0-469B-85BE-8DC28CA566CE}" type="presOf" srcId="{38928394-A9BD-409B-8E12-568CA8644EB0}" destId="{D59ED31C-5F60-4E7F-B4D5-2B1DFDE12EFA}" srcOrd="0" destOrd="0" presId="urn:microsoft.com/office/officeart/2018/5/layout/IconCircleLabelList"/>
    <dgm:cxn modelId="{76147965-6B55-4658-9FC0-9BC35CACC532}" srcId="{E61BBFB4-AEEC-4D2B-B560-C3A489B96F9C}" destId="{DA0DC0E8-D7E2-4110-B72D-129461C4D777}" srcOrd="1" destOrd="0" parTransId="{C8589EEC-AF3F-44DB-AFBF-16654C7807D3}" sibTransId="{A2E8BBC2-C5E3-4D9C-AFBA-6025F78B4616}"/>
    <dgm:cxn modelId="{192F344A-0D46-4DE9-88C9-060C711FB795}" type="presOf" srcId="{E61BBFB4-AEEC-4D2B-B560-C3A489B96F9C}" destId="{14487E56-0D8C-4F44-B7B4-4A3D1F43238D}" srcOrd="0" destOrd="0" presId="urn:microsoft.com/office/officeart/2018/5/layout/IconCircleLabelList"/>
    <dgm:cxn modelId="{A14102A1-DC3C-4E99-A086-1A210E39A461}" srcId="{E61BBFB4-AEEC-4D2B-B560-C3A489B96F9C}" destId="{38928394-A9BD-409B-8E12-568CA8644EB0}" srcOrd="2" destOrd="0" parTransId="{3DD9496A-FBD3-46A8-A16A-017EB6F12440}" sibTransId="{8084A51A-0CD6-47A2-A333-294F59ED73DC}"/>
    <dgm:cxn modelId="{75C17EA3-844B-4765-A3C5-AEE6E3C3C42B}" type="presOf" srcId="{DA0DC0E8-D7E2-4110-B72D-129461C4D777}" destId="{1E3D5689-8869-4795-8343-9FE7C57F8667}" srcOrd="0" destOrd="0" presId="urn:microsoft.com/office/officeart/2018/5/layout/IconCircleLabelList"/>
    <dgm:cxn modelId="{219412C1-0C45-41A5-8455-EB812D00C407}" srcId="{E61BBFB4-AEEC-4D2B-B560-C3A489B96F9C}" destId="{31180FCB-E92D-4C05-B7AF-CC0FA5A7CF48}" srcOrd="0" destOrd="0" parTransId="{D6F8A8B7-70FD-4731-A763-3C8986EC2411}" sibTransId="{57259A02-1BE5-43F9-ACFD-C3796147F47D}"/>
    <dgm:cxn modelId="{891534DF-0E4B-4D5F-BCCE-A414D7986AC7}" type="presParOf" srcId="{14487E56-0D8C-4F44-B7B4-4A3D1F43238D}" destId="{3CAF1C91-4660-4435-90BA-F43A5273D27D}" srcOrd="0" destOrd="0" presId="urn:microsoft.com/office/officeart/2018/5/layout/IconCircleLabelList"/>
    <dgm:cxn modelId="{F2115F39-DE32-40E3-AC1B-5B83C88A8D94}" type="presParOf" srcId="{3CAF1C91-4660-4435-90BA-F43A5273D27D}" destId="{46F301C3-95EE-463B-935C-F88054317005}" srcOrd="0" destOrd="0" presId="urn:microsoft.com/office/officeart/2018/5/layout/IconCircleLabelList"/>
    <dgm:cxn modelId="{C69F5ECE-2BF4-4459-B354-580A31497C36}" type="presParOf" srcId="{3CAF1C91-4660-4435-90BA-F43A5273D27D}" destId="{79BF606B-BC23-413F-9D87-73791FC17B50}" srcOrd="1" destOrd="0" presId="urn:microsoft.com/office/officeart/2018/5/layout/IconCircleLabelList"/>
    <dgm:cxn modelId="{BF22EE86-C0EF-4A52-8F32-6D2B2204656F}" type="presParOf" srcId="{3CAF1C91-4660-4435-90BA-F43A5273D27D}" destId="{70B6F76E-8D15-419B-AD2A-101F410BE25A}" srcOrd="2" destOrd="0" presId="urn:microsoft.com/office/officeart/2018/5/layout/IconCircleLabelList"/>
    <dgm:cxn modelId="{D713B821-033A-470B-9092-64AFAD8E8EED}" type="presParOf" srcId="{3CAF1C91-4660-4435-90BA-F43A5273D27D}" destId="{913C7A47-312C-4EC6-9FEB-12E9073CDC90}" srcOrd="3" destOrd="0" presId="urn:microsoft.com/office/officeart/2018/5/layout/IconCircleLabelList"/>
    <dgm:cxn modelId="{BDA7A479-5601-44C3-AB81-BA33B421A76F}" type="presParOf" srcId="{14487E56-0D8C-4F44-B7B4-4A3D1F43238D}" destId="{377C45C1-3D0B-4713-B4A1-E1F823BF6B39}" srcOrd="1" destOrd="0" presId="urn:microsoft.com/office/officeart/2018/5/layout/IconCircleLabelList"/>
    <dgm:cxn modelId="{398455DA-6D7B-4B1C-B067-BC18A84A04F8}" type="presParOf" srcId="{14487E56-0D8C-4F44-B7B4-4A3D1F43238D}" destId="{A380E0DD-F37E-41A0-8C3C-400FCCE90013}" srcOrd="2" destOrd="0" presId="urn:microsoft.com/office/officeart/2018/5/layout/IconCircleLabelList"/>
    <dgm:cxn modelId="{1E33DC09-3159-4AFE-A36F-E3040C02357E}" type="presParOf" srcId="{A380E0DD-F37E-41A0-8C3C-400FCCE90013}" destId="{A4AC976C-9165-4C38-86EC-F8224B619EC7}" srcOrd="0" destOrd="0" presId="urn:microsoft.com/office/officeart/2018/5/layout/IconCircleLabelList"/>
    <dgm:cxn modelId="{0C602AD1-9C0A-4223-A74F-97A1F5145193}" type="presParOf" srcId="{A380E0DD-F37E-41A0-8C3C-400FCCE90013}" destId="{8EBFD45E-E16B-4084-960A-7461362EADDC}" srcOrd="1" destOrd="0" presId="urn:microsoft.com/office/officeart/2018/5/layout/IconCircleLabelList"/>
    <dgm:cxn modelId="{C6C8AA70-9B67-42F7-810A-CA353103163D}" type="presParOf" srcId="{A380E0DD-F37E-41A0-8C3C-400FCCE90013}" destId="{F324310F-9C9E-4627-A4A6-E456B02C35B5}" srcOrd="2" destOrd="0" presId="urn:microsoft.com/office/officeart/2018/5/layout/IconCircleLabelList"/>
    <dgm:cxn modelId="{79E330AF-3567-460E-B7FE-FAB960531310}" type="presParOf" srcId="{A380E0DD-F37E-41A0-8C3C-400FCCE90013}" destId="{1E3D5689-8869-4795-8343-9FE7C57F8667}" srcOrd="3" destOrd="0" presId="urn:microsoft.com/office/officeart/2018/5/layout/IconCircleLabelList"/>
    <dgm:cxn modelId="{7AA73E6E-7502-4EB7-899F-FEBD37A6575E}" type="presParOf" srcId="{14487E56-0D8C-4F44-B7B4-4A3D1F43238D}" destId="{2405C477-A6E5-4266-A67E-AB36E660A859}" srcOrd="3" destOrd="0" presId="urn:microsoft.com/office/officeart/2018/5/layout/IconCircleLabelList"/>
    <dgm:cxn modelId="{0D8C9AAA-04CF-4911-A1CD-BCFA594C4E36}" type="presParOf" srcId="{14487E56-0D8C-4F44-B7B4-4A3D1F43238D}" destId="{54B56817-F40F-439D-9F68-A5462D84F56B}" srcOrd="4" destOrd="0" presId="urn:microsoft.com/office/officeart/2018/5/layout/IconCircleLabelList"/>
    <dgm:cxn modelId="{7B3E5A37-6016-408B-A31D-E1A7C9C7E39F}" type="presParOf" srcId="{54B56817-F40F-439D-9F68-A5462D84F56B}" destId="{C8A3672D-08F2-45A1-97B6-BF9DCD9B078E}" srcOrd="0" destOrd="0" presId="urn:microsoft.com/office/officeart/2018/5/layout/IconCircleLabelList"/>
    <dgm:cxn modelId="{6BAEDCE2-3863-411A-AFAA-43137227683D}" type="presParOf" srcId="{54B56817-F40F-439D-9F68-A5462D84F56B}" destId="{40AC2907-C0DF-4E97-A090-855616E71FFA}" srcOrd="1" destOrd="0" presId="urn:microsoft.com/office/officeart/2018/5/layout/IconCircleLabelList"/>
    <dgm:cxn modelId="{DD38162B-3818-4DF2-920D-D40C1C87E6F5}" type="presParOf" srcId="{54B56817-F40F-439D-9F68-A5462D84F56B}" destId="{B158976F-7F66-4BA5-88E2-53F6D733A56A}" srcOrd="2" destOrd="0" presId="urn:microsoft.com/office/officeart/2018/5/layout/IconCircleLabelList"/>
    <dgm:cxn modelId="{8DA77C73-CA49-4871-B9DE-81298ABFC171}" type="presParOf" srcId="{54B56817-F40F-439D-9F68-A5462D84F56B}" destId="{D59ED31C-5F60-4E7F-B4D5-2B1DFDE12EF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747428-7D3C-4360-9469-1D622BD66C96}">
      <dsp:nvSpPr>
        <dsp:cNvPr id="0" name=""/>
        <dsp:cNvSpPr/>
      </dsp:nvSpPr>
      <dsp:spPr>
        <a:xfrm>
          <a:off x="884935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743A3-2B35-4BF6-9328-F6D3F1A54FE2}">
      <dsp:nvSpPr>
        <dsp:cNvPr id="0" name=""/>
        <dsp:cNvSpPr/>
      </dsp:nvSpPr>
      <dsp:spPr>
        <a:xfrm>
          <a:off x="135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F40BD-E235-417A-A651-CB059D1AB43A}">
      <dsp:nvSpPr>
        <dsp:cNvPr id="0" name=""/>
        <dsp:cNvSpPr/>
      </dsp:nvSpPr>
      <dsp:spPr>
        <a:xfrm>
          <a:off x="18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NYC Taxi Trip Dataset (2016-2017).</a:t>
          </a:r>
        </a:p>
      </dsp:txBody>
      <dsp:txXfrm>
        <a:off x="182935" y="3176402"/>
        <a:ext cx="3600000" cy="720000"/>
      </dsp:txXfrm>
    </dsp:sp>
    <dsp:sp modelId="{9D2A3A92-C914-42AC-8C75-1A3F4FF6FFEE}">
      <dsp:nvSpPr>
        <dsp:cNvPr id="0" name=""/>
        <dsp:cNvSpPr/>
      </dsp:nvSpPr>
      <dsp:spPr>
        <a:xfrm>
          <a:off x="5114935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E8CD2-2996-4734-91C3-7F57B5F43925}">
      <dsp:nvSpPr>
        <dsp:cNvPr id="0" name=""/>
        <dsp:cNvSpPr/>
      </dsp:nvSpPr>
      <dsp:spPr>
        <a:xfrm>
          <a:off x="558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DE6BCC-21BD-4DEC-88EF-616C7D886829}">
      <dsp:nvSpPr>
        <dsp:cNvPr id="0" name=""/>
        <dsp:cNvSpPr/>
      </dsp:nvSpPr>
      <dsp:spPr>
        <a:xfrm>
          <a:off x="441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Includes pickup/dropoff time and location, vendor ID, passenger count.</a:t>
          </a:r>
        </a:p>
      </dsp:txBody>
      <dsp:txXfrm>
        <a:off x="4412935" y="317640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11002-0CD7-45DF-AB16-5CE524F8D413}">
      <dsp:nvSpPr>
        <dsp:cNvPr id="0" name=""/>
        <dsp:cNvSpPr/>
      </dsp:nvSpPr>
      <dsp:spPr>
        <a:xfrm>
          <a:off x="109981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84C4A-C855-4F8B-A2BC-98998F2CC8CF}">
      <dsp:nvSpPr>
        <dsp:cNvPr id="0" name=""/>
        <dsp:cNvSpPr/>
      </dsp:nvSpPr>
      <dsp:spPr>
        <a:xfrm>
          <a:off x="8506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NYC taxi durations vary due to traffic, time, and distance.</a:t>
          </a:r>
        </a:p>
      </dsp:txBody>
      <dsp:txXfrm>
        <a:off x="85060" y="2776702"/>
        <a:ext cx="3690000" cy="720000"/>
      </dsp:txXfrm>
    </dsp:sp>
    <dsp:sp modelId="{B1EEAEE5-24EF-4166-A532-F434FBEFE158}">
      <dsp:nvSpPr>
        <dsp:cNvPr id="0" name=""/>
        <dsp:cNvSpPr/>
      </dsp:nvSpPr>
      <dsp:spPr>
        <a:xfrm>
          <a:off x="543556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3FBB8-73DB-498A-A4C5-687BB6F983CB}">
      <dsp:nvSpPr>
        <dsp:cNvPr id="0" name=""/>
        <dsp:cNvSpPr/>
      </dsp:nvSpPr>
      <dsp:spPr>
        <a:xfrm>
          <a:off x="442081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Goal: Predict trip duration to aid planning and satisfaction.</a:t>
          </a:r>
        </a:p>
      </dsp:txBody>
      <dsp:txXfrm>
        <a:off x="4420810" y="2776702"/>
        <a:ext cx="369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53F600-46BC-4E73-8804-9153F6D1A881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750032-31FA-4B3E-A955-976E290911FA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Outliers in location → Filtered invalid coordinates.</a:t>
          </a:r>
        </a:p>
      </dsp:txBody>
      <dsp:txXfrm>
        <a:off x="78583" y="2435142"/>
        <a:ext cx="2399612" cy="720000"/>
      </dsp:txXfrm>
    </dsp:sp>
    <dsp:sp modelId="{BF52CDA3-99AA-44BF-AA73-3D4E175F485B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78C07-0B3C-4A44-9902-5828156936C2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UI freeze with map → Optimized folium rendering.</a:t>
          </a:r>
        </a:p>
      </dsp:txBody>
      <dsp:txXfrm>
        <a:off x="2898129" y="2435142"/>
        <a:ext cx="2399612" cy="720000"/>
      </dsp:txXfrm>
    </dsp:sp>
    <dsp:sp modelId="{4B411C39-0A1D-4734-AFD7-50E6C6232EFE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36FD6-CCB6-4F00-9038-80909A4B76ED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Large model size → Used joblib with streamlit cache.</a:t>
          </a:r>
        </a:p>
      </dsp:txBody>
      <dsp:txXfrm>
        <a:off x="5717674" y="2435142"/>
        <a:ext cx="239961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94AE6-9572-4097-BDF1-410BE9813BD5}">
      <dsp:nvSpPr>
        <dsp:cNvPr id="0" name=""/>
        <dsp:cNvSpPr/>
      </dsp:nvSpPr>
      <dsp:spPr>
        <a:xfrm>
          <a:off x="0" y="0"/>
          <a:ext cx="6966490" cy="12578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Extracted hour and day of week from datetime.</a:t>
          </a:r>
        </a:p>
      </dsp:txBody>
      <dsp:txXfrm>
        <a:off x="36841" y="36841"/>
        <a:ext cx="5609181" cy="1184159"/>
      </dsp:txXfrm>
    </dsp:sp>
    <dsp:sp modelId="{9A8A3788-8D6E-4812-8F12-4E7E8D3D40F2}">
      <dsp:nvSpPr>
        <dsp:cNvPr id="0" name=""/>
        <dsp:cNvSpPr/>
      </dsp:nvSpPr>
      <dsp:spPr>
        <a:xfrm>
          <a:off x="614690" y="1467481"/>
          <a:ext cx="6966490" cy="1257841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Calculated Haversine distance.</a:t>
          </a:r>
        </a:p>
      </dsp:txBody>
      <dsp:txXfrm>
        <a:off x="651531" y="1504322"/>
        <a:ext cx="5460521" cy="1184159"/>
      </dsp:txXfrm>
    </dsp:sp>
    <dsp:sp modelId="{9C92E84C-6009-4FCC-9C35-5B896E84240B}">
      <dsp:nvSpPr>
        <dsp:cNvPr id="0" name=""/>
        <dsp:cNvSpPr/>
      </dsp:nvSpPr>
      <dsp:spPr>
        <a:xfrm>
          <a:off x="1229380" y="2934963"/>
          <a:ext cx="6966490" cy="1257841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Handled missing values and outliers.</a:t>
          </a:r>
        </a:p>
      </dsp:txBody>
      <dsp:txXfrm>
        <a:off x="1266221" y="2971804"/>
        <a:ext cx="5460521" cy="1184159"/>
      </dsp:txXfrm>
    </dsp:sp>
    <dsp:sp modelId="{F8A6922F-0C69-4FB1-A9F9-E2F0D0F8D752}">
      <dsp:nvSpPr>
        <dsp:cNvPr id="0" name=""/>
        <dsp:cNvSpPr/>
      </dsp:nvSpPr>
      <dsp:spPr>
        <a:xfrm>
          <a:off x="6148893" y="953863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332852" y="953863"/>
        <a:ext cx="449678" cy="615241"/>
      </dsp:txXfrm>
    </dsp:sp>
    <dsp:sp modelId="{01F79622-F10F-499E-8EEE-0FB01C866BEA}">
      <dsp:nvSpPr>
        <dsp:cNvPr id="0" name=""/>
        <dsp:cNvSpPr/>
      </dsp:nvSpPr>
      <dsp:spPr>
        <a:xfrm>
          <a:off x="6763583" y="2412959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947542" y="2412959"/>
        <a:ext cx="449678" cy="6152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DBE9B-F340-41A7-BE2D-422AB2A62241}">
      <dsp:nvSpPr>
        <dsp:cNvPr id="0" name=""/>
        <dsp:cNvSpPr/>
      </dsp:nvSpPr>
      <dsp:spPr>
        <a:xfrm>
          <a:off x="535049" y="935481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F79547-1CB5-415D-B378-3626EF8BA1F6}">
      <dsp:nvSpPr>
        <dsp:cNvPr id="0" name=""/>
        <dsp:cNvSpPr/>
      </dsp:nvSpPr>
      <dsp:spPr>
        <a:xfrm>
          <a:off x="849487" y="1249919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268A0-1502-419F-8F45-31F30638C4D3}">
      <dsp:nvSpPr>
        <dsp:cNvPr id="0" name=""/>
        <dsp:cNvSpPr/>
      </dsp:nvSpPr>
      <dsp:spPr>
        <a:xfrm>
          <a:off x="63393" y="287048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Used a trained regression model (e.g., RandomForest).</a:t>
          </a:r>
        </a:p>
      </dsp:txBody>
      <dsp:txXfrm>
        <a:off x="63393" y="2870481"/>
        <a:ext cx="2418750" cy="720000"/>
      </dsp:txXfrm>
    </dsp:sp>
    <dsp:sp modelId="{B0DB3E02-146F-4430-9F5F-3E1B0595F261}">
      <dsp:nvSpPr>
        <dsp:cNvPr id="0" name=""/>
        <dsp:cNvSpPr/>
      </dsp:nvSpPr>
      <dsp:spPr>
        <a:xfrm>
          <a:off x="3377081" y="935481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8BC8E6-370D-465D-90D3-12B0FC6A3484}">
      <dsp:nvSpPr>
        <dsp:cNvPr id="0" name=""/>
        <dsp:cNvSpPr/>
      </dsp:nvSpPr>
      <dsp:spPr>
        <a:xfrm>
          <a:off x="3691518" y="1249919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5EB6B-D47C-4CBD-A644-3CA4B186D532}">
      <dsp:nvSpPr>
        <dsp:cNvPr id="0" name=""/>
        <dsp:cNvSpPr/>
      </dsp:nvSpPr>
      <dsp:spPr>
        <a:xfrm>
          <a:off x="2905425" y="287048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Input features: passenger count, vendor ID, hour, day, distance.</a:t>
          </a:r>
        </a:p>
      </dsp:txBody>
      <dsp:txXfrm>
        <a:off x="2905425" y="2870481"/>
        <a:ext cx="2418750" cy="720000"/>
      </dsp:txXfrm>
    </dsp:sp>
    <dsp:sp modelId="{BBE62C2C-5ACA-43B2-A031-116F8D716971}">
      <dsp:nvSpPr>
        <dsp:cNvPr id="0" name=""/>
        <dsp:cNvSpPr/>
      </dsp:nvSpPr>
      <dsp:spPr>
        <a:xfrm>
          <a:off x="6219112" y="935481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574CBB-9F5D-48F3-8E4A-EFBF09D3076C}">
      <dsp:nvSpPr>
        <dsp:cNvPr id="0" name=""/>
        <dsp:cNvSpPr/>
      </dsp:nvSpPr>
      <dsp:spPr>
        <a:xfrm>
          <a:off x="6533550" y="1249919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C4D5E-D131-4CE9-A3FC-D0CDD333BD3E}">
      <dsp:nvSpPr>
        <dsp:cNvPr id="0" name=""/>
        <dsp:cNvSpPr/>
      </dsp:nvSpPr>
      <dsp:spPr>
        <a:xfrm>
          <a:off x="5747456" y="287048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Evaluated with MAE, RMSE.</a:t>
          </a:r>
        </a:p>
      </dsp:txBody>
      <dsp:txXfrm>
        <a:off x="5747456" y="2870481"/>
        <a:ext cx="2418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21928-1C17-41B9-99EF-803B90801DBF}">
      <dsp:nvSpPr>
        <dsp:cNvPr id="0" name=""/>
        <dsp:cNvSpPr/>
      </dsp:nvSpPr>
      <dsp:spPr>
        <a:xfrm>
          <a:off x="0" y="0"/>
          <a:ext cx="6966490" cy="12578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Interactive map for pickup/dropoff.</a:t>
          </a:r>
        </a:p>
      </dsp:txBody>
      <dsp:txXfrm>
        <a:off x="36841" y="36841"/>
        <a:ext cx="5609181" cy="1184159"/>
      </dsp:txXfrm>
    </dsp:sp>
    <dsp:sp modelId="{2BF31613-F2E0-47C2-A4B1-B7B2707E1393}">
      <dsp:nvSpPr>
        <dsp:cNvPr id="0" name=""/>
        <dsp:cNvSpPr/>
      </dsp:nvSpPr>
      <dsp:spPr>
        <a:xfrm>
          <a:off x="614690" y="1467481"/>
          <a:ext cx="6966490" cy="1257841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User inputs: Date, Time, Passenger Count.</a:t>
          </a:r>
        </a:p>
      </dsp:txBody>
      <dsp:txXfrm>
        <a:off x="651531" y="1504322"/>
        <a:ext cx="5460521" cy="1184159"/>
      </dsp:txXfrm>
    </dsp:sp>
    <dsp:sp modelId="{22C1FE32-8603-4C94-95F2-0FB22CC63402}">
      <dsp:nvSpPr>
        <dsp:cNvPr id="0" name=""/>
        <dsp:cNvSpPr/>
      </dsp:nvSpPr>
      <dsp:spPr>
        <a:xfrm>
          <a:off x="1229380" y="2934963"/>
          <a:ext cx="6966490" cy="1257841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Predict button shows trip duration in readable format.</a:t>
          </a:r>
        </a:p>
      </dsp:txBody>
      <dsp:txXfrm>
        <a:off x="1266221" y="2971804"/>
        <a:ext cx="5460521" cy="1184159"/>
      </dsp:txXfrm>
    </dsp:sp>
    <dsp:sp modelId="{740DBA2E-D3CE-436B-9A9D-12470EF2CE28}">
      <dsp:nvSpPr>
        <dsp:cNvPr id="0" name=""/>
        <dsp:cNvSpPr/>
      </dsp:nvSpPr>
      <dsp:spPr>
        <a:xfrm>
          <a:off x="6148893" y="953863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332852" y="953863"/>
        <a:ext cx="449678" cy="615241"/>
      </dsp:txXfrm>
    </dsp:sp>
    <dsp:sp modelId="{24FC3161-3802-4BB7-ACD8-E87EF1EFC2EC}">
      <dsp:nvSpPr>
        <dsp:cNvPr id="0" name=""/>
        <dsp:cNvSpPr/>
      </dsp:nvSpPr>
      <dsp:spPr>
        <a:xfrm>
          <a:off x="6763583" y="2412959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947542" y="2412959"/>
        <a:ext cx="449678" cy="61524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BEC005-4BC3-469B-B437-C80E482D28B3}">
      <dsp:nvSpPr>
        <dsp:cNvPr id="0" name=""/>
        <dsp:cNvSpPr/>
      </dsp:nvSpPr>
      <dsp:spPr>
        <a:xfrm>
          <a:off x="109981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A72A2-F7CE-469D-84AE-FE3296B1B984}">
      <dsp:nvSpPr>
        <dsp:cNvPr id="0" name=""/>
        <dsp:cNvSpPr/>
      </dsp:nvSpPr>
      <dsp:spPr>
        <a:xfrm>
          <a:off x="8506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Pickup: Times Square, Dropoff: Central Park.</a:t>
          </a:r>
        </a:p>
      </dsp:txBody>
      <dsp:txXfrm>
        <a:off x="85060" y="2776702"/>
        <a:ext cx="3690000" cy="720000"/>
      </dsp:txXfrm>
    </dsp:sp>
    <dsp:sp modelId="{D1A6FA41-7FF5-4C10-A8C2-9DB4151FAC7B}">
      <dsp:nvSpPr>
        <dsp:cNvPr id="0" name=""/>
        <dsp:cNvSpPr/>
      </dsp:nvSpPr>
      <dsp:spPr>
        <a:xfrm>
          <a:off x="543556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71B55-D932-4DEC-ACB7-BBEC755D0176}">
      <dsp:nvSpPr>
        <dsp:cNvPr id="0" name=""/>
        <dsp:cNvSpPr/>
      </dsp:nvSpPr>
      <dsp:spPr>
        <a:xfrm>
          <a:off x="442081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Time: 5 PM Friday → Predicted: 14 min 30 sec.</a:t>
          </a:r>
        </a:p>
      </dsp:txBody>
      <dsp:txXfrm>
        <a:off x="4420810" y="2776702"/>
        <a:ext cx="369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301C3-95EE-463B-935C-F88054317005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F606B-BC23-413F-9D87-73791FC17B50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C7A47-312C-4EC6-9FEB-12E9073CDC90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Effective ML prediction of taxi duration.</a:t>
          </a:r>
        </a:p>
      </dsp:txBody>
      <dsp:txXfrm>
        <a:off x="46529" y="2703902"/>
        <a:ext cx="2418750" cy="720000"/>
      </dsp:txXfrm>
    </dsp:sp>
    <dsp:sp modelId="{A4AC976C-9165-4C38-86EC-F8224B619EC7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BFD45E-E16B-4084-960A-7461362EADDC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D5689-8869-4795-8343-9FE7C57F8667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Useful for passengers and dispatchers.</a:t>
          </a:r>
        </a:p>
      </dsp:txBody>
      <dsp:txXfrm>
        <a:off x="2888560" y="2703902"/>
        <a:ext cx="2418750" cy="720000"/>
      </dsp:txXfrm>
    </dsp:sp>
    <dsp:sp modelId="{C8A3672D-08F2-45A1-97B6-BF9DCD9B078E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AC2907-C0DF-4E97-A090-855616E71FFA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ED31C-5F60-4E7F-B4D5-2B1DFDE12EFA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Can integrate traffic or weather data in future.</a:t>
          </a:r>
        </a:p>
      </dsp:txBody>
      <dsp:txXfrm>
        <a:off x="5730591" y="2703902"/>
        <a:ext cx="24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2996" y="4267832"/>
            <a:ext cx="3604497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tx2"/>
                </a:solidFill>
              </a:rPr>
              <a:t>NYC Taxi Trip Duration Predictor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3224" y="3428999"/>
            <a:ext cx="3604268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700">
                <a:solidFill>
                  <a:schemeClr val="tx2"/>
                </a:solidFill>
              </a:rPr>
              <a:t>By Aly Osama &amp; Aya Sayed</a:t>
            </a:r>
          </a:p>
        </p:txBody>
      </p:sp>
      <p:pic>
        <p:nvPicPr>
          <p:cNvPr id="7" name="Graphic 6" descr="Taxi">
            <a:extLst>
              <a:ext uri="{FF2B5EF4-FFF2-40B4-BE49-F238E27FC236}">
                <a16:creationId xmlns:a16="http://schemas.microsoft.com/office/drawing/2014/main" id="{450D2FDF-879C-EA77-B747-50A09175D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Streamlit Web App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92BD84-9C88-A251-F2F4-67CF8B1C7F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11154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Example Prediction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EF0069-EABA-DBCA-1FD1-FA8692E839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66275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86D13E-5A38-0185-9413-58A97701B6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63003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Team Members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12074-E727-05DB-52B6-16557A7FA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054" y="4934406"/>
            <a:ext cx="7504463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Aly Osama 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Aya Sayed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Thank You Slide PowerPoint Template And Google Slides">
            <a:extLst>
              <a:ext uri="{FF2B5EF4-FFF2-40B4-BE49-F238E27FC236}">
                <a16:creationId xmlns:a16="http://schemas.microsoft.com/office/drawing/2014/main" id="{2B793C7C-BC9D-A7F0-3D5A-13C3DC6045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900" y="1050131"/>
            <a:ext cx="8458200" cy="475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04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946EBC-BAC1-7D4B-F052-F97A1E6A2B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59180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Problem Statement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20BA887F-CA4C-2263-CA29-E5E7EEEB01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546340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Problems and Fixes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0903E2-ECE3-2B70-7D15-5BFCAD6B39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04689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Data Preprocessing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A79444-3973-4692-552A-89DED972C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93935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713BE-C1FD-8E99-C626-012D90224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collection of numerical columns</a:t>
            </a:r>
            <a:b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7C5FCAA-E8B5-30BE-96B7-92AC68B49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821" y="1139341"/>
            <a:ext cx="5419311" cy="457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B036D-2F84-57E2-6681-C9D0B5E0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Trip Duration Distribution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A318DB-E921-2327-83C3-161237E51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821" y="1362888"/>
            <a:ext cx="5419311" cy="413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05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AB9AB1-979D-80D1-AD25-FF89B61B8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Distance vs Duration</a:t>
            </a:r>
            <a:b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FABF90-CA2F-C93D-F0FC-BDD85FF3C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821" y="1349340"/>
            <a:ext cx="5419311" cy="415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60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Model Building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84E2A0B-3DC7-5B27-D2C5-3CF7CF045B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06562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242</Words>
  <Application>Microsoft Office PowerPoint</Application>
  <PresentationFormat>On-screen Show (4:3)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NYC Taxi Trip Duration Predictor</vt:lpstr>
      <vt:lpstr>Dataset</vt:lpstr>
      <vt:lpstr>Problem Statement</vt:lpstr>
      <vt:lpstr>Problems and Fixes</vt:lpstr>
      <vt:lpstr>Data Preprocessing</vt:lpstr>
      <vt:lpstr>collection of numerical columns </vt:lpstr>
      <vt:lpstr>Trip Duration Distribution </vt:lpstr>
      <vt:lpstr>Distance vs Duration </vt:lpstr>
      <vt:lpstr>Model Building</vt:lpstr>
      <vt:lpstr>Streamlit Web App</vt:lpstr>
      <vt:lpstr>Example Prediction</vt:lpstr>
      <vt:lpstr>Conclusion</vt:lpstr>
      <vt:lpstr>Team Members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200023297-Ali Osama Hamed Abd Alrahman</cp:lastModifiedBy>
  <cp:revision>2</cp:revision>
  <dcterms:created xsi:type="dcterms:W3CDTF">2013-01-27T09:14:16Z</dcterms:created>
  <dcterms:modified xsi:type="dcterms:W3CDTF">2025-07-17T11:00:51Z</dcterms:modified>
  <cp:category/>
</cp:coreProperties>
</file>