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B450-3CAF-6339-9AED-CB79DFA97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92987-5A79-5154-613B-3DEA57CD1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4285B-C187-903E-03CB-39D0C3BA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3A-5AB9-4C8F-93BD-C3A57D7D39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BB091-E2FE-631F-8125-03930458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4ED3-7C3A-30A9-4CB3-5AFE6B53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56B8-1E05-42F6-99C1-ECD485F8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1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6A76-E000-5D19-7BE2-DBA2AF01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A29D1-8CB4-E216-229D-FCE7560C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2A8F-D17D-AE4F-653E-A0C772CB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3A-5AB9-4C8F-93BD-C3A57D7D39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3771C-A172-154F-1C83-971A230F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79CFD-E72E-B4C8-CA0F-267FD44F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56B8-1E05-42F6-99C1-ECD485F8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2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A414F-30A3-B068-16A3-CE3BB0B4C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A46FC-3DEE-05EC-0E64-A74E5EA54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A8A62-16A4-23F5-BB6D-B89A35D1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3A-5AB9-4C8F-93BD-C3A57D7D39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6277D-D199-A388-DE65-31ACAC28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6DC76-3AA6-1C5D-E96C-73794778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56B8-1E05-42F6-99C1-ECD485F8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9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3BE3-4D6D-FC3A-C379-213D61BD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C012-F346-40F2-E13D-A0452373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38D8F-3CA0-73E8-6484-7FCD40F2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3A-5AB9-4C8F-93BD-C3A57D7D39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FD8D0-61DC-7F73-F94B-CC164ABC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2E278-CE53-6AEC-51DF-739B4681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56B8-1E05-42F6-99C1-ECD485F8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FE74-88BD-704D-A4DF-912BBED9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C46F9-17AB-1011-7089-BD3F50826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0D519-66CF-AD45-4206-A15A30D8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3A-5AB9-4C8F-93BD-C3A57D7D39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398D0-E0D4-986B-C49C-B7E4F5D9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EA06C-5543-5110-EE5C-113E4E40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56B8-1E05-42F6-99C1-ECD485F8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3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5075-9749-2319-5DC6-8C87DA91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B145-E39F-1FEC-9410-E6F635691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16428-2AE8-F482-EF93-ACDCD1403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BC27D-680A-B820-D66D-D33F718B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3A-5AB9-4C8F-93BD-C3A57D7D39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AFBC7-5DA6-C4F9-AADA-7999B59D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3785D-CE77-7675-A64F-D2A4AA38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56B8-1E05-42F6-99C1-ECD485F8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3968-8071-667D-714B-31E2B216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8E02C-B28B-542D-BEE8-838A63DDE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0FF26-033B-9344-FFDC-858AE43B4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F04EE-C091-353C-993A-734AE401D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08EBC-4916-3FC9-A3CF-68C35CDF8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593F1-68AC-E43D-C9C1-D812A4B6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3A-5AB9-4C8F-93BD-C3A57D7D39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373D4-4E08-F268-0545-A667EB24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220FD-3E70-DAEE-7362-5B804970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56B8-1E05-42F6-99C1-ECD485F8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4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11FE-18C0-D170-E254-BC850AD8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DB6D7-A48E-368B-9461-5897ED57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3A-5AB9-4C8F-93BD-C3A57D7D39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D6AC4-37FB-EB98-D910-1CD2358D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15ABB-ADDF-1051-E7D2-DF250D2D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56B8-1E05-42F6-99C1-ECD485F8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3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68F67-4D59-8DAE-39EB-41E16EC4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3A-5AB9-4C8F-93BD-C3A57D7D39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8768D-E87C-B7B4-58F7-D25C6A99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999B4-7AA4-6D38-0A1D-C93A1F1E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56B8-1E05-42F6-99C1-ECD485F8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0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AAB4-3901-9D54-6E11-E3B43A6C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135F-18E5-FE0C-671C-4890E9DD8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C4EEA-7A3C-D6C5-2F14-8D7D1429C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CD251-AD38-A30B-967B-E045F43C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3A-5AB9-4C8F-93BD-C3A57D7D39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E0A4B-68DB-3CF3-A036-D2C7DDBF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87374-F24B-1E48-85AE-A4D509A4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56B8-1E05-42F6-99C1-ECD485F8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1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6C26-523F-4EAD-1702-CAB3EEC7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1B2A9-6B5D-6D35-FAF9-DA2CFCAC4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F0627-69FF-6144-41A4-D0D816793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F40B1-D283-3D34-874E-B0FD94AA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3A-5AB9-4C8F-93BD-C3A57D7D39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6B66B-F9D6-73C2-C296-D3231B85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B363A-F541-03D8-C12A-5278AF37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E56B8-1E05-42F6-99C1-ECD485F8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1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70C83-DFD5-E8E8-FB87-E20BDAA6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C5D71-7878-F1D7-BC00-FD1A50A07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246C8-D198-E9A6-CE97-067A1BFDB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D723A-5AB9-4C8F-93BD-C3A57D7D39F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29594-996D-5C5A-0B14-F0E0D2238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FAF4F-AE91-538B-DCB7-AEDCA8A54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56B8-1E05-42F6-99C1-ECD485F8E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8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BB3081E-9C82-429D-4A46-F56045A84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4775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nadeem tahir</dc:creator>
  <cp:lastModifiedBy>nadeem tahir</cp:lastModifiedBy>
  <cp:revision>1</cp:revision>
  <dcterms:created xsi:type="dcterms:W3CDTF">2024-06-10T12:05:03Z</dcterms:created>
  <dcterms:modified xsi:type="dcterms:W3CDTF">2024-06-10T12:05:13Z</dcterms:modified>
</cp:coreProperties>
</file>