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3CC7-246F-7977-C9C6-29357C85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628B-524A-C317-D152-EED25B23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EB26-AEA6-8260-7776-3DE2CDF3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4648-FC2E-01EF-764A-22F33716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6B72-11CA-66BB-4BB9-F209A633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D-7F23-D6A4-72BF-AE4FD15E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F8D85-15AA-4C36-41A9-B570D06B3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F969-4DFE-0E57-FA8C-223565C4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F278-3A42-D902-71AF-831B16C1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6975-C42E-6CC2-1E04-E2E9C116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180F-B4BA-3449-A25E-F6A88B4BD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4015D-A8CF-C114-8F4B-CA4B004BC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CE5D-79D5-9ED6-6BA3-22CA237D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DA5C-DDD7-7293-600E-8CBC4F27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3F43-1068-409B-C9A3-3E6A25DB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5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1F27-40BF-847C-F715-9FD82DD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63CD-67AD-DDE5-053A-09A4A3A69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3F24-CCC1-C472-CBE8-831B1694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B93C-A1F0-2054-B24D-1598C7B9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3022-43C5-0D78-EBE9-20415244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4FF-CCA9-2A5B-9810-63A67964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D583-1793-BB53-A8D9-93ABB14C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490A-A3E9-5C2A-2214-889305DB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1004-8AD3-1895-33AE-25A58D3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1877-C0CE-7E32-E908-F7F750B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3C92-16AF-C06E-DD84-A2356126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3C15-8923-C724-EDD5-6E42055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AF79-B8D8-7A5E-4DF2-2A0B38C9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FD17-5CE0-20A8-599D-AD421B78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866E-D728-64B0-CAEA-F00355D1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E3013-2D57-F0F2-9565-08C47A24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4806-8D9F-3147-2E55-6612029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0FE8-5A8A-02D4-9E5F-2D644E8A4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BC6D-5C8A-E33D-00B3-9F480DA45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C77D4-3327-6916-A9A6-5BD8E5E74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6285-99F8-95A2-F582-648D12394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C3E1-54C0-86E1-D595-C9148C10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8B30-F47C-05EB-3345-83018E39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BDD7-C9CF-71E0-F17F-B0CE2065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B822-858B-86C9-6E8D-A8F196EF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616D1-D1B0-484D-0E82-53E6D5C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DD653-6241-821B-5AC6-5E2E94CA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7194-FFC7-5A0B-E254-8436D9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430CF-61DF-5BDB-5BA3-01B153B7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20CFB-0EB2-018B-85F2-2FACB8E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25D7-8335-97F4-286C-D5AC695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04F-C262-6DE3-8D2C-EF8D0BD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CECF-B85B-D360-724D-C6492BBE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A6D9C-25E1-428E-E960-B33C5B42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C1E4-9C84-C432-2F61-4EB5D31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BC237-FC01-E0F2-D4F7-50DE8A64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4C1CD-F2FC-6CF8-F57A-0A3DEE21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2332-2555-F891-ED6F-FAEE7810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5D6CF-EAC5-FBFD-1571-48B7B4A4B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7426D-2BB0-C262-F8EE-D28069A7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98228-DA43-8667-3F68-F916EE99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3B96-62C5-BA23-C3FE-3B47F51B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914C-6CA5-2A68-ED97-911E234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2CCB1-0C78-C21A-1887-82FD8D5F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FB585-CAFA-5BD8-5C0B-E720CF91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DAC45-87A4-7098-E58F-7E85F1454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A554-54F2-49BE-89E0-D7489787C40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BCC9-26BF-05C8-455B-35ECB152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870A-CC40-656A-F02B-27D5ED50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02BF-18D8-412C-A362-2D982E89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E82669DD-59D5-2458-FFCB-B4D29FD6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52783"/>
              </p:ext>
            </p:extLst>
          </p:nvPr>
        </p:nvGraphicFramePr>
        <p:xfrm>
          <a:off x="2603272" y="2242455"/>
          <a:ext cx="6985455" cy="342509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327987">
                  <a:extLst>
                    <a:ext uri="{9D8B030D-6E8A-4147-A177-3AD203B41FA5}">
                      <a16:colId xmlns:a16="http://schemas.microsoft.com/office/drawing/2014/main" val="3018177715"/>
                    </a:ext>
                  </a:extLst>
                </a:gridCol>
                <a:gridCol w="2328734">
                  <a:extLst>
                    <a:ext uri="{9D8B030D-6E8A-4147-A177-3AD203B41FA5}">
                      <a16:colId xmlns:a16="http://schemas.microsoft.com/office/drawing/2014/main" val="493564245"/>
                    </a:ext>
                  </a:extLst>
                </a:gridCol>
                <a:gridCol w="2328734">
                  <a:extLst>
                    <a:ext uri="{9D8B030D-6E8A-4147-A177-3AD203B41FA5}">
                      <a16:colId xmlns:a16="http://schemas.microsoft.com/office/drawing/2014/main" val="2653665085"/>
                    </a:ext>
                  </a:extLst>
                </a:gridCol>
              </a:tblGrid>
              <a:tr h="518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Tasks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Duration (Days)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Predecedors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99566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5805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66489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547477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562939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36155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16361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D, 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83874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F, 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16336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60BA841-B1E5-ADC9-C658-01095C3396DE}"/>
              </a:ext>
            </a:extLst>
          </p:cNvPr>
          <p:cNvSpPr txBox="1"/>
          <p:nvPr/>
        </p:nvSpPr>
        <p:spPr>
          <a:xfrm>
            <a:off x="3864429" y="816429"/>
            <a:ext cx="431074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u="dbl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Scheduling via PDM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39ACE-B793-36AA-7506-C0E0EB98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40482"/>
              </p:ext>
            </p:extLst>
          </p:nvPr>
        </p:nvGraphicFramePr>
        <p:xfrm>
          <a:off x="3089278" y="2118676"/>
          <a:ext cx="1294448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048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B 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D74B52-45C5-321F-E112-CB73D026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21544"/>
              </p:ext>
            </p:extLst>
          </p:nvPr>
        </p:nvGraphicFramePr>
        <p:xfrm>
          <a:off x="639990" y="3116117"/>
          <a:ext cx="1392872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472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A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0 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3 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7796590-64BC-D1AA-24C5-38C3CDDC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5018"/>
              </p:ext>
            </p:extLst>
          </p:nvPr>
        </p:nvGraphicFramePr>
        <p:xfrm>
          <a:off x="3132821" y="4045449"/>
          <a:ext cx="1294448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048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C 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9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2CCCA6B-DE49-2C85-C52C-911C08866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91130"/>
              </p:ext>
            </p:extLst>
          </p:nvPr>
        </p:nvGraphicFramePr>
        <p:xfrm>
          <a:off x="5348063" y="1628993"/>
          <a:ext cx="1423035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5 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D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B79AEB4-CF8A-C2D4-26CD-7C0B2076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60128"/>
              </p:ext>
            </p:extLst>
          </p:nvPr>
        </p:nvGraphicFramePr>
        <p:xfrm>
          <a:off x="7949748" y="1890250"/>
          <a:ext cx="1423035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G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AC1CBB-C4BB-8428-906F-8E1E85BB9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10942"/>
              </p:ext>
            </p:extLst>
          </p:nvPr>
        </p:nvGraphicFramePr>
        <p:xfrm>
          <a:off x="10269540" y="3159385"/>
          <a:ext cx="1423035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H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19 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A98E33C-0989-D9D7-126E-F7D253EE4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23065"/>
              </p:ext>
            </p:extLst>
          </p:nvPr>
        </p:nvGraphicFramePr>
        <p:xfrm>
          <a:off x="5348063" y="3207932"/>
          <a:ext cx="1423035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E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11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6 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5ECB4D5-CE7E-0832-4225-7215FE3D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90745"/>
              </p:ext>
            </p:extLst>
          </p:nvPr>
        </p:nvGraphicFramePr>
        <p:xfrm>
          <a:off x="5380720" y="4873447"/>
          <a:ext cx="1423035" cy="903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635">
                  <a:extLst>
                    <a:ext uri="{9D8B030D-6E8A-4147-A177-3AD203B41FA5}">
                      <a16:colId xmlns:a16="http://schemas.microsoft.com/office/drawing/2014/main" val="20594254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83043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3109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34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Task F</a:t>
                      </a:r>
                      <a:endParaRPr lang="en-US" sz="105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14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9 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kern="1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81932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E936C0-FC5D-BE57-FFD0-3C414AC9A5BC}"/>
              </a:ext>
            </a:extLst>
          </p:cNvPr>
          <p:cNvCxnSpPr>
            <a:cxnSpLocks/>
          </p:cNvCxnSpPr>
          <p:nvPr/>
        </p:nvCxnSpPr>
        <p:spPr>
          <a:xfrm flipV="1">
            <a:off x="1996400" y="2555792"/>
            <a:ext cx="1064531" cy="1018130"/>
          </a:xfrm>
          <a:prstGeom prst="bentConnector3">
            <a:avLst>
              <a:gd name="adj1" fmla="val 56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A5659D7-0947-6469-EC13-17CAEFE73D0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032862" y="3583604"/>
            <a:ext cx="1099959" cy="913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4FE9CFE-1C93-60C5-B6B0-F860576E6B2D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383726" y="2080891"/>
            <a:ext cx="964337" cy="489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6D2213-E47A-A07E-7800-D69B7875028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456568" y="3659830"/>
            <a:ext cx="891495" cy="795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0CE6920-A096-0F32-3BBF-AF434432BE8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95800" y="4455665"/>
            <a:ext cx="884920" cy="869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DEE67B-466C-57F6-DAC5-3CAB97937378}"/>
              </a:ext>
            </a:extLst>
          </p:cNvPr>
          <p:cNvCxnSpPr>
            <a:cxnSpLocks/>
          </p:cNvCxnSpPr>
          <p:nvPr/>
        </p:nvCxnSpPr>
        <p:spPr>
          <a:xfrm>
            <a:off x="6634845" y="1996361"/>
            <a:ext cx="1277938" cy="32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44345-205A-29AF-3090-4A9971DDC73B}"/>
              </a:ext>
            </a:extLst>
          </p:cNvPr>
          <p:cNvCxnSpPr>
            <a:cxnSpLocks/>
          </p:cNvCxnSpPr>
          <p:nvPr/>
        </p:nvCxnSpPr>
        <p:spPr>
          <a:xfrm flipV="1">
            <a:off x="6602188" y="2360919"/>
            <a:ext cx="1310595" cy="117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DF2081-8F77-ECE0-6C83-A58C5900CC5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372783" y="2342148"/>
            <a:ext cx="896757" cy="12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CD8A66-C18B-FC24-0BA6-F0D7AB495C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03755" y="3711757"/>
            <a:ext cx="3465785" cy="161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0584D9-C91C-E23B-AD0B-0B8DB9D4135B}"/>
              </a:ext>
            </a:extLst>
          </p:cNvPr>
          <p:cNvSpPr txBox="1"/>
          <p:nvPr/>
        </p:nvSpPr>
        <p:spPr>
          <a:xfrm>
            <a:off x="2304818" y="2653140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6364EC-2962-7234-A89F-930358FA1F5F}"/>
              </a:ext>
            </a:extLst>
          </p:cNvPr>
          <p:cNvSpPr txBox="1"/>
          <p:nvPr/>
        </p:nvSpPr>
        <p:spPr>
          <a:xfrm>
            <a:off x="2250280" y="4134117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017777-83A0-FF67-F2EE-C10B28E03B2B}"/>
              </a:ext>
            </a:extLst>
          </p:cNvPr>
          <p:cNvSpPr txBox="1"/>
          <p:nvPr/>
        </p:nvSpPr>
        <p:spPr>
          <a:xfrm>
            <a:off x="4656023" y="3851087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B1D55-244D-8EFF-1FA1-E791DF8D31AA}"/>
              </a:ext>
            </a:extLst>
          </p:cNvPr>
          <p:cNvSpPr txBox="1"/>
          <p:nvPr/>
        </p:nvSpPr>
        <p:spPr>
          <a:xfrm>
            <a:off x="4623364" y="4700173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F5811-D7D9-8243-F3CB-7F1390E92397}"/>
              </a:ext>
            </a:extLst>
          </p:cNvPr>
          <p:cNvSpPr txBox="1"/>
          <p:nvPr/>
        </p:nvSpPr>
        <p:spPr>
          <a:xfrm>
            <a:off x="4590710" y="2076716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F50E8F-F99A-D35F-F6A1-3F1C50F97C12}"/>
              </a:ext>
            </a:extLst>
          </p:cNvPr>
          <p:cNvSpPr txBox="1"/>
          <p:nvPr/>
        </p:nvSpPr>
        <p:spPr>
          <a:xfrm>
            <a:off x="6920253" y="2708088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AA19D-2304-4C17-4F14-35B73E1161F6}"/>
              </a:ext>
            </a:extLst>
          </p:cNvPr>
          <p:cNvSpPr txBox="1"/>
          <p:nvPr/>
        </p:nvSpPr>
        <p:spPr>
          <a:xfrm>
            <a:off x="7029108" y="1793688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6C86A-71CD-2079-66E6-C1A024F1A29E}"/>
              </a:ext>
            </a:extLst>
          </p:cNvPr>
          <p:cNvSpPr txBox="1"/>
          <p:nvPr/>
        </p:nvSpPr>
        <p:spPr>
          <a:xfrm>
            <a:off x="7812880" y="4395371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FB6452-D957-22B9-A66F-6D2CA807308D}"/>
              </a:ext>
            </a:extLst>
          </p:cNvPr>
          <p:cNvSpPr txBox="1"/>
          <p:nvPr/>
        </p:nvSpPr>
        <p:spPr>
          <a:xfrm>
            <a:off x="9674338" y="2544801"/>
            <a:ext cx="4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38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947177-044E-1E0C-79D4-9A781F25B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36479"/>
              </p:ext>
            </p:extLst>
          </p:nvPr>
        </p:nvGraphicFramePr>
        <p:xfrm>
          <a:off x="1426029" y="1253066"/>
          <a:ext cx="7962698" cy="33951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962698">
                  <a:extLst>
                    <a:ext uri="{9D8B030D-6E8A-4147-A177-3AD203B41FA5}">
                      <a16:colId xmlns:a16="http://schemas.microsoft.com/office/drawing/2014/main" val="2077753089"/>
                    </a:ext>
                  </a:extLst>
                </a:gridCol>
              </a:tblGrid>
              <a:tr h="443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When is the delivery date? 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96426"/>
                  </a:ext>
                </a:extLst>
              </a:tr>
              <a:tr h="1418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It depends on the number of members work on this project in case two members only Project can be delivered after 19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3849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00" dirty="0">
                          <a:effectLst/>
                        </a:rPr>
                        <a:t>Which tasks could be delayed without delaying the schedule?</a:t>
                      </a:r>
                      <a:endParaRPr lang="en-US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13812"/>
                  </a:ext>
                </a:extLst>
              </a:tr>
              <a:tr h="1090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this case ta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sks could be delayed without delaying the schedule: Tasks (C, E &amp; F)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9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5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204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 Khaled</dc:creator>
  <cp:lastModifiedBy>Aly Khaled</cp:lastModifiedBy>
  <cp:revision>10</cp:revision>
  <dcterms:created xsi:type="dcterms:W3CDTF">2023-03-24T07:49:24Z</dcterms:created>
  <dcterms:modified xsi:type="dcterms:W3CDTF">2023-03-24T08:51:58Z</dcterms:modified>
</cp:coreProperties>
</file>