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6144A-4195-44F5-8088-071F74DD943A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D"/>
        </a:p>
      </dgm:t>
    </dgm:pt>
    <dgm:pt modelId="{40A3D57D-E561-4223-8FF0-F15443E92662}">
      <dgm:prSet custT="1"/>
      <dgm:spPr/>
      <dgm:t>
        <a:bodyPr/>
        <a:lstStyle/>
        <a:p>
          <a:r>
            <a:rPr lang="en-ID" sz="2400">
              <a:latin typeface="Adobe Fan Heiti Std B" panose="020B0700000000000000" pitchFamily="34" charset="-128"/>
              <a:ea typeface="Adobe Fan Heiti Std B" panose="020B0700000000000000" pitchFamily="34" charset="-128"/>
            </a:rPr>
            <a:t>Data Primer</a:t>
          </a:r>
        </a:p>
      </dgm:t>
    </dgm:pt>
    <dgm:pt modelId="{EC22599B-0F2A-4F10-88EA-FFE7E69B104E}" type="parTrans" cxnId="{F7AC17AA-76F7-419B-8216-03C4CA213563}">
      <dgm:prSet/>
      <dgm:spPr/>
      <dgm:t>
        <a:bodyPr/>
        <a:lstStyle/>
        <a:p>
          <a:endParaRPr lang="en-ID"/>
        </a:p>
      </dgm:t>
    </dgm:pt>
    <dgm:pt modelId="{476D6EAA-2F97-4E2D-A631-F6F87AFB8D8E}" type="sibTrans" cxnId="{F7AC17AA-76F7-419B-8216-03C4CA213563}">
      <dgm:prSet/>
      <dgm:spPr/>
      <dgm:t>
        <a:bodyPr/>
        <a:lstStyle/>
        <a:p>
          <a:endParaRPr lang="en-ID"/>
        </a:p>
      </dgm:t>
    </dgm:pt>
    <dgm:pt modelId="{427F797E-29B2-41E0-BE92-413105A60864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2"/>
          </a:solidFill>
        </a:ln>
      </dgm:spPr>
      <dgm:t>
        <a:bodyPr/>
        <a:lstStyle/>
        <a:p>
          <a:r>
            <a:rPr lang="en-ID" sz="2400">
              <a:latin typeface="Adobe Fan Heiti Std B" panose="020B0700000000000000" pitchFamily="34" charset="-128"/>
              <a:ea typeface="Adobe Fan Heiti Std B" panose="020B0700000000000000" pitchFamily="34" charset="-128"/>
            </a:rPr>
            <a:t>Observasi</a:t>
          </a:r>
        </a:p>
      </dgm:t>
    </dgm:pt>
    <dgm:pt modelId="{143040CF-E885-49EA-B180-28CB0303D6AE}" type="parTrans" cxnId="{2532F301-0D4A-409B-B9AA-462CB98A2FF9}">
      <dgm:prSet/>
      <dgm:spPr/>
      <dgm:t>
        <a:bodyPr/>
        <a:lstStyle/>
        <a:p>
          <a:endParaRPr lang="en-ID"/>
        </a:p>
      </dgm:t>
    </dgm:pt>
    <dgm:pt modelId="{17E2C560-BDB7-483C-B977-99751A95501D}" type="sibTrans" cxnId="{2532F301-0D4A-409B-B9AA-462CB98A2FF9}">
      <dgm:prSet/>
      <dgm:spPr/>
      <dgm:t>
        <a:bodyPr/>
        <a:lstStyle/>
        <a:p>
          <a:endParaRPr lang="en-ID"/>
        </a:p>
      </dgm:t>
    </dgm:pt>
    <dgm:pt modelId="{760B9612-4D97-42DA-91D8-8CDFFE6D372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2"/>
          </a:solidFill>
        </a:ln>
      </dgm:spPr>
      <dgm:t>
        <a:bodyPr/>
        <a:lstStyle/>
        <a:p>
          <a:r>
            <a:rPr lang="en-ID" sz="2400">
              <a:latin typeface="Adobe Fan Heiti Std B" panose="020B0700000000000000" pitchFamily="34" charset="-128"/>
              <a:ea typeface="Adobe Fan Heiti Std B" panose="020B0700000000000000" pitchFamily="34" charset="-128"/>
            </a:rPr>
            <a:t>Wawancara</a:t>
          </a:r>
        </a:p>
      </dgm:t>
    </dgm:pt>
    <dgm:pt modelId="{52B6E5A5-14B3-4BEB-B87A-5299DC0C37BB}" type="parTrans" cxnId="{9BE7E6F3-87CC-4F83-AB51-2BF7814D4F2C}">
      <dgm:prSet/>
      <dgm:spPr/>
      <dgm:t>
        <a:bodyPr/>
        <a:lstStyle/>
        <a:p>
          <a:endParaRPr lang="en-ID"/>
        </a:p>
      </dgm:t>
    </dgm:pt>
    <dgm:pt modelId="{2735F3AF-E170-4A18-9140-3C4FB2AC43F0}" type="sibTrans" cxnId="{9BE7E6F3-87CC-4F83-AB51-2BF7814D4F2C}">
      <dgm:prSet/>
      <dgm:spPr/>
      <dgm:t>
        <a:bodyPr/>
        <a:lstStyle/>
        <a:p>
          <a:endParaRPr lang="en-ID"/>
        </a:p>
      </dgm:t>
    </dgm:pt>
    <dgm:pt modelId="{D5EE5877-75B6-4F0F-A610-640D3AD26ED6}">
      <dgm:prSet custT="1"/>
      <dgm:spPr/>
      <dgm:t>
        <a:bodyPr/>
        <a:lstStyle/>
        <a:p>
          <a:r>
            <a:rPr lang="en-ID" sz="2400" dirty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Data </a:t>
          </a:r>
          <a:r>
            <a:rPr lang="en-ID" sz="2400" dirty="0" err="1">
              <a:latin typeface="Adobe Fan Heiti Std B" panose="020B0700000000000000" pitchFamily="34" charset="-128"/>
              <a:ea typeface="Adobe Fan Heiti Std B" panose="020B0700000000000000" pitchFamily="34" charset="-128"/>
            </a:rPr>
            <a:t>Sekunder</a:t>
          </a:r>
          <a:endParaRPr lang="en-ID" sz="2400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gm:t>
    </dgm:pt>
    <dgm:pt modelId="{1F3071AC-10B2-4154-A86D-190489359A24}" type="parTrans" cxnId="{405827A6-1402-4088-855F-FFA00A6B29AA}">
      <dgm:prSet/>
      <dgm:spPr/>
      <dgm:t>
        <a:bodyPr/>
        <a:lstStyle/>
        <a:p>
          <a:endParaRPr lang="en-ID"/>
        </a:p>
      </dgm:t>
    </dgm:pt>
    <dgm:pt modelId="{3B87770A-1C0F-475A-8E99-0B66F8F05F31}" type="sibTrans" cxnId="{405827A6-1402-4088-855F-FFA00A6B29AA}">
      <dgm:prSet/>
      <dgm:spPr/>
      <dgm:t>
        <a:bodyPr/>
        <a:lstStyle/>
        <a:p>
          <a:endParaRPr lang="en-ID"/>
        </a:p>
      </dgm:t>
    </dgm:pt>
    <dgm:pt modelId="{C01F5B4F-F643-402D-AD08-1D42055EA44D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2"/>
          </a:solidFill>
        </a:ln>
      </dgm:spPr>
      <dgm:t>
        <a:bodyPr spcFirstLastPara="0" vert="horz" wrap="square" lIns="128016" tIns="128016" rIns="170688" bIns="192024" numCol="1" spcCol="1270" anchor="t" anchorCtr="0"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Buku</a:t>
          </a:r>
          <a:endParaRPr lang="en-ID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dobe Fan Heiti Std B" panose="020B0700000000000000" pitchFamily="34" charset="-128"/>
            <a:ea typeface="Adobe Fan Heiti Std B" panose="020B0700000000000000" pitchFamily="34" charset="-128"/>
            <a:cs typeface="+mn-cs"/>
          </a:endParaRPr>
        </a:p>
      </dgm:t>
    </dgm:pt>
    <dgm:pt modelId="{FEC396C7-7467-4CA7-8D5F-3EFC422EA220}" type="parTrans" cxnId="{A22F8454-2EA6-41A6-BA1B-64A88B7EF5B8}">
      <dgm:prSet/>
      <dgm:spPr/>
      <dgm:t>
        <a:bodyPr/>
        <a:lstStyle/>
        <a:p>
          <a:endParaRPr lang="en-ID"/>
        </a:p>
      </dgm:t>
    </dgm:pt>
    <dgm:pt modelId="{FD4F0463-EA54-4933-8C73-984635B09BC3}" type="sibTrans" cxnId="{A22F8454-2EA6-41A6-BA1B-64A88B7EF5B8}">
      <dgm:prSet/>
      <dgm:spPr/>
      <dgm:t>
        <a:bodyPr/>
        <a:lstStyle/>
        <a:p>
          <a:endParaRPr lang="en-ID"/>
        </a:p>
      </dgm:t>
    </dgm:pt>
    <dgm:pt modelId="{67B730B0-C668-4729-B870-7A5977D4032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2"/>
          </a:solidFill>
        </a:ln>
      </dgm:spPr>
      <dgm:t>
        <a:bodyPr spcFirstLastPara="0" vert="horz" wrap="square" lIns="128016" tIns="128016" rIns="170688" bIns="192024" numCol="1" spcCol="1270" anchor="t" anchorCtr="0"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Jurnal</a:t>
          </a:r>
          <a:endParaRPr lang="en-ID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dobe Fan Heiti Std B" panose="020B0700000000000000" pitchFamily="34" charset="-128"/>
            <a:ea typeface="Adobe Fan Heiti Std B" panose="020B0700000000000000" pitchFamily="34" charset="-128"/>
            <a:cs typeface="+mn-cs"/>
          </a:endParaRPr>
        </a:p>
      </dgm:t>
    </dgm:pt>
    <dgm:pt modelId="{08FD5F3C-6645-4766-9370-3E19AF5052B0}" type="parTrans" cxnId="{C6ABF7C7-206B-47FB-B7DB-B98618A62362}">
      <dgm:prSet/>
      <dgm:spPr/>
      <dgm:t>
        <a:bodyPr/>
        <a:lstStyle/>
        <a:p>
          <a:endParaRPr lang="en-ID"/>
        </a:p>
      </dgm:t>
    </dgm:pt>
    <dgm:pt modelId="{3D96CFC1-5FB9-4729-B70A-7235C6EA358E}" type="sibTrans" cxnId="{C6ABF7C7-206B-47FB-B7DB-B98618A62362}">
      <dgm:prSet/>
      <dgm:spPr/>
      <dgm:t>
        <a:bodyPr/>
        <a:lstStyle/>
        <a:p>
          <a:endParaRPr lang="en-ID"/>
        </a:p>
      </dgm:t>
    </dgm:pt>
    <dgm:pt modelId="{F7E1D66E-A83C-4D70-8C32-2AF0E592A460}" type="pres">
      <dgm:prSet presAssocID="{1036144A-4195-44F5-8088-071F74DD943A}" presName="Name0" presStyleCnt="0">
        <dgm:presLayoutVars>
          <dgm:dir/>
          <dgm:animLvl val="lvl"/>
          <dgm:resizeHandles val="exact"/>
        </dgm:presLayoutVars>
      </dgm:prSet>
      <dgm:spPr/>
    </dgm:pt>
    <dgm:pt modelId="{A1FCD743-5FAE-45D3-A8AE-FE974CE0E4E0}" type="pres">
      <dgm:prSet presAssocID="{40A3D57D-E561-4223-8FF0-F15443E92662}" presName="composite" presStyleCnt="0"/>
      <dgm:spPr/>
    </dgm:pt>
    <dgm:pt modelId="{BC737122-4DDC-44BF-9997-C158E8032089}" type="pres">
      <dgm:prSet presAssocID="{40A3D57D-E561-4223-8FF0-F15443E9266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30DEA72-0331-4BC8-9155-E21AC5181384}" type="pres">
      <dgm:prSet presAssocID="{40A3D57D-E561-4223-8FF0-F15443E92662}" presName="desTx" presStyleLbl="alignAccFollowNode1" presStyleIdx="0" presStyleCnt="2">
        <dgm:presLayoutVars>
          <dgm:bulletEnabled val="1"/>
        </dgm:presLayoutVars>
      </dgm:prSet>
      <dgm:spPr/>
    </dgm:pt>
    <dgm:pt modelId="{91D23562-9F88-4412-A694-53F34470CCDA}" type="pres">
      <dgm:prSet presAssocID="{476D6EAA-2F97-4E2D-A631-F6F87AFB8D8E}" presName="space" presStyleCnt="0"/>
      <dgm:spPr/>
    </dgm:pt>
    <dgm:pt modelId="{32A99EF0-94FF-4D2C-A1D4-A85F50866AA1}" type="pres">
      <dgm:prSet presAssocID="{D5EE5877-75B6-4F0F-A610-640D3AD26ED6}" presName="composite" presStyleCnt="0"/>
      <dgm:spPr/>
    </dgm:pt>
    <dgm:pt modelId="{38E0DDE6-E188-441E-9649-FB9FCD3F7BBA}" type="pres">
      <dgm:prSet presAssocID="{D5EE5877-75B6-4F0F-A610-640D3AD26ED6}" presName="parTx" presStyleLbl="alignNode1" presStyleIdx="1" presStyleCnt="2" custLinFactNeighborX="31468">
        <dgm:presLayoutVars>
          <dgm:chMax val="0"/>
          <dgm:chPref val="0"/>
          <dgm:bulletEnabled val="1"/>
        </dgm:presLayoutVars>
      </dgm:prSet>
      <dgm:spPr/>
    </dgm:pt>
    <dgm:pt modelId="{09C82C12-4183-47B5-AAE6-2C4FD0D23B4B}" type="pres">
      <dgm:prSet presAssocID="{D5EE5877-75B6-4F0F-A610-640D3AD26ED6}" presName="desTx" presStyleLbl="alignAccFollowNode1" presStyleIdx="1" presStyleCnt="2">
        <dgm:presLayoutVars>
          <dgm:bulletEnabled val="1"/>
        </dgm:presLayoutVars>
      </dgm:prSet>
      <dgm:spPr>
        <a:xfrm>
          <a:off x="3331582" y="995811"/>
          <a:ext cx="2922413" cy="1493279"/>
        </a:xfrm>
        <a:prstGeom prst="rect">
          <a:avLst/>
        </a:prstGeom>
      </dgm:spPr>
    </dgm:pt>
  </dgm:ptLst>
  <dgm:cxnLst>
    <dgm:cxn modelId="{2532F301-0D4A-409B-B9AA-462CB98A2FF9}" srcId="{40A3D57D-E561-4223-8FF0-F15443E92662}" destId="{427F797E-29B2-41E0-BE92-413105A60864}" srcOrd="0" destOrd="0" parTransId="{143040CF-E885-49EA-B180-28CB0303D6AE}" sibTransId="{17E2C560-BDB7-483C-B977-99751A95501D}"/>
    <dgm:cxn modelId="{89DBA305-044B-418B-A80D-F2C207A3E8A7}" type="presOf" srcId="{67B730B0-C668-4729-B870-7A5977D40320}" destId="{09C82C12-4183-47B5-AAE6-2C4FD0D23B4B}" srcOrd="0" destOrd="1" presId="urn:microsoft.com/office/officeart/2005/8/layout/hList1"/>
    <dgm:cxn modelId="{1271EC07-63C3-47F5-B21B-9A40AAD68EB0}" type="presOf" srcId="{760B9612-4D97-42DA-91D8-8CDFFE6D372B}" destId="{E30DEA72-0331-4BC8-9155-E21AC5181384}" srcOrd="0" destOrd="1" presId="urn:microsoft.com/office/officeart/2005/8/layout/hList1"/>
    <dgm:cxn modelId="{3768311B-9AE2-484A-BE8D-C1399F97C08E}" type="presOf" srcId="{C01F5B4F-F643-402D-AD08-1D42055EA44D}" destId="{09C82C12-4183-47B5-AAE6-2C4FD0D23B4B}" srcOrd="0" destOrd="0" presId="urn:microsoft.com/office/officeart/2005/8/layout/hList1"/>
    <dgm:cxn modelId="{15B53F42-BEF4-48D5-9369-86257E799965}" type="presOf" srcId="{1036144A-4195-44F5-8088-071F74DD943A}" destId="{F7E1D66E-A83C-4D70-8C32-2AF0E592A460}" srcOrd="0" destOrd="0" presId="urn:microsoft.com/office/officeart/2005/8/layout/hList1"/>
    <dgm:cxn modelId="{A22F8454-2EA6-41A6-BA1B-64A88B7EF5B8}" srcId="{D5EE5877-75B6-4F0F-A610-640D3AD26ED6}" destId="{C01F5B4F-F643-402D-AD08-1D42055EA44D}" srcOrd="0" destOrd="0" parTransId="{FEC396C7-7467-4CA7-8D5F-3EFC422EA220}" sibTransId="{FD4F0463-EA54-4933-8C73-984635B09BC3}"/>
    <dgm:cxn modelId="{4E12AD98-353F-4461-9A44-7A5342F9E47A}" type="presOf" srcId="{427F797E-29B2-41E0-BE92-413105A60864}" destId="{E30DEA72-0331-4BC8-9155-E21AC5181384}" srcOrd="0" destOrd="0" presId="urn:microsoft.com/office/officeart/2005/8/layout/hList1"/>
    <dgm:cxn modelId="{6962969F-FB61-437A-B342-3231DE4A029A}" type="presOf" srcId="{40A3D57D-E561-4223-8FF0-F15443E92662}" destId="{BC737122-4DDC-44BF-9997-C158E8032089}" srcOrd="0" destOrd="0" presId="urn:microsoft.com/office/officeart/2005/8/layout/hList1"/>
    <dgm:cxn modelId="{405827A6-1402-4088-855F-FFA00A6B29AA}" srcId="{1036144A-4195-44F5-8088-071F74DD943A}" destId="{D5EE5877-75B6-4F0F-A610-640D3AD26ED6}" srcOrd="1" destOrd="0" parTransId="{1F3071AC-10B2-4154-A86D-190489359A24}" sibTransId="{3B87770A-1C0F-475A-8E99-0B66F8F05F31}"/>
    <dgm:cxn modelId="{F7AC17AA-76F7-419B-8216-03C4CA213563}" srcId="{1036144A-4195-44F5-8088-071F74DD943A}" destId="{40A3D57D-E561-4223-8FF0-F15443E92662}" srcOrd="0" destOrd="0" parTransId="{EC22599B-0F2A-4F10-88EA-FFE7E69B104E}" sibTransId="{476D6EAA-2F97-4E2D-A631-F6F87AFB8D8E}"/>
    <dgm:cxn modelId="{C6ABF7C7-206B-47FB-B7DB-B98618A62362}" srcId="{D5EE5877-75B6-4F0F-A610-640D3AD26ED6}" destId="{67B730B0-C668-4729-B870-7A5977D40320}" srcOrd="1" destOrd="0" parTransId="{08FD5F3C-6645-4766-9370-3E19AF5052B0}" sibTransId="{3D96CFC1-5FB9-4729-B70A-7235C6EA358E}"/>
    <dgm:cxn modelId="{9BE7E6F3-87CC-4F83-AB51-2BF7814D4F2C}" srcId="{40A3D57D-E561-4223-8FF0-F15443E92662}" destId="{760B9612-4D97-42DA-91D8-8CDFFE6D372B}" srcOrd="1" destOrd="0" parTransId="{52B6E5A5-14B3-4BEB-B87A-5299DC0C37BB}" sibTransId="{2735F3AF-E170-4A18-9140-3C4FB2AC43F0}"/>
    <dgm:cxn modelId="{379BF3FB-42C1-4E2E-AFFF-6FB5E2331A3D}" type="presOf" srcId="{D5EE5877-75B6-4F0F-A610-640D3AD26ED6}" destId="{38E0DDE6-E188-441E-9649-FB9FCD3F7BBA}" srcOrd="0" destOrd="0" presId="urn:microsoft.com/office/officeart/2005/8/layout/hList1"/>
    <dgm:cxn modelId="{D5B86A2A-6DDB-48BB-BC18-EFCF63D6623F}" type="presParOf" srcId="{F7E1D66E-A83C-4D70-8C32-2AF0E592A460}" destId="{A1FCD743-5FAE-45D3-A8AE-FE974CE0E4E0}" srcOrd="0" destOrd="0" presId="urn:microsoft.com/office/officeart/2005/8/layout/hList1"/>
    <dgm:cxn modelId="{0894B88F-C96C-4E6B-94CC-A8B811454E2C}" type="presParOf" srcId="{A1FCD743-5FAE-45D3-A8AE-FE974CE0E4E0}" destId="{BC737122-4DDC-44BF-9997-C158E8032089}" srcOrd="0" destOrd="0" presId="urn:microsoft.com/office/officeart/2005/8/layout/hList1"/>
    <dgm:cxn modelId="{40D0244E-7431-442F-A5C5-F7564BB425A0}" type="presParOf" srcId="{A1FCD743-5FAE-45D3-A8AE-FE974CE0E4E0}" destId="{E30DEA72-0331-4BC8-9155-E21AC5181384}" srcOrd="1" destOrd="0" presId="urn:microsoft.com/office/officeart/2005/8/layout/hList1"/>
    <dgm:cxn modelId="{87EF3C3D-3A81-4591-823D-4D7438349DD1}" type="presParOf" srcId="{F7E1D66E-A83C-4D70-8C32-2AF0E592A460}" destId="{91D23562-9F88-4412-A694-53F34470CCDA}" srcOrd="1" destOrd="0" presId="urn:microsoft.com/office/officeart/2005/8/layout/hList1"/>
    <dgm:cxn modelId="{6DE4AC63-834D-43C2-94B5-C8843223FBF4}" type="presParOf" srcId="{F7E1D66E-A83C-4D70-8C32-2AF0E592A460}" destId="{32A99EF0-94FF-4D2C-A1D4-A85F50866AA1}" srcOrd="2" destOrd="0" presId="urn:microsoft.com/office/officeart/2005/8/layout/hList1"/>
    <dgm:cxn modelId="{B67B461B-EFC1-41F9-8967-784EF5A65119}" type="presParOf" srcId="{32A99EF0-94FF-4D2C-A1D4-A85F50866AA1}" destId="{38E0DDE6-E188-441E-9649-FB9FCD3F7BBA}" srcOrd="0" destOrd="0" presId="urn:microsoft.com/office/officeart/2005/8/layout/hList1"/>
    <dgm:cxn modelId="{7224E9E0-81AF-49A5-9D94-A8357D3C465D}" type="presParOf" srcId="{32A99EF0-94FF-4D2C-A1D4-A85F50866AA1}" destId="{09C82C12-4183-47B5-AAE6-2C4FD0D23B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A20F3-FC8E-4B19-A74D-0AF535B0C895}" type="doc">
      <dgm:prSet loTypeId="urn:microsoft.com/office/officeart/2005/8/layout/lProcess3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D"/>
        </a:p>
      </dgm:t>
    </dgm:pt>
    <dgm:pt modelId="{738650E8-1916-4286-8806-C56BF3508E5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D" sz="2800" b="1" dirty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Waterfall</a:t>
          </a:r>
        </a:p>
      </dgm:t>
    </dgm:pt>
    <dgm:pt modelId="{35055F55-1DED-44C9-BFBA-7D00034ED67F}" type="parTrans" cxnId="{8BBA20D4-9EE9-4496-A4B9-3651BE5BF6D6}">
      <dgm:prSet/>
      <dgm:spPr/>
      <dgm:t>
        <a:bodyPr/>
        <a:lstStyle/>
        <a:p>
          <a:endParaRPr lang="en-ID"/>
        </a:p>
      </dgm:t>
    </dgm:pt>
    <dgm:pt modelId="{74C79862-EB88-4EDE-9F32-45C74DF9D303}" type="sibTrans" cxnId="{8BBA20D4-9EE9-4496-A4B9-3651BE5BF6D6}">
      <dgm:prSet/>
      <dgm:spPr/>
      <dgm:t>
        <a:bodyPr/>
        <a:lstStyle/>
        <a:p>
          <a:endParaRPr lang="en-ID"/>
        </a:p>
      </dgm:t>
    </dgm:pt>
    <dgm:pt modelId="{ED6D051A-F9B0-4751-A317-18A699BFB4C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25400" tIns="12700" rIns="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Communication</a:t>
          </a:r>
        </a:p>
      </dgm:t>
    </dgm:pt>
    <dgm:pt modelId="{F807CD71-AA79-4BAC-AC87-A54B0DE061A9}" type="parTrans" cxnId="{C14D1839-9E73-448B-BD79-813CA22CCA7F}">
      <dgm:prSet/>
      <dgm:spPr/>
      <dgm:t>
        <a:bodyPr/>
        <a:lstStyle/>
        <a:p>
          <a:endParaRPr lang="en-ID"/>
        </a:p>
      </dgm:t>
    </dgm:pt>
    <dgm:pt modelId="{9B7090B6-CFBB-4BA9-9B9D-13C67DF9CAC4}" type="sibTrans" cxnId="{C14D1839-9E73-448B-BD79-813CA22CCA7F}">
      <dgm:prSet/>
      <dgm:spPr/>
      <dgm:t>
        <a:bodyPr/>
        <a:lstStyle/>
        <a:p>
          <a:endParaRPr lang="en-ID"/>
        </a:p>
      </dgm:t>
    </dgm:pt>
    <dgm:pt modelId="{9E70C498-613F-4255-A7F8-D8519869629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25400" tIns="12700" rIns="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Planning</a:t>
          </a:r>
        </a:p>
      </dgm:t>
    </dgm:pt>
    <dgm:pt modelId="{DE8D0288-4D66-449E-A257-38231E2BF455}" type="parTrans" cxnId="{8CB0CAAE-21D0-487E-A406-5FBD55EFDF23}">
      <dgm:prSet/>
      <dgm:spPr/>
      <dgm:t>
        <a:bodyPr/>
        <a:lstStyle/>
        <a:p>
          <a:endParaRPr lang="en-ID"/>
        </a:p>
      </dgm:t>
    </dgm:pt>
    <dgm:pt modelId="{8DCE6401-186E-45B8-A4C3-FE59F60A0DFC}" type="sibTrans" cxnId="{8CB0CAAE-21D0-487E-A406-5FBD55EFDF23}">
      <dgm:prSet/>
      <dgm:spPr/>
      <dgm:t>
        <a:bodyPr/>
        <a:lstStyle/>
        <a:p>
          <a:endParaRPr lang="en-ID"/>
        </a:p>
      </dgm:t>
    </dgm:pt>
    <dgm:pt modelId="{549833E6-C5B1-4228-A15F-0556EFC7B9B4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25400" tIns="12700" rIns="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Modelling</a:t>
          </a:r>
        </a:p>
      </dgm:t>
    </dgm:pt>
    <dgm:pt modelId="{92C7E61F-B816-4C66-B7EC-3D4033C115DE}" type="parTrans" cxnId="{27B10C32-6354-41C7-B178-258424CA8F7A}">
      <dgm:prSet/>
      <dgm:spPr/>
      <dgm:t>
        <a:bodyPr/>
        <a:lstStyle/>
        <a:p>
          <a:endParaRPr lang="en-ID"/>
        </a:p>
      </dgm:t>
    </dgm:pt>
    <dgm:pt modelId="{C2E9FBA2-9B4E-4D0D-8995-4780C1604D9F}" type="sibTrans" cxnId="{27B10C32-6354-41C7-B178-258424CA8F7A}">
      <dgm:prSet/>
      <dgm:spPr/>
      <dgm:t>
        <a:bodyPr/>
        <a:lstStyle/>
        <a:p>
          <a:endParaRPr lang="en-ID"/>
        </a:p>
      </dgm:t>
    </dgm:pt>
    <dgm:pt modelId="{E8CCF0A8-6ABD-4FCE-9014-0AFE7D3082D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D" sz="2000" dirty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Construction</a:t>
          </a:r>
        </a:p>
      </dgm:t>
    </dgm:pt>
    <dgm:pt modelId="{683627C9-5F43-4575-A444-204CC2C37A31}" type="parTrans" cxnId="{C7188D5E-C71A-41A0-828E-442636205803}">
      <dgm:prSet/>
      <dgm:spPr/>
      <dgm:t>
        <a:bodyPr/>
        <a:lstStyle/>
        <a:p>
          <a:endParaRPr lang="en-ID"/>
        </a:p>
      </dgm:t>
    </dgm:pt>
    <dgm:pt modelId="{1DC72CB9-BFDF-4763-99FB-28E0BC6F5B33}" type="sibTrans" cxnId="{C7188D5E-C71A-41A0-828E-442636205803}">
      <dgm:prSet/>
      <dgm:spPr/>
      <dgm:t>
        <a:bodyPr/>
        <a:lstStyle/>
        <a:p>
          <a:endParaRPr lang="en-ID"/>
        </a:p>
      </dgm:t>
    </dgm:pt>
    <dgm:pt modelId="{24BC6C57-5C16-46AE-9395-0A77B9A9013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25400" tIns="12700" rIns="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Deployment</a:t>
          </a:r>
        </a:p>
      </dgm:t>
    </dgm:pt>
    <dgm:pt modelId="{EA1B95A2-AAB2-4606-A6F2-1A708F310D8C}" type="parTrans" cxnId="{83CD496B-F71C-4567-B186-C5F6725191FD}">
      <dgm:prSet/>
      <dgm:spPr/>
      <dgm:t>
        <a:bodyPr/>
        <a:lstStyle/>
        <a:p>
          <a:endParaRPr lang="en-ID"/>
        </a:p>
      </dgm:t>
    </dgm:pt>
    <dgm:pt modelId="{BBB4D594-EA6D-4080-A2AB-CA37DFB6564D}" type="sibTrans" cxnId="{83CD496B-F71C-4567-B186-C5F6725191FD}">
      <dgm:prSet/>
      <dgm:spPr/>
      <dgm:t>
        <a:bodyPr/>
        <a:lstStyle/>
        <a:p>
          <a:endParaRPr lang="en-ID"/>
        </a:p>
      </dgm:t>
    </dgm:pt>
    <dgm:pt modelId="{2AC5F48F-5161-45CC-9F77-C73787451E73}" type="pres">
      <dgm:prSet presAssocID="{E84A20F3-FC8E-4B19-A74D-0AF535B0C89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65267AB-3CCE-4FDC-9FA4-5ACA1AB1CDBF}" type="pres">
      <dgm:prSet presAssocID="{738650E8-1916-4286-8806-C56BF3508E52}" presName="horFlow" presStyleCnt="0"/>
      <dgm:spPr/>
    </dgm:pt>
    <dgm:pt modelId="{B5A309B5-9C4F-4F53-9ABB-5DC31F51A137}" type="pres">
      <dgm:prSet presAssocID="{738650E8-1916-4286-8806-C56BF3508E52}" presName="bigChev" presStyleLbl="node1" presStyleIdx="0" presStyleCnt="1"/>
      <dgm:spPr/>
    </dgm:pt>
    <dgm:pt modelId="{C01FF89C-689A-4914-9AA4-8FD3A760925F}" type="pres">
      <dgm:prSet presAssocID="{F807CD71-AA79-4BAC-AC87-A54B0DE061A9}" presName="parTrans" presStyleCnt="0"/>
      <dgm:spPr/>
    </dgm:pt>
    <dgm:pt modelId="{FEB61853-51C9-4572-88E3-F9909B990B02}" type="pres">
      <dgm:prSet presAssocID="{ED6D051A-F9B0-4751-A317-18A699BFB4C8}" presName="node" presStyleLbl="alignAccFollowNode1" presStyleIdx="0" presStyleCnt="5">
        <dgm:presLayoutVars>
          <dgm:bulletEnabled val="1"/>
        </dgm:presLayoutVars>
      </dgm:prSet>
      <dgm:spPr>
        <a:xfrm>
          <a:off x="2203755" y="1215773"/>
          <a:ext cx="2101257" cy="840503"/>
        </a:xfrm>
        <a:prstGeom prst="chevron">
          <a:avLst/>
        </a:prstGeom>
      </dgm:spPr>
    </dgm:pt>
    <dgm:pt modelId="{806DF535-1CE8-4495-A600-346728F1FAFB}" type="pres">
      <dgm:prSet presAssocID="{9B7090B6-CFBB-4BA9-9B9D-13C67DF9CAC4}" presName="sibTrans" presStyleCnt="0"/>
      <dgm:spPr/>
    </dgm:pt>
    <dgm:pt modelId="{2FE96F8E-06D9-45D1-8BAF-900E4B4F78F5}" type="pres">
      <dgm:prSet presAssocID="{9E70C498-613F-4255-A7F8-D85198696296}" presName="node" presStyleLbl="alignAccFollowNode1" presStyleIdx="1" presStyleCnt="5">
        <dgm:presLayoutVars>
          <dgm:bulletEnabled val="1"/>
        </dgm:presLayoutVars>
      </dgm:prSet>
      <dgm:spPr>
        <a:xfrm>
          <a:off x="4010837" y="1215773"/>
          <a:ext cx="2101257" cy="840503"/>
        </a:xfrm>
        <a:prstGeom prst="chevron">
          <a:avLst/>
        </a:prstGeom>
      </dgm:spPr>
    </dgm:pt>
    <dgm:pt modelId="{6B0D16E4-3793-4F61-B8DC-1F2430D56344}" type="pres">
      <dgm:prSet presAssocID="{8DCE6401-186E-45B8-A4C3-FE59F60A0DFC}" presName="sibTrans" presStyleCnt="0"/>
      <dgm:spPr/>
    </dgm:pt>
    <dgm:pt modelId="{5BEE5528-DAFA-4110-A144-B6FA5B569105}" type="pres">
      <dgm:prSet presAssocID="{549833E6-C5B1-4228-A15F-0556EFC7B9B4}" presName="node" presStyleLbl="alignAccFollowNode1" presStyleIdx="2" presStyleCnt="5">
        <dgm:presLayoutVars>
          <dgm:bulletEnabled val="1"/>
        </dgm:presLayoutVars>
      </dgm:prSet>
      <dgm:spPr>
        <a:xfrm>
          <a:off x="5817919" y="1215773"/>
          <a:ext cx="2101257" cy="840503"/>
        </a:xfrm>
        <a:prstGeom prst="chevron">
          <a:avLst/>
        </a:prstGeom>
      </dgm:spPr>
    </dgm:pt>
    <dgm:pt modelId="{4DDDD3F1-4DF3-4427-BF6F-B80EF8F22BAD}" type="pres">
      <dgm:prSet presAssocID="{C2E9FBA2-9B4E-4D0D-8995-4780C1604D9F}" presName="sibTrans" presStyleCnt="0"/>
      <dgm:spPr/>
    </dgm:pt>
    <dgm:pt modelId="{BDBF3A23-29EE-4BF4-8B00-890375927F6A}" type="pres">
      <dgm:prSet presAssocID="{E8CCF0A8-6ABD-4FCE-9014-0AFE7D3082DE}" presName="node" presStyleLbl="alignAccFollowNode1" presStyleIdx="3" presStyleCnt="5">
        <dgm:presLayoutVars>
          <dgm:bulletEnabled val="1"/>
        </dgm:presLayoutVars>
      </dgm:prSet>
      <dgm:spPr/>
    </dgm:pt>
    <dgm:pt modelId="{A8F06EA9-9C18-4628-A242-636931571BD4}" type="pres">
      <dgm:prSet presAssocID="{1DC72CB9-BFDF-4763-99FB-28E0BC6F5B33}" presName="sibTrans" presStyleCnt="0"/>
      <dgm:spPr/>
    </dgm:pt>
    <dgm:pt modelId="{4E3853CF-738D-4232-BA5B-CDF0E6DB5EA1}" type="pres">
      <dgm:prSet presAssocID="{24BC6C57-5C16-46AE-9395-0A77B9A9013A}" presName="node" presStyleLbl="alignAccFollowNode1" presStyleIdx="4" presStyleCnt="5">
        <dgm:presLayoutVars>
          <dgm:bulletEnabled val="1"/>
        </dgm:presLayoutVars>
      </dgm:prSet>
      <dgm:spPr>
        <a:xfrm>
          <a:off x="9432082" y="1215773"/>
          <a:ext cx="2101257" cy="840503"/>
        </a:xfrm>
        <a:prstGeom prst="chevron">
          <a:avLst/>
        </a:prstGeom>
      </dgm:spPr>
    </dgm:pt>
  </dgm:ptLst>
  <dgm:cxnLst>
    <dgm:cxn modelId="{B7946A2F-F7AA-4F86-B0A4-93328CB119FC}" type="presOf" srcId="{ED6D051A-F9B0-4751-A317-18A699BFB4C8}" destId="{FEB61853-51C9-4572-88E3-F9909B990B02}" srcOrd="0" destOrd="0" presId="urn:microsoft.com/office/officeart/2005/8/layout/lProcess3"/>
    <dgm:cxn modelId="{27B10C32-6354-41C7-B178-258424CA8F7A}" srcId="{738650E8-1916-4286-8806-C56BF3508E52}" destId="{549833E6-C5B1-4228-A15F-0556EFC7B9B4}" srcOrd="2" destOrd="0" parTransId="{92C7E61F-B816-4C66-B7EC-3D4033C115DE}" sibTransId="{C2E9FBA2-9B4E-4D0D-8995-4780C1604D9F}"/>
    <dgm:cxn modelId="{C14D1839-9E73-448B-BD79-813CA22CCA7F}" srcId="{738650E8-1916-4286-8806-C56BF3508E52}" destId="{ED6D051A-F9B0-4751-A317-18A699BFB4C8}" srcOrd="0" destOrd="0" parTransId="{F807CD71-AA79-4BAC-AC87-A54B0DE061A9}" sibTransId="{9B7090B6-CFBB-4BA9-9B9D-13C67DF9CAC4}"/>
    <dgm:cxn modelId="{1409C73B-6509-4568-9E50-78F7FD89D9B4}" type="presOf" srcId="{E84A20F3-FC8E-4B19-A74D-0AF535B0C895}" destId="{2AC5F48F-5161-45CC-9F77-C73787451E73}" srcOrd="0" destOrd="0" presId="urn:microsoft.com/office/officeart/2005/8/layout/lProcess3"/>
    <dgm:cxn modelId="{C7188D5E-C71A-41A0-828E-442636205803}" srcId="{738650E8-1916-4286-8806-C56BF3508E52}" destId="{E8CCF0A8-6ABD-4FCE-9014-0AFE7D3082DE}" srcOrd="3" destOrd="0" parTransId="{683627C9-5F43-4575-A444-204CC2C37A31}" sibTransId="{1DC72CB9-BFDF-4763-99FB-28E0BC6F5B33}"/>
    <dgm:cxn modelId="{83CD496B-F71C-4567-B186-C5F6725191FD}" srcId="{738650E8-1916-4286-8806-C56BF3508E52}" destId="{24BC6C57-5C16-46AE-9395-0A77B9A9013A}" srcOrd="4" destOrd="0" parTransId="{EA1B95A2-AAB2-4606-A6F2-1A708F310D8C}" sibTransId="{BBB4D594-EA6D-4080-A2AB-CA37DFB6564D}"/>
    <dgm:cxn modelId="{DBA7ED7D-3DBD-4416-B32B-715599B00503}" type="presOf" srcId="{9E70C498-613F-4255-A7F8-D85198696296}" destId="{2FE96F8E-06D9-45D1-8BAF-900E4B4F78F5}" srcOrd="0" destOrd="0" presId="urn:microsoft.com/office/officeart/2005/8/layout/lProcess3"/>
    <dgm:cxn modelId="{65129B8E-7914-425B-804E-65467CDCAFD5}" type="presOf" srcId="{738650E8-1916-4286-8806-C56BF3508E52}" destId="{B5A309B5-9C4F-4F53-9ABB-5DC31F51A137}" srcOrd="0" destOrd="0" presId="urn:microsoft.com/office/officeart/2005/8/layout/lProcess3"/>
    <dgm:cxn modelId="{8DC02FA3-B54F-41BB-87D7-D5B33551C1DF}" type="presOf" srcId="{E8CCF0A8-6ABD-4FCE-9014-0AFE7D3082DE}" destId="{BDBF3A23-29EE-4BF4-8B00-890375927F6A}" srcOrd="0" destOrd="0" presId="urn:microsoft.com/office/officeart/2005/8/layout/lProcess3"/>
    <dgm:cxn modelId="{2CEB6BAD-EABF-43BF-BF19-5B571D2D04BE}" type="presOf" srcId="{549833E6-C5B1-4228-A15F-0556EFC7B9B4}" destId="{5BEE5528-DAFA-4110-A144-B6FA5B569105}" srcOrd="0" destOrd="0" presId="urn:microsoft.com/office/officeart/2005/8/layout/lProcess3"/>
    <dgm:cxn modelId="{8CB0CAAE-21D0-487E-A406-5FBD55EFDF23}" srcId="{738650E8-1916-4286-8806-C56BF3508E52}" destId="{9E70C498-613F-4255-A7F8-D85198696296}" srcOrd="1" destOrd="0" parTransId="{DE8D0288-4D66-449E-A257-38231E2BF455}" sibTransId="{8DCE6401-186E-45B8-A4C3-FE59F60A0DFC}"/>
    <dgm:cxn modelId="{8BBA20D4-9EE9-4496-A4B9-3651BE5BF6D6}" srcId="{E84A20F3-FC8E-4B19-A74D-0AF535B0C895}" destId="{738650E8-1916-4286-8806-C56BF3508E52}" srcOrd="0" destOrd="0" parTransId="{35055F55-1DED-44C9-BFBA-7D00034ED67F}" sibTransId="{74C79862-EB88-4EDE-9F32-45C74DF9D303}"/>
    <dgm:cxn modelId="{EDBB41E9-AA14-47BC-815B-ADDFF02B25C9}" type="presOf" srcId="{24BC6C57-5C16-46AE-9395-0A77B9A9013A}" destId="{4E3853CF-738D-4232-BA5B-CDF0E6DB5EA1}" srcOrd="0" destOrd="0" presId="urn:microsoft.com/office/officeart/2005/8/layout/lProcess3"/>
    <dgm:cxn modelId="{14ED1CA8-A1F1-4598-BD44-09FC858E083C}" type="presParOf" srcId="{2AC5F48F-5161-45CC-9F77-C73787451E73}" destId="{965267AB-3CCE-4FDC-9FA4-5ACA1AB1CDBF}" srcOrd="0" destOrd="0" presId="urn:microsoft.com/office/officeart/2005/8/layout/lProcess3"/>
    <dgm:cxn modelId="{FD5A9134-1AEF-4369-A964-BCCA18F2F64C}" type="presParOf" srcId="{965267AB-3CCE-4FDC-9FA4-5ACA1AB1CDBF}" destId="{B5A309B5-9C4F-4F53-9ABB-5DC31F51A137}" srcOrd="0" destOrd="0" presId="urn:microsoft.com/office/officeart/2005/8/layout/lProcess3"/>
    <dgm:cxn modelId="{C99B63C5-BCB6-4FDD-96C7-FF622BB07E95}" type="presParOf" srcId="{965267AB-3CCE-4FDC-9FA4-5ACA1AB1CDBF}" destId="{C01FF89C-689A-4914-9AA4-8FD3A760925F}" srcOrd="1" destOrd="0" presId="urn:microsoft.com/office/officeart/2005/8/layout/lProcess3"/>
    <dgm:cxn modelId="{ECCAB1EB-0382-43DC-B243-1E1972D84E0E}" type="presParOf" srcId="{965267AB-3CCE-4FDC-9FA4-5ACA1AB1CDBF}" destId="{FEB61853-51C9-4572-88E3-F9909B990B02}" srcOrd="2" destOrd="0" presId="urn:microsoft.com/office/officeart/2005/8/layout/lProcess3"/>
    <dgm:cxn modelId="{BB1CEA85-987B-43B2-8F64-C68FC2B88A7E}" type="presParOf" srcId="{965267AB-3CCE-4FDC-9FA4-5ACA1AB1CDBF}" destId="{806DF535-1CE8-4495-A600-346728F1FAFB}" srcOrd="3" destOrd="0" presId="urn:microsoft.com/office/officeart/2005/8/layout/lProcess3"/>
    <dgm:cxn modelId="{C828F036-3BD4-4BED-89D2-892F5F3AA7E3}" type="presParOf" srcId="{965267AB-3CCE-4FDC-9FA4-5ACA1AB1CDBF}" destId="{2FE96F8E-06D9-45D1-8BAF-900E4B4F78F5}" srcOrd="4" destOrd="0" presId="urn:microsoft.com/office/officeart/2005/8/layout/lProcess3"/>
    <dgm:cxn modelId="{3D84D5FE-8BF8-43B7-83F0-8C7E6812B2AA}" type="presParOf" srcId="{965267AB-3CCE-4FDC-9FA4-5ACA1AB1CDBF}" destId="{6B0D16E4-3793-4F61-B8DC-1F2430D56344}" srcOrd="5" destOrd="0" presId="urn:microsoft.com/office/officeart/2005/8/layout/lProcess3"/>
    <dgm:cxn modelId="{A0E3ECC1-84EC-4578-B8F7-425FF6AB5D6B}" type="presParOf" srcId="{965267AB-3CCE-4FDC-9FA4-5ACA1AB1CDBF}" destId="{5BEE5528-DAFA-4110-A144-B6FA5B569105}" srcOrd="6" destOrd="0" presId="urn:microsoft.com/office/officeart/2005/8/layout/lProcess3"/>
    <dgm:cxn modelId="{CB324887-BB1C-4BA1-8B3A-3ACD5451087D}" type="presParOf" srcId="{965267AB-3CCE-4FDC-9FA4-5ACA1AB1CDBF}" destId="{4DDDD3F1-4DF3-4427-BF6F-B80EF8F22BAD}" srcOrd="7" destOrd="0" presId="urn:microsoft.com/office/officeart/2005/8/layout/lProcess3"/>
    <dgm:cxn modelId="{A8126A60-3AE4-4305-80B3-AF114EE9537E}" type="presParOf" srcId="{965267AB-3CCE-4FDC-9FA4-5ACA1AB1CDBF}" destId="{BDBF3A23-29EE-4BF4-8B00-890375927F6A}" srcOrd="8" destOrd="0" presId="urn:microsoft.com/office/officeart/2005/8/layout/lProcess3"/>
    <dgm:cxn modelId="{2F24C454-AAE9-43E0-B05D-3AEF80C8F545}" type="presParOf" srcId="{965267AB-3CCE-4FDC-9FA4-5ACA1AB1CDBF}" destId="{A8F06EA9-9C18-4628-A242-636931571BD4}" srcOrd="9" destOrd="0" presId="urn:microsoft.com/office/officeart/2005/8/layout/lProcess3"/>
    <dgm:cxn modelId="{AE3EEE7E-69F1-484C-87FF-18B960D98CFE}" type="presParOf" srcId="{965267AB-3CCE-4FDC-9FA4-5ACA1AB1CDBF}" destId="{4E3853CF-738D-4232-BA5B-CDF0E6DB5EA1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AF1CF-949C-4556-9DA8-9EC8D008F62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D"/>
        </a:p>
      </dgm:t>
    </dgm:pt>
    <dgm:pt modelId="{2E7F6F56-FC21-4D14-B511-6EDECBD5226B}">
      <dgm:prSet/>
      <dgm:spPr/>
      <dgm:t>
        <a:bodyPr/>
        <a:lstStyle/>
        <a:p>
          <a:r>
            <a:rPr lang="en-ID"/>
            <a:t>White Box</a:t>
          </a:r>
        </a:p>
      </dgm:t>
    </dgm:pt>
    <dgm:pt modelId="{524C6CC2-4DCD-4A4E-8915-3170ED8FFC65}" type="parTrans" cxnId="{F2301A02-AE33-42F0-AD6A-5EDEE1BA9FA8}">
      <dgm:prSet/>
      <dgm:spPr/>
      <dgm:t>
        <a:bodyPr/>
        <a:lstStyle/>
        <a:p>
          <a:endParaRPr lang="en-ID"/>
        </a:p>
      </dgm:t>
    </dgm:pt>
    <dgm:pt modelId="{1DACB23C-8750-427C-A08E-2BBA8AFF27BF}" type="sibTrans" cxnId="{F2301A02-AE33-42F0-AD6A-5EDEE1BA9FA8}">
      <dgm:prSet/>
      <dgm:spPr>
        <a:solidFill>
          <a:schemeClr val="tx1"/>
        </a:solidFill>
      </dgm:spPr>
      <dgm:t>
        <a:bodyPr/>
        <a:lstStyle/>
        <a:p>
          <a:endParaRPr lang="en-ID"/>
        </a:p>
      </dgm:t>
    </dgm:pt>
    <dgm:pt modelId="{CF9D1ADC-CF9C-4918-B7A0-F5D4251EFA8B}">
      <dgm:prSet/>
      <dgm:spPr/>
      <dgm:t>
        <a:bodyPr/>
        <a:lstStyle/>
        <a:p>
          <a:r>
            <a:rPr lang="en-ID"/>
            <a:t>Black Box</a:t>
          </a:r>
        </a:p>
      </dgm:t>
    </dgm:pt>
    <dgm:pt modelId="{8FE7D279-B5F5-4FF8-B319-49A77BC9297C}" type="parTrans" cxnId="{09558864-3969-47C3-9ABC-B6FA98EB4029}">
      <dgm:prSet/>
      <dgm:spPr/>
      <dgm:t>
        <a:bodyPr/>
        <a:lstStyle/>
        <a:p>
          <a:endParaRPr lang="en-ID"/>
        </a:p>
      </dgm:t>
    </dgm:pt>
    <dgm:pt modelId="{07C46C46-7E8F-4D1C-8E36-1833F8087916}" type="sibTrans" cxnId="{09558864-3969-47C3-9ABC-B6FA98EB4029}">
      <dgm:prSet/>
      <dgm:spPr>
        <a:solidFill>
          <a:schemeClr val="tx1"/>
        </a:solidFill>
      </dgm:spPr>
      <dgm:t>
        <a:bodyPr/>
        <a:lstStyle/>
        <a:p>
          <a:endParaRPr lang="en-ID"/>
        </a:p>
      </dgm:t>
    </dgm:pt>
    <dgm:pt modelId="{76D71BEF-76BF-4FEE-8E36-F9A807850A6A}">
      <dgm:prSet/>
      <dgm:spPr/>
      <dgm:t>
        <a:bodyPr/>
        <a:lstStyle/>
        <a:p>
          <a:r>
            <a:rPr lang="en-ID" dirty="0"/>
            <a:t>UAT (User Acceptance Test)</a:t>
          </a:r>
        </a:p>
      </dgm:t>
    </dgm:pt>
    <dgm:pt modelId="{50E13A3F-0D36-4723-8C53-5CE5BFEFD462}" type="parTrans" cxnId="{BA51A20C-AA50-4F06-AEED-1D1FD1A87CCF}">
      <dgm:prSet/>
      <dgm:spPr/>
      <dgm:t>
        <a:bodyPr/>
        <a:lstStyle/>
        <a:p>
          <a:endParaRPr lang="en-ID"/>
        </a:p>
      </dgm:t>
    </dgm:pt>
    <dgm:pt modelId="{FC7677EF-3C7F-4310-BA37-F3A490E2076E}" type="sibTrans" cxnId="{BA51A20C-AA50-4F06-AEED-1D1FD1A87CCF}">
      <dgm:prSet/>
      <dgm:spPr/>
      <dgm:t>
        <a:bodyPr/>
        <a:lstStyle/>
        <a:p>
          <a:endParaRPr lang="en-ID"/>
        </a:p>
      </dgm:t>
    </dgm:pt>
    <dgm:pt modelId="{E0B995CC-6081-413D-BCE0-067B0E3337E1}" type="pres">
      <dgm:prSet presAssocID="{3A3AF1CF-949C-4556-9DA8-9EC8D008F622}" presName="Name0" presStyleCnt="0">
        <dgm:presLayoutVars>
          <dgm:dir/>
          <dgm:resizeHandles val="exact"/>
        </dgm:presLayoutVars>
      </dgm:prSet>
      <dgm:spPr/>
    </dgm:pt>
    <dgm:pt modelId="{891878BA-6EB3-4AC3-9547-DA8520DB5628}" type="pres">
      <dgm:prSet presAssocID="{2E7F6F56-FC21-4D14-B511-6EDECBD5226B}" presName="node" presStyleLbl="node1" presStyleIdx="0" presStyleCnt="3">
        <dgm:presLayoutVars>
          <dgm:bulletEnabled val="1"/>
        </dgm:presLayoutVars>
      </dgm:prSet>
      <dgm:spPr/>
    </dgm:pt>
    <dgm:pt modelId="{044A3767-1E06-424C-A07B-35403B2A5A05}" type="pres">
      <dgm:prSet presAssocID="{1DACB23C-8750-427C-A08E-2BBA8AFF27BF}" presName="sibTrans" presStyleLbl="sibTrans2D1" presStyleIdx="0" presStyleCnt="2"/>
      <dgm:spPr/>
    </dgm:pt>
    <dgm:pt modelId="{A0462177-9468-42DA-98BB-E9B4661B6AA4}" type="pres">
      <dgm:prSet presAssocID="{1DACB23C-8750-427C-A08E-2BBA8AFF27BF}" presName="connectorText" presStyleLbl="sibTrans2D1" presStyleIdx="0" presStyleCnt="2"/>
      <dgm:spPr/>
    </dgm:pt>
    <dgm:pt modelId="{2CB4F024-1E0B-4141-BE9C-564417FC1CA9}" type="pres">
      <dgm:prSet presAssocID="{CF9D1ADC-CF9C-4918-B7A0-F5D4251EFA8B}" presName="node" presStyleLbl="node1" presStyleIdx="1" presStyleCnt="3">
        <dgm:presLayoutVars>
          <dgm:bulletEnabled val="1"/>
        </dgm:presLayoutVars>
      </dgm:prSet>
      <dgm:spPr/>
    </dgm:pt>
    <dgm:pt modelId="{682007AC-DC99-47A4-AFCA-24A7F002E1CC}" type="pres">
      <dgm:prSet presAssocID="{07C46C46-7E8F-4D1C-8E36-1833F8087916}" presName="sibTrans" presStyleLbl="sibTrans2D1" presStyleIdx="1" presStyleCnt="2"/>
      <dgm:spPr/>
    </dgm:pt>
    <dgm:pt modelId="{79C9CC80-E94D-4B76-A072-8D5D3B9E8EB5}" type="pres">
      <dgm:prSet presAssocID="{07C46C46-7E8F-4D1C-8E36-1833F8087916}" presName="connectorText" presStyleLbl="sibTrans2D1" presStyleIdx="1" presStyleCnt="2"/>
      <dgm:spPr/>
    </dgm:pt>
    <dgm:pt modelId="{689BE142-D06D-4170-A0E0-726865BD0CA1}" type="pres">
      <dgm:prSet presAssocID="{76D71BEF-76BF-4FEE-8E36-F9A807850A6A}" presName="node" presStyleLbl="node1" presStyleIdx="2" presStyleCnt="3">
        <dgm:presLayoutVars>
          <dgm:bulletEnabled val="1"/>
        </dgm:presLayoutVars>
      </dgm:prSet>
      <dgm:spPr/>
    </dgm:pt>
  </dgm:ptLst>
  <dgm:cxnLst>
    <dgm:cxn modelId="{F2301A02-AE33-42F0-AD6A-5EDEE1BA9FA8}" srcId="{3A3AF1CF-949C-4556-9DA8-9EC8D008F622}" destId="{2E7F6F56-FC21-4D14-B511-6EDECBD5226B}" srcOrd="0" destOrd="0" parTransId="{524C6CC2-4DCD-4A4E-8915-3170ED8FFC65}" sibTransId="{1DACB23C-8750-427C-A08E-2BBA8AFF27BF}"/>
    <dgm:cxn modelId="{BA51A20C-AA50-4F06-AEED-1D1FD1A87CCF}" srcId="{3A3AF1CF-949C-4556-9DA8-9EC8D008F622}" destId="{76D71BEF-76BF-4FEE-8E36-F9A807850A6A}" srcOrd="2" destOrd="0" parTransId="{50E13A3F-0D36-4723-8C53-5CE5BFEFD462}" sibTransId="{FC7677EF-3C7F-4310-BA37-F3A490E2076E}"/>
    <dgm:cxn modelId="{990AB71F-1C01-4D1B-AF28-1040ECD4AE7F}" type="presOf" srcId="{2E7F6F56-FC21-4D14-B511-6EDECBD5226B}" destId="{891878BA-6EB3-4AC3-9547-DA8520DB5628}" srcOrd="0" destOrd="0" presId="urn:microsoft.com/office/officeart/2005/8/layout/process1"/>
    <dgm:cxn modelId="{09558864-3969-47C3-9ABC-B6FA98EB4029}" srcId="{3A3AF1CF-949C-4556-9DA8-9EC8D008F622}" destId="{CF9D1ADC-CF9C-4918-B7A0-F5D4251EFA8B}" srcOrd="1" destOrd="0" parTransId="{8FE7D279-B5F5-4FF8-B319-49A77BC9297C}" sibTransId="{07C46C46-7E8F-4D1C-8E36-1833F8087916}"/>
    <dgm:cxn modelId="{ABB7BD68-ACBD-45F9-813B-5647F56EF3C1}" type="presOf" srcId="{07C46C46-7E8F-4D1C-8E36-1833F8087916}" destId="{79C9CC80-E94D-4B76-A072-8D5D3B9E8EB5}" srcOrd="1" destOrd="0" presId="urn:microsoft.com/office/officeart/2005/8/layout/process1"/>
    <dgm:cxn modelId="{0EFA334A-7941-4ED8-A73D-3FEBB6380DA4}" type="presOf" srcId="{3A3AF1CF-949C-4556-9DA8-9EC8D008F622}" destId="{E0B995CC-6081-413D-BCE0-067B0E3337E1}" srcOrd="0" destOrd="0" presId="urn:microsoft.com/office/officeart/2005/8/layout/process1"/>
    <dgm:cxn modelId="{1A04297A-C428-43B8-AB69-B8593652FE7F}" type="presOf" srcId="{07C46C46-7E8F-4D1C-8E36-1833F8087916}" destId="{682007AC-DC99-47A4-AFCA-24A7F002E1CC}" srcOrd="0" destOrd="0" presId="urn:microsoft.com/office/officeart/2005/8/layout/process1"/>
    <dgm:cxn modelId="{E9207F7E-6E96-40A5-A02D-AB3E4DA312EF}" type="presOf" srcId="{1DACB23C-8750-427C-A08E-2BBA8AFF27BF}" destId="{044A3767-1E06-424C-A07B-35403B2A5A05}" srcOrd="0" destOrd="0" presId="urn:microsoft.com/office/officeart/2005/8/layout/process1"/>
    <dgm:cxn modelId="{8FE9C387-748F-44A5-9BEA-A210247290FA}" type="presOf" srcId="{1DACB23C-8750-427C-A08E-2BBA8AFF27BF}" destId="{A0462177-9468-42DA-98BB-E9B4661B6AA4}" srcOrd="1" destOrd="0" presId="urn:microsoft.com/office/officeart/2005/8/layout/process1"/>
    <dgm:cxn modelId="{695A1492-2160-4FCE-9A22-A67258104AD3}" type="presOf" srcId="{CF9D1ADC-CF9C-4918-B7A0-F5D4251EFA8B}" destId="{2CB4F024-1E0B-4141-BE9C-564417FC1CA9}" srcOrd="0" destOrd="0" presId="urn:microsoft.com/office/officeart/2005/8/layout/process1"/>
    <dgm:cxn modelId="{7F7587AE-ABEA-423A-9505-2AC635D1EFCF}" type="presOf" srcId="{76D71BEF-76BF-4FEE-8E36-F9A807850A6A}" destId="{689BE142-D06D-4170-A0E0-726865BD0CA1}" srcOrd="0" destOrd="0" presId="urn:microsoft.com/office/officeart/2005/8/layout/process1"/>
    <dgm:cxn modelId="{C312E353-9401-4937-8B94-48996A49E32A}" type="presParOf" srcId="{E0B995CC-6081-413D-BCE0-067B0E3337E1}" destId="{891878BA-6EB3-4AC3-9547-DA8520DB5628}" srcOrd="0" destOrd="0" presId="urn:microsoft.com/office/officeart/2005/8/layout/process1"/>
    <dgm:cxn modelId="{A733DCDA-186D-4ED6-BC7B-F6BD19035D6B}" type="presParOf" srcId="{E0B995CC-6081-413D-BCE0-067B0E3337E1}" destId="{044A3767-1E06-424C-A07B-35403B2A5A05}" srcOrd="1" destOrd="0" presId="urn:microsoft.com/office/officeart/2005/8/layout/process1"/>
    <dgm:cxn modelId="{0569E825-C5C1-4F9C-A6FE-D522914EC72D}" type="presParOf" srcId="{044A3767-1E06-424C-A07B-35403B2A5A05}" destId="{A0462177-9468-42DA-98BB-E9B4661B6AA4}" srcOrd="0" destOrd="0" presId="urn:microsoft.com/office/officeart/2005/8/layout/process1"/>
    <dgm:cxn modelId="{D71AE8EB-A86C-473C-9389-5696EBB0F336}" type="presParOf" srcId="{E0B995CC-6081-413D-BCE0-067B0E3337E1}" destId="{2CB4F024-1E0B-4141-BE9C-564417FC1CA9}" srcOrd="2" destOrd="0" presId="urn:microsoft.com/office/officeart/2005/8/layout/process1"/>
    <dgm:cxn modelId="{70D2BE09-556E-4AB9-93F8-DAF51BADBE43}" type="presParOf" srcId="{E0B995CC-6081-413D-BCE0-067B0E3337E1}" destId="{682007AC-DC99-47A4-AFCA-24A7F002E1CC}" srcOrd="3" destOrd="0" presId="urn:microsoft.com/office/officeart/2005/8/layout/process1"/>
    <dgm:cxn modelId="{246D48F0-19AE-4D6A-9D14-0688202673C1}" type="presParOf" srcId="{682007AC-DC99-47A4-AFCA-24A7F002E1CC}" destId="{79C9CC80-E94D-4B76-A072-8D5D3B9E8EB5}" srcOrd="0" destOrd="0" presId="urn:microsoft.com/office/officeart/2005/8/layout/process1"/>
    <dgm:cxn modelId="{FADC3C91-0DF9-4453-8CAC-A4358DBE63BB}" type="presParOf" srcId="{E0B995CC-6081-413D-BCE0-067B0E3337E1}" destId="{689BE142-D06D-4170-A0E0-726865BD0C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37122-4DDC-44BF-9997-C158E8032089}">
      <dsp:nvSpPr>
        <dsp:cNvPr id="0" name=""/>
        <dsp:cNvSpPr/>
      </dsp:nvSpPr>
      <dsp:spPr>
        <a:xfrm>
          <a:off x="30" y="16610"/>
          <a:ext cx="2922413" cy="979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kern="1200">
              <a:latin typeface="Adobe Fan Heiti Std B" panose="020B0700000000000000" pitchFamily="34" charset="-128"/>
              <a:ea typeface="Adobe Fan Heiti Std B" panose="020B0700000000000000" pitchFamily="34" charset="-128"/>
            </a:rPr>
            <a:t>Data Primer</a:t>
          </a:r>
        </a:p>
      </dsp:txBody>
      <dsp:txXfrm>
        <a:off x="30" y="16610"/>
        <a:ext cx="2922413" cy="979200"/>
      </dsp:txXfrm>
    </dsp:sp>
    <dsp:sp modelId="{E30DEA72-0331-4BC8-9155-E21AC5181384}">
      <dsp:nvSpPr>
        <dsp:cNvPr id="0" name=""/>
        <dsp:cNvSpPr/>
      </dsp:nvSpPr>
      <dsp:spPr>
        <a:xfrm>
          <a:off x="30" y="995811"/>
          <a:ext cx="2922413" cy="1493279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>
              <a:latin typeface="Adobe Fan Heiti Std B" panose="020B0700000000000000" pitchFamily="34" charset="-128"/>
              <a:ea typeface="Adobe Fan Heiti Std B" panose="020B0700000000000000" pitchFamily="34" charset="-128"/>
            </a:rPr>
            <a:t>Observasi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>
              <a:latin typeface="Adobe Fan Heiti Std B" panose="020B0700000000000000" pitchFamily="34" charset="-128"/>
              <a:ea typeface="Adobe Fan Heiti Std B" panose="020B0700000000000000" pitchFamily="34" charset="-128"/>
            </a:rPr>
            <a:t>Wawancara</a:t>
          </a:r>
        </a:p>
      </dsp:txBody>
      <dsp:txXfrm>
        <a:off x="30" y="995811"/>
        <a:ext cx="2922413" cy="1493279"/>
      </dsp:txXfrm>
    </dsp:sp>
    <dsp:sp modelId="{38E0DDE6-E188-441E-9649-FB9FCD3F7BBA}">
      <dsp:nvSpPr>
        <dsp:cNvPr id="0" name=""/>
        <dsp:cNvSpPr/>
      </dsp:nvSpPr>
      <dsp:spPr>
        <a:xfrm>
          <a:off x="3331613" y="16610"/>
          <a:ext cx="2922413" cy="979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kern="1200" dirty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Data </a:t>
          </a:r>
          <a:r>
            <a:rPr lang="en-ID" sz="2400" kern="1200" dirty="0" err="1">
              <a:latin typeface="Adobe Fan Heiti Std B" panose="020B0700000000000000" pitchFamily="34" charset="-128"/>
              <a:ea typeface="Adobe Fan Heiti Std B" panose="020B0700000000000000" pitchFamily="34" charset="-128"/>
            </a:rPr>
            <a:t>Sekunder</a:t>
          </a:r>
          <a:endParaRPr lang="en-ID" sz="2400" kern="1200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sp:txBody>
      <dsp:txXfrm>
        <a:off x="3331613" y="16610"/>
        <a:ext cx="2922413" cy="979200"/>
      </dsp:txXfrm>
    </dsp:sp>
    <dsp:sp modelId="{09C82C12-4183-47B5-AAE6-2C4FD0D23B4B}">
      <dsp:nvSpPr>
        <dsp:cNvPr id="0" name=""/>
        <dsp:cNvSpPr/>
      </dsp:nvSpPr>
      <dsp:spPr>
        <a:xfrm>
          <a:off x="3331582" y="995811"/>
          <a:ext cx="2922413" cy="1493279"/>
        </a:xfrm>
        <a:prstGeom prst="rect">
          <a:avLst/>
        </a:prstGeom>
        <a:solidFill>
          <a:schemeClr val="lt1"/>
        </a:solid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Buku</a:t>
          </a:r>
          <a:endParaRPr lang="en-ID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dobe Fan Heiti Std B" panose="020B0700000000000000" pitchFamily="34" charset="-128"/>
            <a:ea typeface="Adobe Fan Heiti Std B" panose="020B0700000000000000" pitchFamily="34" charset="-128"/>
            <a:cs typeface="+mn-cs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Jurnal</a:t>
          </a:r>
          <a:endParaRPr lang="en-ID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dobe Fan Heiti Std B" panose="020B0700000000000000" pitchFamily="34" charset="-128"/>
            <a:ea typeface="Adobe Fan Heiti Std B" panose="020B0700000000000000" pitchFamily="34" charset="-128"/>
            <a:cs typeface="+mn-cs"/>
          </a:endParaRPr>
        </a:p>
      </dsp:txBody>
      <dsp:txXfrm>
        <a:off x="3331582" y="995811"/>
        <a:ext cx="2922413" cy="14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309B5-9C4F-4F53-9ABB-5DC31F51A137}">
      <dsp:nvSpPr>
        <dsp:cNvPr id="0" name=""/>
        <dsp:cNvSpPr/>
      </dsp:nvSpPr>
      <dsp:spPr>
        <a:xfrm>
          <a:off x="1232" y="1129698"/>
          <a:ext cx="2531636" cy="1012654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Waterfall</a:t>
          </a:r>
        </a:p>
      </dsp:txBody>
      <dsp:txXfrm>
        <a:off x="507559" y="1129698"/>
        <a:ext cx="1518982" cy="1012654"/>
      </dsp:txXfrm>
    </dsp:sp>
    <dsp:sp modelId="{FEB61853-51C9-4572-88E3-F9909B990B02}">
      <dsp:nvSpPr>
        <dsp:cNvPr id="0" name=""/>
        <dsp:cNvSpPr/>
      </dsp:nvSpPr>
      <dsp:spPr>
        <a:xfrm>
          <a:off x="2203755" y="1215773"/>
          <a:ext cx="2101257" cy="840503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Communication</a:t>
          </a:r>
        </a:p>
      </dsp:txBody>
      <dsp:txXfrm>
        <a:off x="2624007" y="1215773"/>
        <a:ext cx="1260754" cy="840503"/>
      </dsp:txXfrm>
    </dsp:sp>
    <dsp:sp modelId="{2FE96F8E-06D9-45D1-8BAF-900E4B4F78F5}">
      <dsp:nvSpPr>
        <dsp:cNvPr id="0" name=""/>
        <dsp:cNvSpPr/>
      </dsp:nvSpPr>
      <dsp:spPr>
        <a:xfrm>
          <a:off x="4010837" y="1215773"/>
          <a:ext cx="2101257" cy="840503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Planning</a:t>
          </a:r>
        </a:p>
      </dsp:txBody>
      <dsp:txXfrm>
        <a:off x="4431089" y="1215773"/>
        <a:ext cx="1260754" cy="840503"/>
      </dsp:txXfrm>
    </dsp:sp>
    <dsp:sp modelId="{5BEE5528-DAFA-4110-A144-B6FA5B569105}">
      <dsp:nvSpPr>
        <dsp:cNvPr id="0" name=""/>
        <dsp:cNvSpPr/>
      </dsp:nvSpPr>
      <dsp:spPr>
        <a:xfrm>
          <a:off x="5817919" y="1215773"/>
          <a:ext cx="2101257" cy="840503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Modelling</a:t>
          </a:r>
        </a:p>
      </dsp:txBody>
      <dsp:txXfrm>
        <a:off x="6238171" y="1215773"/>
        <a:ext cx="1260754" cy="840503"/>
      </dsp:txXfrm>
    </dsp:sp>
    <dsp:sp modelId="{BDBF3A23-29EE-4BF4-8B00-890375927F6A}">
      <dsp:nvSpPr>
        <dsp:cNvPr id="0" name=""/>
        <dsp:cNvSpPr/>
      </dsp:nvSpPr>
      <dsp:spPr>
        <a:xfrm>
          <a:off x="7625001" y="1215773"/>
          <a:ext cx="2101257" cy="840503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Construction</a:t>
          </a:r>
        </a:p>
      </dsp:txBody>
      <dsp:txXfrm>
        <a:off x="8045253" y="1215773"/>
        <a:ext cx="1260754" cy="840503"/>
      </dsp:txXfrm>
    </dsp:sp>
    <dsp:sp modelId="{4E3853CF-738D-4232-BA5B-CDF0E6DB5EA1}">
      <dsp:nvSpPr>
        <dsp:cNvPr id="0" name=""/>
        <dsp:cNvSpPr/>
      </dsp:nvSpPr>
      <dsp:spPr>
        <a:xfrm>
          <a:off x="9432082" y="1215773"/>
          <a:ext cx="2101257" cy="840503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rPr>
            <a:t>Deployment</a:t>
          </a:r>
        </a:p>
      </dsp:txBody>
      <dsp:txXfrm>
        <a:off x="9852334" y="1215773"/>
        <a:ext cx="1260754" cy="840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878BA-6EB3-4AC3-9547-DA8520DB5628}">
      <dsp:nvSpPr>
        <dsp:cNvPr id="0" name=""/>
        <dsp:cNvSpPr/>
      </dsp:nvSpPr>
      <dsp:spPr>
        <a:xfrm>
          <a:off x="9099" y="0"/>
          <a:ext cx="2719884" cy="12564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kern="1200"/>
            <a:t>White Box</a:t>
          </a:r>
        </a:p>
      </dsp:txBody>
      <dsp:txXfrm>
        <a:off x="45900" y="36801"/>
        <a:ext cx="2646282" cy="1182888"/>
      </dsp:txXfrm>
    </dsp:sp>
    <dsp:sp modelId="{044A3767-1E06-424C-A07B-35403B2A5A05}">
      <dsp:nvSpPr>
        <dsp:cNvPr id="0" name=""/>
        <dsp:cNvSpPr/>
      </dsp:nvSpPr>
      <dsp:spPr>
        <a:xfrm>
          <a:off x="3000973" y="290979"/>
          <a:ext cx="576615" cy="67453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100" kern="1200"/>
        </a:p>
      </dsp:txBody>
      <dsp:txXfrm>
        <a:off x="3000973" y="425885"/>
        <a:ext cx="403631" cy="404719"/>
      </dsp:txXfrm>
    </dsp:sp>
    <dsp:sp modelId="{2CB4F024-1E0B-4141-BE9C-564417FC1CA9}">
      <dsp:nvSpPr>
        <dsp:cNvPr id="0" name=""/>
        <dsp:cNvSpPr/>
      </dsp:nvSpPr>
      <dsp:spPr>
        <a:xfrm>
          <a:off x="3816938" y="0"/>
          <a:ext cx="2719884" cy="12564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kern="1200"/>
            <a:t>Black Box</a:t>
          </a:r>
        </a:p>
      </dsp:txBody>
      <dsp:txXfrm>
        <a:off x="3853739" y="36801"/>
        <a:ext cx="2646282" cy="1182888"/>
      </dsp:txXfrm>
    </dsp:sp>
    <dsp:sp modelId="{682007AC-DC99-47A4-AFCA-24A7F002E1CC}">
      <dsp:nvSpPr>
        <dsp:cNvPr id="0" name=""/>
        <dsp:cNvSpPr/>
      </dsp:nvSpPr>
      <dsp:spPr>
        <a:xfrm>
          <a:off x="6808811" y="290979"/>
          <a:ext cx="576615" cy="67453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100" kern="1200"/>
        </a:p>
      </dsp:txBody>
      <dsp:txXfrm>
        <a:off x="6808811" y="425885"/>
        <a:ext cx="403631" cy="404719"/>
      </dsp:txXfrm>
    </dsp:sp>
    <dsp:sp modelId="{689BE142-D06D-4170-A0E0-726865BD0CA1}">
      <dsp:nvSpPr>
        <dsp:cNvPr id="0" name=""/>
        <dsp:cNvSpPr/>
      </dsp:nvSpPr>
      <dsp:spPr>
        <a:xfrm>
          <a:off x="7624777" y="0"/>
          <a:ext cx="2719884" cy="12564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kern="1200" dirty="0"/>
            <a:t>UAT (User Acceptance Test)</a:t>
          </a:r>
        </a:p>
      </dsp:txBody>
      <dsp:txXfrm>
        <a:off x="7661578" y="36801"/>
        <a:ext cx="2646282" cy="1182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6EC43-5A9D-4620-9128-1F3FC6D8EB77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477D-7A6B-4129-82E9-68CC3D0D44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05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8477D-7A6B-4129-82E9-68CC3D0D443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15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8477D-7A6B-4129-82E9-68CC3D0D443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623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8477D-7A6B-4129-82E9-68CC3D0D443F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06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8477D-7A6B-4129-82E9-68CC3D0D443F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10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8477D-7A6B-4129-82E9-68CC3D0D443F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297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8477D-7A6B-4129-82E9-68CC3D0D443F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3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87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55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50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9484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42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10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51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30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3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66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63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59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76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56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6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76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2C5942-620D-4067-B063-0DD9644D07BB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87F773-044B-4188-9979-5C6D364F84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63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6CCE-6C01-E6D0-AA67-255B9777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1354"/>
            <a:ext cx="10353762" cy="2262554"/>
          </a:xfrm>
        </p:spPr>
        <p:txBody>
          <a:bodyPr>
            <a:normAutofit/>
          </a:bodyPr>
          <a:lstStyle/>
          <a:p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</a:t>
            </a:r>
            <a: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Pendukung</a:t>
            </a:r>
            <a: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Keputusan </a:t>
            </a: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Penerimaan</a:t>
            </a:r>
            <a:b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Bantuan</a:t>
            </a:r>
            <a: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Warga</a:t>
            </a:r>
            <a: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Desa</a:t>
            </a:r>
            <a: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Bandengan</a:t>
            </a:r>
            <a:b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Menggunakan</a:t>
            </a:r>
            <a: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Metode</a:t>
            </a:r>
            <a:r>
              <a:rPr lang="en-ID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Electre</a:t>
            </a:r>
            <a:endParaRPr lang="en-ID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72F8-6EC7-E3A8-6DD1-154DFCDD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2492"/>
            <a:ext cx="10353762" cy="3634154"/>
          </a:xfrm>
        </p:spPr>
        <p:txBody>
          <a:bodyPr>
            <a:normAutofit lnSpcReduction="10000"/>
          </a:bodyPr>
          <a:lstStyle/>
          <a:p>
            <a:pPr marL="36900" indent="0" algn="ctr">
              <a:lnSpc>
                <a:spcPct val="150000"/>
              </a:lnSpc>
              <a:buNone/>
            </a:pP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Disusun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Oleh :</a:t>
            </a:r>
          </a:p>
          <a:p>
            <a:pPr marL="36900" indent="0" algn="ctr">
              <a:buNone/>
            </a:pP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M. 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Ferdynan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Ali S. 	(21.230.0079)</a:t>
            </a:r>
          </a:p>
          <a:p>
            <a:pPr marL="36900" indent="0" algn="ctr">
              <a:buNone/>
            </a:pP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M. 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Alfian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Dwija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		(21.230.0087)</a:t>
            </a:r>
          </a:p>
          <a:p>
            <a:pPr marL="36900" indent="0" algn="ctr">
              <a:buNone/>
            </a:pPr>
            <a:endParaRPr lang="en-ID" sz="2400" dirty="0">
              <a:solidFill>
                <a:schemeClr val="bg1"/>
              </a:solidFill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6900" indent="0" algn="ctr">
              <a:buNone/>
            </a:pP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Sekolah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Tinggi 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Manajemen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Informatika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Dan 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Komputer</a:t>
            </a:r>
            <a:endParaRPr lang="en-ID" sz="2400" dirty="0">
              <a:solidFill>
                <a:schemeClr val="bg1"/>
              </a:solidFill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6900" indent="0" algn="ctr">
              <a:buNone/>
            </a:pP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Stmik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 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Widya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Pratama</a:t>
            </a: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Pekalongan</a:t>
            </a:r>
            <a:endParaRPr lang="en-ID" sz="2400" dirty="0">
              <a:solidFill>
                <a:schemeClr val="bg1"/>
              </a:solidFill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6900" indent="0" algn="ctr">
              <a:buNone/>
            </a:pPr>
            <a:r>
              <a:rPr lang="en-ID" sz="2400" dirty="0">
                <a:solidFill>
                  <a:schemeClr val="bg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4471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2E26-07E7-6F98-C2BA-D0CF297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Latar</a:t>
            </a:r>
            <a:r>
              <a:rPr lang="en-US" sz="32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Belakang</a:t>
            </a:r>
            <a:endParaRPr lang="en-ID" sz="32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E4C5-964E-D2EB-8A4F-11E60865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2510"/>
            <a:ext cx="10353762" cy="251298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Persoalan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penerimaan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bantuan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sosial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desa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Bandengan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:</a:t>
            </a:r>
          </a:p>
          <a:p>
            <a:pPr>
              <a:buClr>
                <a:schemeClr val="bg1"/>
              </a:buClr>
            </a:pP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Pencatatan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banyak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proses manual</a:t>
            </a:r>
          </a:p>
          <a:p>
            <a:pPr>
              <a:buClr>
                <a:schemeClr val="bg1"/>
              </a:buClr>
            </a:pP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Membutuhkan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waktu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relatif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lama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Hasil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kurang</a:t>
            </a:r>
            <a:r>
              <a:rPr lang="en-US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akurat</a:t>
            </a:r>
            <a:endParaRPr lang="en-US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6900" indent="0">
              <a:buNone/>
            </a:pPr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253003-601C-7F7C-42C9-464EB2E4069F}"/>
              </a:ext>
            </a:extLst>
          </p:cNvPr>
          <p:cNvCxnSpPr/>
          <p:nvPr/>
        </p:nvCxnSpPr>
        <p:spPr>
          <a:xfrm>
            <a:off x="913795" y="1580050"/>
            <a:ext cx="103537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2E26-07E7-6F98-C2BA-D0CF297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Rumusan</a:t>
            </a:r>
            <a:r>
              <a:rPr lang="en-US" sz="32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Masalah</a:t>
            </a:r>
            <a:endParaRPr lang="en-ID" sz="32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E4C5-964E-D2EB-8A4F-11E60865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2510"/>
            <a:ext cx="10353762" cy="2512980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Bagaimana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merancang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Pendukung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Keputusan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Penerimaan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Bantuan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Warga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Desa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Bandengan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cepat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dan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akurat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menggunakan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metode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Electre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6595F2-FA3E-180F-77D2-F6FF86BAA13A}"/>
              </a:ext>
            </a:extLst>
          </p:cNvPr>
          <p:cNvCxnSpPr/>
          <p:nvPr/>
        </p:nvCxnSpPr>
        <p:spPr>
          <a:xfrm>
            <a:off x="913795" y="1580050"/>
            <a:ext cx="103537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2E26-07E7-6F98-C2BA-D0CF297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Tujuan</a:t>
            </a:r>
            <a:r>
              <a:rPr lang="en-US" sz="32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dan </a:t>
            </a:r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Manfaat</a:t>
            </a:r>
            <a:endParaRPr lang="en-ID" sz="32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E4C5-964E-D2EB-8A4F-11E60865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4945"/>
            <a:ext cx="10353762" cy="407589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D" sz="28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Tujuan</a:t>
            </a:r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buClr>
                <a:schemeClr val="bg1"/>
              </a:buClr>
            </a:pP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Terwujudya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Pendukung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Keputusan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Penerimaan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Bantuan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bagi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warga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Desa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Bandengan</a:t>
            </a:r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6900" indent="0">
              <a:buNone/>
            </a:pP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Manfaat</a:t>
            </a:r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buClr>
                <a:schemeClr val="bg1"/>
              </a:buClr>
            </a:pP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Memudahkan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dalam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pengambilan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keputusan</a:t>
            </a:r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buClr>
                <a:schemeClr val="bg1"/>
              </a:buClr>
            </a:pP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Proses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pengambilan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keputusan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cepat</a:t>
            </a:r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buClr>
                <a:schemeClr val="bg1"/>
              </a:buClr>
            </a:pP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Mendapatkan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hasil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keputusan</a:t>
            </a:r>
            <a:r>
              <a:rPr lang="en-ID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akurat</a:t>
            </a:r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1A4C9F-20D7-56C5-6B06-7FB090F396BB}"/>
              </a:ext>
            </a:extLst>
          </p:cNvPr>
          <p:cNvCxnSpPr/>
          <p:nvPr/>
        </p:nvCxnSpPr>
        <p:spPr>
          <a:xfrm>
            <a:off x="913795" y="1580050"/>
            <a:ext cx="103537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4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2E26-07E7-6F98-C2BA-D0CF297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Metodologi</a:t>
            </a:r>
            <a:r>
              <a:rPr lang="en-US" sz="32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Penelitian</a:t>
            </a:r>
            <a:endParaRPr lang="en-ID" sz="32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89EEF4F-0265-4C7F-758A-E3AC6C4F7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409418"/>
              </p:ext>
            </p:extLst>
          </p:nvPr>
        </p:nvGraphicFramePr>
        <p:xfrm>
          <a:off x="2963662" y="3429000"/>
          <a:ext cx="6254027" cy="250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7AD660-AA01-BF3B-0F08-2217F20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36283"/>
            <a:ext cx="10353762" cy="74811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D" sz="28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Metode</a:t>
            </a:r>
            <a:r>
              <a:rPr lang="en-ID" sz="2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Pengumpulan</a:t>
            </a:r>
            <a:r>
              <a:rPr lang="en-ID" sz="2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Data</a:t>
            </a:r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C7D5DA-03BE-A21D-B589-BB7E93F65A65}"/>
              </a:ext>
            </a:extLst>
          </p:cNvPr>
          <p:cNvCxnSpPr/>
          <p:nvPr/>
        </p:nvCxnSpPr>
        <p:spPr>
          <a:xfrm>
            <a:off x="913795" y="1580050"/>
            <a:ext cx="103537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2E26-07E7-6F98-C2BA-D0CF297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Metodologi</a:t>
            </a:r>
            <a:r>
              <a:rPr lang="en-US" sz="32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Penelitian</a:t>
            </a:r>
            <a:endParaRPr lang="en-ID" sz="32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E4C5-964E-D2EB-8A4F-11E60865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36283"/>
            <a:ext cx="10353762" cy="74811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D" sz="28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Metode</a:t>
            </a:r>
            <a:r>
              <a:rPr lang="en-ID" sz="2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Pengembangan</a:t>
            </a:r>
            <a:r>
              <a:rPr lang="en-ID" sz="2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Sistem</a:t>
            </a:r>
            <a:endParaRPr lang="en-ID" sz="24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2CAECB-55EB-3409-2C8E-199842FF5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935053"/>
              </p:ext>
            </p:extLst>
          </p:nvPr>
        </p:nvGraphicFramePr>
        <p:xfrm>
          <a:off x="298035" y="2817815"/>
          <a:ext cx="11534573" cy="3272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13E8F0-BAFC-E314-0643-F604D29F69EC}"/>
              </a:ext>
            </a:extLst>
          </p:cNvPr>
          <p:cNvCxnSpPr/>
          <p:nvPr/>
        </p:nvCxnSpPr>
        <p:spPr>
          <a:xfrm>
            <a:off x="913795" y="1580050"/>
            <a:ext cx="103537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2E26-07E7-6F98-C2BA-D0CF297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Metodologi</a:t>
            </a:r>
            <a:r>
              <a:rPr lang="en-US" sz="32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Penelitian</a:t>
            </a:r>
            <a:endParaRPr lang="en-ID" sz="32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E4C5-964E-D2EB-8A4F-11E60865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36283"/>
            <a:ext cx="10353762" cy="125649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D" sz="28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Metode</a:t>
            </a:r>
            <a:r>
              <a:rPr lang="en-ID" sz="2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Pengujian</a:t>
            </a:r>
            <a:endParaRPr lang="en-ID" sz="28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7CE2BB-94E7-9020-98E6-B3A089A80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99243"/>
              </p:ext>
            </p:extLst>
          </p:nvPr>
        </p:nvGraphicFramePr>
        <p:xfrm>
          <a:off x="913795" y="3720761"/>
          <a:ext cx="10353762" cy="125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ED720D-3082-7354-1AEB-64BB0BBAAEE2}"/>
              </a:ext>
            </a:extLst>
          </p:cNvPr>
          <p:cNvCxnSpPr/>
          <p:nvPr/>
        </p:nvCxnSpPr>
        <p:spPr>
          <a:xfrm>
            <a:off x="913795" y="1580050"/>
            <a:ext cx="103537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11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1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168</Words>
  <Application>Microsoft Office PowerPoint</Application>
  <PresentationFormat>Widescreen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Fan Heiti Std B</vt:lpstr>
      <vt:lpstr>Calibri</vt:lpstr>
      <vt:lpstr>Calisto MT</vt:lpstr>
      <vt:lpstr>Wingdings 2</vt:lpstr>
      <vt:lpstr>Slate</vt:lpstr>
      <vt:lpstr>Sistem Pendukung Keputusan Penerimaan Bantuan Bagi Warga Desa Bandengan Menggunakan Metode Electre</vt:lpstr>
      <vt:lpstr>Latar Belakang</vt:lpstr>
      <vt:lpstr>Rumusan Masalah</vt:lpstr>
      <vt:lpstr>Tujuan dan Manfaat</vt:lpstr>
      <vt:lpstr>Metodologi Penelitian</vt:lpstr>
      <vt:lpstr>Metodologi Penelitian</vt:lpstr>
      <vt:lpstr>Metodologi Penelitian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7-8 slides</dc:title>
  <dc:creator>ALY DAP</dc:creator>
  <cp:lastModifiedBy>ALY DAP</cp:lastModifiedBy>
  <cp:revision>54</cp:revision>
  <dcterms:created xsi:type="dcterms:W3CDTF">2023-12-06T11:52:53Z</dcterms:created>
  <dcterms:modified xsi:type="dcterms:W3CDTF">2023-12-06T14:25:56Z</dcterms:modified>
</cp:coreProperties>
</file>