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733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387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1553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950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9484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5427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1104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1514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304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338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66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363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599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76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561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162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768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7631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5B75-B21F-98EE-AE0C-8801C2453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3816"/>
            <a:ext cx="9440034" cy="1828801"/>
          </a:xfrm>
        </p:spPr>
        <p:txBody>
          <a:bodyPr>
            <a:noAutofit/>
          </a:bodyPr>
          <a:lstStyle/>
          <a:p>
            <a:r>
              <a:rPr lang="en-US" sz="3200" dirty="0"/>
              <a:t>7-8 slides (5-10 </a:t>
            </a:r>
            <a:r>
              <a:rPr lang="en-US" sz="3200" dirty="0" err="1"/>
              <a:t>menit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32 </a:t>
            </a:r>
            <a:r>
              <a:rPr lang="en-US" sz="3200" dirty="0" err="1"/>
              <a:t>judul</a:t>
            </a:r>
            <a:br>
              <a:rPr lang="en-US" sz="3200" dirty="0"/>
            </a:br>
            <a:r>
              <a:rPr lang="en-US" sz="3200" dirty="0"/>
              <a:t>28 </a:t>
            </a:r>
            <a:r>
              <a:rPr lang="en-US" sz="3200" dirty="0" err="1"/>
              <a:t>subjudul</a:t>
            </a:r>
            <a:br>
              <a:rPr lang="en-US" sz="3200" dirty="0"/>
            </a:br>
            <a:r>
              <a:rPr lang="en-US" sz="3200" dirty="0"/>
              <a:t>22 sub </a:t>
            </a:r>
            <a:r>
              <a:rPr lang="en-US" sz="3200" dirty="0" err="1"/>
              <a:t>sub</a:t>
            </a:r>
            <a:r>
              <a:rPr lang="en-US" sz="3200" dirty="0"/>
              <a:t> </a:t>
            </a:r>
            <a:r>
              <a:rPr lang="en-US" sz="3200" dirty="0" err="1"/>
              <a:t>judul</a:t>
            </a:r>
            <a:endParaRPr lang="en-ID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F3D30-5691-5A91-0EDC-731B753D3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062615"/>
            <a:ext cx="9440034" cy="381064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slide</a:t>
            </a:r>
          </a:p>
          <a:p>
            <a:pPr algn="l"/>
            <a:r>
              <a:rPr lang="en-US" dirty="0"/>
              <a:t>1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judul</a:t>
            </a:r>
            <a:endParaRPr lang="en-US" dirty="0"/>
          </a:p>
          <a:p>
            <a:pPr algn="l"/>
            <a:r>
              <a:rPr lang="en-US" dirty="0"/>
              <a:t>2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=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copas</a:t>
            </a:r>
            <a:endParaRPr lang="en-US" dirty="0"/>
          </a:p>
          <a:p>
            <a:pPr algn="l"/>
            <a:r>
              <a:rPr lang="en-ID" dirty="0"/>
              <a:t>3 </a:t>
            </a:r>
            <a:r>
              <a:rPr lang="en-ID" dirty="0" err="1"/>
              <a:t>rumusan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= </a:t>
            </a:r>
            <a:r>
              <a:rPr lang="en-ID" dirty="0" err="1"/>
              <a:t>copas</a:t>
            </a:r>
            <a:endParaRPr lang="en-ID" dirty="0"/>
          </a:p>
          <a:p>
            <a:pPr algn="l"/>
            <a:r>
              <a:rPr lang="en-ID" dirty="0"/>
              <a:t>4 </a:t>
            </a:r>
            <a:r>
              <a:rPr lang="en-ID" dirty="0" err="1"/>
              <a:t>tujuan</a:t>
            </a:r>
            <a:r>
              <a:rPr lang="en-ID" dirty="0"/>
              <a:t> dan </a:t>
            </a:r>
            <a:r>
              <a:rPr lang="en-ID" dirty="0" err="1"/>
              <a:t>manfaat</a:t>
            </a:r>
            <a:r>
              <a:rPr lang="en-ID" dirty="0"/>
              <a:t> = </a:t>
            </a:r>
            <a:r>
              <a:rPr lang="en-ID" dirty="0" err="1"/>
              <a:t>copas</a:t>
            </a:r>
            <a:endParaRPr lang="en-ID" dirty="0"/>
          </a:p>
          <a:p>
            <a:pPr algn="l"/>
            <a:r>
              <a:rPr lang="en-ID" dirty="0"/>
              <a:t>5 </a:t>
            </a:r>
            <a:r>
              <a:rPr lang="en-ID" dirty="0" err="1"/>
              <a:t>metodologi</a:t>
            </a:r>
            <a:r>
              <a:rPr lang="en-ID" dirty="0"/>
              <a:t> = 3 sub </a:t>
            </a:r>
            <a:r>
              <a:rPr lang="en-ID" dirty="0" err="1"/>
              <a:t>bab</a:t>
            </a:r>
            <a:r>
              <a:rPr lang="en-ID" dirty="0"/>
              <a:t> </a:t>
            </a:r>
            <a:r>
              <a:rPr lang="en-ID" dirty="0" err="1"/>
              <a:t>dijelaskan</a:t>
            </a:r>
            <a:endParaRPr lang="en-ID" dirty="0"/>
          </a:p>
          <a:p>
            <a:pPr algn="l"/>
            <a:r>
              <a:rPr lang="en-ID"/>
              <a:t>  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5695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6CCE-6C01-E6D0-AA67-255B9777D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1354"/>
            <a:ext cx="10353762" cy="2262554"/>
          </a:xfrm>
        </p:spPr>
        <p:txBody>
          <a:bodyPr>
            <a:normAutofit/>
          </a:bodyPr>
          <a:lstStyle/>
          <a:p>
            <a:r>
              <a:rPr lang="en-ID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Sistem</a:t>
            </a:r>
            <a:r>
              <a:rPr lang="en-ID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Pendukung</a:t>
            </a:r>
            <a:r>
              <a:rPr lang="en-ID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Keputusan </a:t>
            </a:r>
            <a:r>
              <a:rPr lang="en-ID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Penerimaan</a:t>
            </a:r>
            <a:br>
              <a:rPr lang="en-ID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ID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Bantuan</a:t>
            </a:r>
            <a:r>
              <a:rPr lang="en-ID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Bagi</a:t>
            </a:r>
            <a:r>
              <a:rPr lang="en-ID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Warga</a:t>
            </a:r>
            <a:r>
              <a:rPr lang="en-ID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Desa</a:t>
            </a:r>
            <a:r>
              <a:rPr lang="en-ID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Bandengan</a:t>
            </a:r>
            <a:br>
              <a:rPr lang="en-ID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ID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Menggunakan</a:t>
            </a:r>
            <a:r>
              <a:rPr lang="en-ID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Metode</a:t>
            </a:r>
            <a:r>
              <a:rPr lang="en-ID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Electre</a:t>
            </a:r>
            <a:endParaRPr lang="en-ID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F72F8-6EC7-E3A8-6DD1-154DFCDD6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942492"/>
            <a:ext cx="10353762" cy="3634154"/>
          </a:xfrm>
        </p:spPr>
        <p:txBody>
          <a:bodyPr>
            <a:normAutofit/>
          </a:bodyPr>
          <a:lstStyle/>
          <a:p>
            <a:pPr marL="36900" indent="0" algn="ctr">
              <a:lnSpc>
                <a:spcPct val="150000"/>
              </a:lnSpc>
              <a:buNone/>
            </a:pPr>
            <a:r>
              <a:rPr lang="en-ID" dirty="0" err="1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Disusun</a:t>
            </a:r>
            <a:r>
              <a:rPr lang="en-ID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Oleh :</a:t>
            </a:r>
          </a:p>
          <a:p>
            <a:pPr marL="36900" indent="0" algn="ctr">
              <a:buNone/>
            </a:pPr>
            <a:r>
              <a:rPr lang="en-ID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M. </a:t>
            </a:r>
            <a:r>
              <a:rPr lang="en-ID" dirty="0" err="1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Ferdynan</a:t>
            </a:r>
            <a:r>
              <a:rPr lang="en-ID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Ali S. 	(21.230.0079)</a:t>
            </a:r>
          </a:p>
          <a:p>
            <a:pPr marL="36900" indent="0" algn="ctr">
              <a:buNone/>
            </a:pPr>
            <a:r>
              <a:rPr lang="en-ID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M. </a:t>
            </a:r>
            <a:r>
              <a:rPr lang="en-ID" dirty="0" err="1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Alfian</a:t>
            </a:r>
            <a:r>
              <a:rPr lang="en-ID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dirty="0" err="1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Dwija</a:t>
            </a:r>
            <a:r>
              <a:rPr lang="en-ID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		(21.230.0087)</a:t>
            </a:r>
          </a:p>
          <a:p>
            <a:pPr marL="36900" indent="0" algn="ctr">
              <a:buNone/>
            </a:pPr>
            <a:endParaRPr lang="en-ID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36900" indent="0" algn="ctr">
              <a:buNone/>
            </a:pPr>
            <a:r>
              <a:rPr lang="en-ID" dirty="0" err="1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Sekolah</a:t>
            </a:r>
            <a:r>
              <a:rPr lang="en-ID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Tinggi </a:t>
            </a:r>
            <a:r>
              <a:rPr lang="en-ID" dirty="0" err="1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Manajemen</a:t>
            </a:r>
            <a:r>
              <a:rPr lang="en-ID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dirty="0" err="1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Informatika</a:t>
            </a:r>
            <a:r>
              <a:rPr lang="en-ID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Dan </a:t>
            </a:r>
            <a:r>
              <a:rPr lang="en-ID" dirty="0" err="1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Komputer</a:t>
            </a:r>
            <a:endParaRPr lang="en-ID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36900" indent="0" algn="ctr">
              <a:buNone/>
            </a:pPr>
            <a:r>
              <a:rPr lang="en-ID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</a:t>
            </a:r>
            <a:r>
              <a:rPr lang="en-ID" dirty="0" err="1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Stmik</a:t>
            </a:r>
            <a:r>
              <a:rPr lang="en-ID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) </a:t>
            </a:r>
            <a:r>
              <a:rPr lang="en-ID" dirty="0" err="1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Widya</a:t>
            </a:r>
            <a:r>
              <a:rPr lang="en-ID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dirty="0" err="1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Pratama</a:t>
            </a:r>
            <a:r>
              <a:rPr lang="en-ID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dirty="0" err="1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Pekalongan</a:t>
            </a:r>
            <a:endParaRPr lang="en-ID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36900" indent="0" algn="ctr">
              <a:buNone/>
            </a:pPr>
            <a:r>
              <a:rPr lang="en-ID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44715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96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Adobe Fan Heiti Std B</vt:lpstr>
      <vt:lpstr>Calisto MT</vt:lpstr>
      <vt:lpstr>Wingdings 2</vt:lpstr>
      <vt:lpstr>Slate</vt:lpstr>
      <vt:lpstr>7-8 slides (5-10 menit) 32 judul 28 subjudul 22 sub sub judul</vt:lpstr>
      <vt:lpstr>Sistem Pendukung Keputusan Penerimaan Bantuan Bagi Warga Desa Bandengan Menggunakan Metode Electre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7-8 slides</dc:title>
  <dc:creator>ALY DAP</dc:creator>
  <cp:lastModifiedBy>ALY DAP</cp:lastModifiedBy>
  <cp:revision>8</cp:revision>
  <dcterms:created xsi:type="dcterms:W3CDTF">2023-12-06T11:52:53Z</dcterms:created>
  <dcterms:modified xsi:type="dcterms:W3CDTF">2023-12-06T12:06:49Z</dcterms:modified>
</cp:coreProperties>
</file>