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0" r:id="rId6"/>
    <p:sldId id="293" r:id="rId7"/>
    <p:sldId id="273" r:id="rId8"/>
    <p:sldId id="279" r:id="rId9"/>
    <p:sldId id="295" r:id="rId10"/>
    <p:sldId id="296" r:id="rId11"/>
    <p:sldId id="294" r:id="rId12"/>
    <p:sldId id="297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879" autoAdjust="0"/>
  </p:normalViewPr>
  <p:slideViewPr>
    <p:cSldViewPr snapToGrid="0">
      <p:cViewPr varScale="1">
        <p:scale>
          <a:sx n="99" d="100"/>
          <a:sy n="99" d="100"/>
        </p:scale>
        <p:origin x="235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2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6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Systolic array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Aly </a:t>
            </a:r>
            <a:r>
              <a:rPr lang="en-US" dirty="0" err="1"/>
              <a:t>Elruby</a:t>
            </a:r>
            <a:endParaRPr lang="en-US" dirty="0"/>
          </a:p>
          <a:p>
            <a:r>
              <a:rPr lang="en-US" dirty="0"/>
              <a:t>+0201127039571</a:t>
            </a:r>
          </a:p>
          <a:p>
            <a:r>
              <a:rPr lang="en-US" dirty="0"/>
              <a:t>alyelroby567@gmail.com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8EF-5EF3-AE17-B076-068033F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AA5C1D5-4EDC-D5F2-C1FE-85DFF476E78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Systolic array is a method used to apply matrix multiplication in a new approach to make it easy for hardware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31183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683219"/>
          </a:xfrm>
        </p:spPr>
        <p:txBody>
          <a:bodyPr/>
          <a:lstStyle/>
          <a:p>
            <a:r>
              <a:rPr lang="en-US" dirty="0" err="1"/>
              <a:t>Hdl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Basic block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720038-713D-B640-0F64-3C07318DC6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96918" y="2550185"/>
            <a:ext cx="4694327" cy="308636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7DCA6C-75A7-80AD-F28A-637BCAC74EC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188216" y="2550184"/>
            <a:ext cx="5165584" cy="3086367"/>
          </a:xfr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Connections in top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863272-858E-DF09-12AF-B691E3E7AA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19481" y="1361661"/>
            <a:ext cx="7153038" cy="4850296"/>
          </a:xfrm>
        </p:spPr>
      </p:pic>
    </p:spTree>
    <p:extLst>
      <p:ext uri="{BB962C8B-B14F-4D97-AF65-F5344CB8AC3E}">
        <p14:creationId xmlns:p14="http://schemas.microsoft.com/office/powerpoint/2010/main" val="426986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Connections in top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48E79A-ABFC-A202-D9C2-1597BB9552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74259" y="1431235"/>
            <a:ext cx="11443482" cy="4740965"/>
          </a:xfrm>
        </p:spPr>
      </p:pic>
    </p:spTree>
    <p:extLst>
      <p:ext uri="{BB962C8B-B14F-4D97-AF65-F5344CB8AC3E}">
        <p14:creationId xmlns:p14="http://schemas.microsoft.com/office/powerpoint/2010/main" val="14682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kern="1200" cap="all" spc="300" baseline="0"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F1039-4EA8-D369-AE95-A6628DD8129A}"/>
              </a:ext>
            </a:extLst>
          </p:cNvPr>
          <p:cNvSpPr txBox="1"/>
          <p:nvPr/>
        </p:nvSpPr>
        <p:spPr>
          <a:xfrm>
            <a:off x="838200" y="1790329"/>
            <a:ext cx="5134335" cy="411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/>
              <a:t>2x2 matrix multiplication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677DA8-71EC-3559-C68F-D315B2D9E4A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3"/>
          <a:stretch/>
        </p:blipFill>
        <p:spPr>
          <a:xfrm>
            <a:off x="6219464" y="2383723"/>
            <a:ext cx="5134335" cy="2926265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kern="1200" cap="all" spc="300" baseline="0" dirty="0"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F1039-4EA8-D369-AE95-A6628DD8129A}"/>
              </a:ext>
            </a:extLst>
          </p:cNvPr>
          <p:cNvSpPr txBox="1"/>
          <p:nvPr/>
        </p:nvSpPr>
        <p:spPr>
          <a:xfrm>
            <a:off x="838200" y="1790329"/>
            <a:ext cx="5134335" cy="411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dirty="0"/>
              <a:t>The code is parameterized so it can work with </a:t>
            </a:r>
            <a:r>
              <a:rPr lang="en-US" dirty="0" err="1"/>
              <a:t>NxN</a:t>
            </a:r>
            <a:r>
              <a:rPr lang="en-US" dirty="0"/>
              <a:t> matrix size multiplication.</a:t>
            </a:r>
          </a:p>
          <a:p>
            <a:pPr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dirty="0"/>
              <a:t>More exhaustive tests will be done soon.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677DA8-71EC-3559-C68F-D315B2D9E4A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3"/>
          <a:stretch/>
        </p:blipFill>
        <p:spPr>
          <a:xfrm>
            <a:off x="6219464" y="2383723"/>
            <a:ext cx="5134335" cy="2926265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97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16</TotalTime>
  <Words>85</Words>
  <Application>Microsoft Office PowerPoint</Application>
  <PresentationFormat>Widescreen</PresentationFormat>
  <Paragraphs>25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Custom</vt:lpstr>
      <vt:lpstr>Systolic array</vt:lpstr>
      <vt:lpstr>intro</vt:lpstr>
      <vt:lpstr>definition</vt:lpstr>
      <vt:lpstr>implementation</vt:lpstr>
      <vt:lpstr>Basic block module</vt:lpstr>
      <vt:lpstr>Connections in top module</vt:lpstr>
      <vt:lpstr>Connections in top module</vt:lpstr>
      <vt:lpstr>testing</vt:lpstr>
      <vt:lpstr>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array</dc:title>
  <dc:creator>Aly Elroby</dc:creator>
  <cp:lastModifiedBy>Aly Elroby</cp:lastModifiedBy>
  <cp:revision>1</cp:revision>
  <dcterms:created xsi:type="dcterms:W3CDTF">2024-05-09T18:58:23Z</dcterms:created>
  <dcterms:modified xsi:type="dcterms:W3CDTF">2024-05-09T19:14:26Z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