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E69884-2A00-4C6D-98CB-298E58299215}">
  <a:tblStyle styleId="{FBE69884-2A00-4C6D-98CB-298E58299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61" d="100"/>
          <a:sy n="161" d="100"/>
        </p:scale>
        <p:origin x="48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18ce3f467_0_1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f18ce3f46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8ce3f46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8ce3f46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18ce3f46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18ce3f46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18ce3f46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18ce3f46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8ce3f46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8ce3f46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Instructor Kick-off</a:t>
            </a:r>
            <a:endParaRPr sz="500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Analyze A/B Test Results</a:t>
            </a:r>
            <a:endParaRPr sz="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18100" y="1020700"/>
            <a:ext cx="9076500" cy="8925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Variant Visitors: 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35211</a:t>
            </a:r>
            <a:endParaRPr lang="en-US"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Control Participants:</a:t>
            </a:r>
            <a:r>
              <a:rPr lang="en-US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34678</a:t>
            </a:r>
            <a:endParaRPr lang="en-US"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How Was The Experiment Implemented?​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pic>
        <p:nvPicPr>
          <p:cNvPr id="3" name="Picture 2" descr="A graph with a blue bar&#10;&#10;Description automatically generated">
            <a:extLst>
              <a:ext uri="{FF2B5EF4-FFF2-40B4-BE49-F238E27FC236}">
                <a16:creationId xmlns:a16="http://schemas.microsoft.com/office/drawing/2014/main" id="{C60BB3D4-DEE6-EDAC-75B0-B9C65A817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350" y="1762849"/>
            <a:ext cx="4248868" cy="31866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Conversion Rates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164815318"/>
              </p:ext>
            </p:extLst>
          </p:nvPr>
        </p:nvGraphicFramePr>
        <p:xfrm>
          <a:off x="825950" y="1122975"/>
          <a:ext cx="7239000" cy="1234350"/>
        </p:xfrm>
        <a:graphic>
          <a:graphicData uri="http://schemas.openxmlformats.org/drawingml/2006/table">
            <a:tbl>
              <a:tblPr>
                <a:noFill/>
                <a:tableStyleId>{FBE69884-2A00-4C6D-98CB-298E58299215}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U.S.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U.K.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CA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Control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10.7%</a:t>
                      </a:r>
                      <a:endParaRPr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10.2%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9.4%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Treatment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15.8%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14.9%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15.4%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481400" y="2817975"/>
            <a:ext cx="82071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Executive Summary: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This suggests that “Treatment” increases conversion by around 5%, but the “Country” doesn’t significantly affect the results.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Experiment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18100" y="1020700"/>
            <a:ext cx="9076500" cy="29053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Treatment Conversion Rate: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15.5%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10.5%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Delta in Treatment vs. 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0.050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p-value: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In this case, the p-value is 0, so we  reject the null hypothesis. The Treatment/Variant page is better in converting users than the control page. This may be due to users loving a new design, or that the new design makes the click easier to access and more visually appealing.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Country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18100" y="1020700"/>
            <a:ext cx="9076500" cy="520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Differences are super low and 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statistically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insignificant.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182</Words>
  <Application>Microsoft Macintosh PowerPoint</Application>
  <PresentationFormat>On-screen Show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Cambria</vt:lpstr>
      <vt:lpstr>Arial</vt:lpstr>
      <vt:lpstr>Open Sans</vt:lpstr>
      <vt:lpstr>Simple Light</vt:lpstr>
      <vt:lpstr>Instructor Kick-off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Ales Mackie</cp:lastModifiedBy>
  <cp:revision>5</cp:revision>
  <dcterms:modified xsi:type="dcterms:W3CDTF">2024-07-23T20:27:28Z</dcterms:modified>
</cp:coreProperties>
</file>