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CD42198-0B3A-45D7-B2D9-5AFC8B44B7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E531F2-C266-481D-8F79-1A9A419C948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0C9A41-73DB-425A-B5F3-B2F753B6471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336170-9FB1-4A02-8703-BCFA2091348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39E367-6B7A-40FA-B1A0-D231A1E25DF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82292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4071960"/>
            <a:ext cx="82292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206928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206928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407196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407196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407196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2069280"/>
            <a:ext cx="82292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82292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753480"/>
            <a:ext cx="82292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2069280"/>
            <a:ext cx="82292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071960"/>
            <a:ext cx="82292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82292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4071960"/>
            <a:ext cx="82292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7424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206928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206928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407196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407196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4071960"/>
            <a:ext cx="26496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82292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753480"/>
            <a:ext cx="82292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407196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2069280"/>
            <a:ext cx="401580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4071960"/>
            <a:ext cx="82292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B608C4-3629-45B0-BBBD-02C6ECDD7D04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D3C21D-A749-456B-AC29-139D6306085E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14364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334080" y="312480"/>
            <a:ext cx="3729960" cy="48492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1073160"/>
            <a:ext cx="914400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914364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334080" y="312480"/>
            <a:ext cx="3729960" cy="484920"/>
          </a:xfrm>
          <a:prstGeom prst="rect">
            <a:avLst/>
          </a:prstGeom>
          <a:ln>
            <a:noFill/>
          </a:ln>
        </p:spPr>
      </p:pic>
      <p:sp>
        <p:nvSpPr>
          <p:cNvPr id="9" name="Line 8"/>
          <p:cNvSpPr/>
          <p:nvPr/>
        </p:nvSpPr>
        <p:spPr>
          <a:xfrm>
            <a:off x="0" y="1073160"/>
            <a:ext cx="914400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753480"/>
            <a:ext cx="8229240" cy="1085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69280"/>
            <a:ext cx="8229240" cy="3833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234CCB-3D3E-41E7-A37A-27BC8431DC25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AF40DD-8505-46B3-A065-823AF0A454FB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6445080" y="6046560"/>
            <a:ext cx="2253600" cy="29304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0"/>
            <a:ext cx="914364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Line 7"/>
          <p:cNvSpPr/>
          <p:nvPr/>
        </p:nvSpPr>
        <p:spPr>
          <a:xfrm>
            <a:off x="0" y="591840"/>
            <a:ext cx="914400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0" y="0"/>
            <a:ext cx="914364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0" y="591840"/>
            <a:ext cx="914400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85800" y="2286000"/>
            <a:ext cx="777204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Module 1: Functions and Organization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Topic 2.2: Guidelines for Functions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70080" y="677880"/>
            <a:ext cx="47930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Function Naming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09480" y="1950840"/>
            <a:ext cx="5024880" cy="14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 functions a good name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Behavior can be understood at a glance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Parameter naming counts too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2120" y="3606480"/>
            <a:ext cx="4602240" cy="131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func ProcessArray (a []int)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float {}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func ComputeRMS (samples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[]float) float {}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09480" y="5077440"/>
            <a:ext cx="50248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RMS = Root Mean Square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samples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slice of samples of a time-varying signal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83360" y="677880"/>
            <a:ext cx="576612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Functional Cohesion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85800" y="1752480"/>
            <a:ext cx="5024880" cy="45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Function should perform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only one “operation”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“operation” depends on the context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Geometry application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functions: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PointDist(), DrawCircle(), TriangleArea()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Merging behaviors makes code complicated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DrawCircle() + TriangleArea()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308680" y="677880"/>
            <a:ext cx="451548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Few Parameters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972080"/>
            <a:ext cx="5024880" cy="397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Debugging requires tracing function input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difficult with a large number of parameters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Function may have bad functional cohesion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DrawCircle()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TriangleArea()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require different arguments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84640" y="677880"/>
            <a:ext cx="796356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Reducing Parameter Number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1972080"/>
            <a:ext cx="5105160" cy="411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need to group related arguments into structures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TriangleArea()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bad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 points needed to define triangle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Each point has 3 floats (in 3D)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Total, 9 arguments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TriangleArea()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good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type Point struct{x, y, z float}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Total, 3 arguments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Better type Triangle struct{ p1,p2,p3 Point}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13029</TotalTime>
  <Application>LibreOffice/6.4.7.2$Linux_X86_64 LibreOffice_project/40$Build-2</Application>
  <Words>179</Words>
  <Paragraphs>36</Paragraphs>
  <Company>UCI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2009-09-24T20:35:00Z</dcterms:created>
  <dc:creator>Rashed Iqbal</dc:creator>
  <dc:description/>
  <dc:language>en-US</dc:language>
  <cp:lastModifiedBy/>
  <dcterms:modified xsi:type="dcterms:W3CDTF">2022-02-20T20:47:26Z</dcterms:modified>
  <cp:revision>339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UCI Extension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