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55EEA3D-8496-44FE-B83B-532A84C6347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C09F82C-4603-4409-8ED3-F074E95E95C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A8817F3-889B-4689-A6DA-6B30B361D36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F2B9FBE-3C94-4CB1-97CA-40780CACB819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407196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753480"/>
            <a:ext cx="10972440" cy="503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407196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753480"/>
            <a:ext cx="10972440" cy="503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FC1C122-180D-4E23-915C-DF5C6B5DD1F0}" type="datetime">
              <a:rPr b="0" lang="en-US" sz="12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2/26/22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2D5E1A2-407C-4121-9031-CDF9CD76BCD0}" type="slidenum">
              <a:rPr b="0" lang="en-US" sz="12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0" y="0"/>
            <a:ext cx="12191760" cy="1086120"/>
          </a:xfrm>
          <a:prstGeom prst="rect">
            <a:avLst/>
          </a:prstGeom>
          <a:solidFill>
            <a:srgbClr val="1b3d6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" name="Picture 7" descr=""/>
          <p:cNvPicPr/>
          <p:nvPr/>
        </p:nvPicPr>
        <p:blipFill>
          <a:blip r:embed="rId2"/>
          <a:stretch/>
        </p:blipFill>
        <p:spPr>
          <a:xfrm>
            <a:off x="445320" y="312480"/>
            <a:ext cx="4973040" cy="484920"/>
          </a:xfrm>
          <a:prstGeom prst="rect">
            <a:avLst/>
          </a:prstGeom>
          <a:ln>
            <a:noFill/>
          </a:ln>
        </p:spPr>
      </p:pic>
      <p:sp>
        <p:nvSpPr>
          <p:cNvPr id="6" name="Line 6"/>
          <p:cNvSpPr/>
          <p:nvPr/>
        </p:nvSpPr>
        <p:spPr>
          <a:xfrm>
            <a:off x="0" y="1073160"/>
            <a:ext cx="12191760" cy="0"/>
          </a:xfrm>
          <a:prstGeom prst="line">
            <a:avLst/>
          </a:prstGeom>
          <a:ln w="28440">
            <a:solidFill>
              <a:srgbClr val="ffd2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0" y="0"/>
            <a:ext cx="12191760" cy="1086120"/>
          </a:xfrm>
          <a:prstGeom prst="rect">
            <a:avLst/>
          </a:prstGeom>
          <a:solidFill>
            <a:srgbClr val="1b3d6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8" name="Picture 11" descr=""/>
          <p:cNvPicPr/>
          <p:nvPr/>
        </p:nvPicPr>
        <p:blipFill>
          <a:blip r:embed="rId3"/>
          <a:stretch/>
        </p:blipFill>
        <p:spPr>
          <a:xfrm>
            <a:off x="445320" y="312480"/>
            <a:ext cx="4973040" cy="484920"/>
          </a:xfrm>
          <a:prstGeom prst="rect">
            <a:avLst/>
          </a:prstGeom>
          <a:ln>
            <a:noFill/>
          </a:ln>
        </p:spPr>
      </p:pic>
      <p:sp>
        <p:nvSpPr>
          <p:cNvPr id="9" name="Line 8"/>
          <p:cNvSpPr/>
          <p:nvPr/>
        </p:nvSpPr>
        <p:spPr>
          <a:xfrm>
            <a:off x="0" y="1073160"/>
            <a:ext cx="12191760" cy="0"/>
          </a:xfrm>
          <a:prstGeom prst="line">
            <a:avLst/>
          </a:prstGeom>
          <a:ln w="28440">
            <a:solidFill>
              <a:srgbClr val="ffd2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204B52E-83D0-4D3E-94B5-B2EAF2FA2A59}" type="datetime">
              <a:rPr b="0" lang="en-US" sz="12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2/26/22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CBCBEBE-978B-49AE-A6B3-EB00A65E2128}" type="slidenum">
              <a:rPr b="0" lang="en-US" sz="12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52" name="Picture 6" descr=""/>
          <p:cNvPicPr/>
          <p:nvPr/>
        </p:nvPicPr>
        <p:blipFill>
          <a:blip r:embed="rId2"/>
          <a:stretch/>
        </p:blipFill>
        <p:spPr>
          <a:xfrm>
            <a:off x="8593200" y="6046560"/>
            <a:ext cx="3004920" cy="293040"/>
          </a:xfrm>
          <a:prstGeom prst="rect">
            <a:avLst/>
          </a:prstGeom>
          <a:ln>
            <a:noFill/>
          </a:ln>
        </p:spPr>
      </p:pic>
      <p:sp>
        <p:nvSpPr>
          <p:cNvPr id="53" name="CustomShape 6"/>
          <p:cNvSpPr/>
          <p:nvPr/>
        </p:nvSpPr>
        <p:spPr>
          <a:xfrm>
            <a:off x="0" y="0"/>
            <a:ext cx="12191760" cy="610200"/>
          </a:xfrm>
          <a:prstGeom prst="rect">
            <a:avLst/>
          </a:prstGeom>
          <a:solidFill>
            <a:srgbClr val="1b3d6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" name="Line 7"/>
          <p:cNvSpPr/>
          <p:nvPr/>
        </p:nvSpPr>
        <p:spPr>
          <a:xfrm>
            <a:off x="0" y="591840"/>
            <a:ext cx="12191760" cy="0"/>
          </a:xfrm>
          <a:prstGeom prst="line">
            <a:avLst/>
          </a:prstGeom>
          <a:ln w="28440">
            <a:solidFill>
              <a:srgbClr val="ffd2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0" y="0"/>
            <a:ext cx="12191760" cy="610200"/>
          </a:xfrm>
          <a:prstGeom prst="rect">
            <a:avLst/>
          </a:prstGeom>
          <a:solidFill>
            <a:srgbClr val="1b3d6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" name="Line 9"/>
          <p:cNvSpPr/>
          <p:nvPr/>
        </p:nvSpPr>
        <p:spPr>
          <a:xfrm>
            <a:off x="0" y="591840"/>
            <a:ext cx="12191760" cy="0"/>
          </a:xfrm>
          <a:prstGeom prst="line">
            <a:avLst/>
          </a:prstGeom>
          <a:ln w="28440">
            <a:solidFill>
              <a:srgbClr val="ffd2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209680" y="2286000"/>
            <a:ext cx="7772040" cy="22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Module 4: Interfaces for Abstraction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Topic 1.2: Interfaces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62120" y="604440"/>
            <a:ext cx="2851560" cy="123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Interfaces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5400" y="1981080"/>
            <a:ext cx="5790960" cy="31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Set of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method signatures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Name, parameters, return values</a:t>
            </a: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Implementation is NOT defined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Used to express conceptual similarity between types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Shape2D interface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All 2D shapes must have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Area()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Perimeter()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62120" y="604440"/>
            <a:ext cx="6208560" cy="123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Satisfying an Interface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5400" y="1981080"/>
            <a:ext cx="6284520" cy="34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Type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satisfies an interface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type defines all methods specified in the interface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Same method signatures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Rectangle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Triangle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types satisfy the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Shape2D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interface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Must have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Area()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Perimeter()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methods</a:t>
            </a: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Additional methods are OK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Similar to inheritance with overriding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62120" y="604440"/>
            <a:ext cx="7200360" cy="123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Defining an Interface Type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94520" y="1905120"/>
            <a:ext cx="7862040" cy="2650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type Shape2D interface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Area() float64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Perimeter() float64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type Triangle {…}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func (t Triangle) Area() float64 {…}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func (t Triangle) Perimeter() float64 {…}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725400" y="4846320"/>
            <a:ext cx="93330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Triangle type satisfies the Shape2D interface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 need to state it explicitly compiler will figure it out that triangle 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implements the interface methods and Will treat it like shape 2D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13897</TotalTime>
  <Application>LibreOffice/6.4.7.2$Linux_X86_64 LibreOffice_project/40$Build-2</Application>
  <Words>143</Words>
  <Paragraphs>29</Paragraphs>
  <Company>UCI Extension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2009-09-24T20:35:00Z</dcterms:created>
  <dc:creator>Rashed Iqbal</dc:creator>
  <dc:description/>
  <dc:language>en-US</dc:language>
  <cp:lastModifiedBy/>
  <dcterms:modified xsi:type="dcterms:W3CDTF">2022-02-26T10:05:24Z</dcterms:modified>
  <cp:revision>383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UCI Extension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