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F31895-2880-404E-B1B4-4E04F88E0D2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F325AE-9741-466A-B93F-25169A2749F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DA1C134-A86F-41E0-98F1-CF37130166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4F8BF-1A5C-4D85-973E-B90F8BB186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F41DC3-A58A-44A4-8855-76B302C5B4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57329D-C2E0-4611-A287-E318EB7225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05DA85-A75A-4BB8-B185-7A87AED9F0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3C9BE3-3772-4411-BFEB-CDC479E961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CEBA5C-D216-46A2-A1EE-539AB15AAD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EAB171-49D1-43C9-90FB-82E91FFFFEE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3203E3-DA5F-4432-A27C-EC6A6BEDCF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252C1C-3752-4A54-BDBF-3920BD89CD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D629759-15BA-4D54-B561-8801F1A50BFD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lyShmahell/dalia.git" TargetMode="External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Ubuntu"/>
              </a:rPr>
              <a:t>DALIA</a:t>
            </a:r>
            <a:endParaRPr b="0" lang="en-US" sz="4400" spc="-1" strike="noStrike">
              <a:latin typeface="Ubuntu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Ubuntu"/>
              </a:rPr>
              <a:t>a containerized launcher with a GUI for multi-agent-systems written</a:t>
            </a:r>
            <a:endParaRPr b="0" lang="en-US" sz="3200" spc="-1" strike="noStrike">
              <a:latin typeface="Liberation Sans Narrow"/>
            </a:endParaRPr>
          </a:p>
          <a:p>
            <a:pPr algn="ctr">
              <a:buNone/>
            </a:pPr>
            <a:r>
              <a:rPr b="0" lang="en-US" sz="3200" spc="-1" strike="noStrike">
                <a:latin typeface="Ubuntu"/>
              </a:rPr>
              <a:t>in DALI</a:t>
            </a:r>
            <a:endParaRPr b="0" lang="en-US" sz="3200" spc="-1" strike="noStrike">
              <a:latin typeface="Liberation Sans Narrow"/>
            </a:endParaRPr>
          </a:p>
          <a:p>
            <a:pPr algn="ctr">
              <a:buNone/>
            </a:pPr>
            <a:r>
              <a:rPr b="0" lang="en-US" sz="3200" spc="-1" strike="noStrike">
                <a:latin typeface="Ubuntu"/>
              </a:rPr>
              <a:t>with advanced example: Emergency Filtering/Evacuation/Response</a:t>
            </a:r>
            <a:endParaRPr b="0" lang="en-US" sz="3200" spc="-1" strike="noStrike">
              <a:latin typeface="Liberation Sans Narrow"/>
            </a:endParaRPr>
          </a:p>
          <a:p>
            <a:pPr algn="ctr">
              <a:buNone/>
            </a:pPr>
            <a:r>
              <a:rPr b="0" lang="en-US" sz="3200" spc="-1" strike="noStrike">
                <a:latin typeface="Ubuntu"/>
              </a:rPr>
              <a:t>MAS</a:t>
            </a:r>
            <a:endParaRPr b="0" lang="en-US" sz="3200" spc="-1" strike="noStrike">
              <a:latin typeface="Liberation Sans Narrow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71600" y="4614840"/>
            <a:ext cx="7543800" cy="34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buNone/>
            </a:pPr>
            <a:r>
              <a:rPr b="1" lang="en-US" sz="1800" spc="-1" strike="noStrike">
                <a:latin typeface="Ubuntu"/>
              </a:rPr>
              <a:t>By: Aly Shmahell</a:t>
            </a:r>
            <a:endParaRPr b="1" lang="en-US" sz="1800" spc="-1" strike="noStrike">
              <a:latin typeface="Ubuntu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0" y="5029200"/>
            <a:ext cx="100584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ff0000"/>
                </a:solidFill>
                <a:latin typeface="Arial"/>
              </a:rPr>
              <a:t>Presented as a final project for the course of “Agent Architectures, Languages and Systems” as a requirement for the AIConDa Master’s Degree in Computer Science at University of L’Aquila.</a:t>
            </a:r>
            <a:endParaRPr b="0" lang="en-US" sz="1800" spc="-1" strike="noStrike">
              <a:solidFill>
                <a:srgbClr val="ff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What it 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000"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 containerized launcher with a GUI for multi-</a:t>
            </a:r>
            <a:r>
              <a:rPr b="0" lang="en-US" sz="3200" spc="-1" strike="noStrike">
                <a:latin typeface="Ubuntu"/>
              </a:rPr>
              <a:t>agent-systems written in DALI</a:t>
            </a:r>
            <a:endParaRPr b="0" lang="en-US" sz="3200" spc="-1" strike="noStrike">
              <a:latin typeface="Ubuntu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Runs entirely inside a docker container</a:t>
            </a:r>
            <a:endParaRPr b="0" lang="en-US" sz="3200" spc="-1" strike="noStrike">
              <a:latin typeface="Ubuntu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Independent from the DALI and Sicstus folder </a:t>
            </a:r>
            <a:r>
              <a:rPr b="0" lang="en-US" sz="3200" spc="-1" strike="noStrike">
                <a:latin typeface="Ubuntu"/>
              </a:rPr>
              <a:t>which are provided as parameters to be </a:t>
            </a:r>
            <a:r>
              <a:rPr b="0" lang="en-US" sz="3200" spc="-1" strike="noStrike">
                <a:latin typeface="Ubuntu"/>
              </a:rPr>
              <a:t>mounted internally within docker, in a </a:t>
            </a:r>
            <a:r>
              <a:rPr b="0" lang="en-US" sz="3200" spc="-1" strike="noStrike">
                <a:latin typeface="Ubuntu"/>
              </a:rPr>
              <a:t>completely automated fashion</a:t>
            </a:r>
            <a:endParaRPr b="0" lang="en-US" sz="3200" spc="-1" strike="noStrike">
              <a:latin typeface="Ubuntu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Provides a GUI written in Python using </a:t>
            </a:r>
            <a:r>
              <a:rPr b="0" lang="en-US" sz="3200" spc="-1" strike="noStrike">
                <a:latin typeface="Ubuntu"/>
              </a:rPr>
              <a:t>NiceGUI.</a:t>
            </a:r>
            <a:endParaRPr b="0" lang="en-US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210600"/>
            <a:ext cx="10079640" cy="527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Why it 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provide a modern interface as a replacement to termux CLIs.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provide infinite agent windows instead of being limited to a few in some older implementations.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provide a more self container launcher that is modular and loosely coupled with DALI and Sicstus,  meaning the separation of Framework (DALI) from compiler (Sicstus) from source (the MAS code).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provide a better way to create agent instances.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To provide a 2D graphic agent representation as appropriate icons attached to each agent window, for example a user window has a human icon, while and agent window is a robot.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Agent Instance Definition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Using a singular json file, for example: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3277080" y="2286000"/>
            <a:ext cx="3580920" cy="1980720"/>
          </a:xfrm>
          <a:prstGeom prst="rect">
            <a:avLst/>
          </a:prstGeom>
          <a:ln w="0">
            <a:noFill/>
          </a:ln>
        </p:spPr>
      </p:pic>
      <p:pic>
        <p:nvPicPr>
          <p:cNvPr id="53" name="" descr=""/>
          <p:cNvPicPr/>
          <p:nvPr/>
        </p:nvPicPr>
        <p:blipFill>
          <a:blip r:embed="rId2"/>
          <a:stretch/>
        </p:blipFill>
        <p:spPr>
          <a:xfrm>
            <a:off x="3277080" y="2286000"/>
            <a:ext cx="4546080" cy="2514600"/>
          </a:xfrm>
          <a:prstGeom prst="rect">
            <a:avLst/>
          </a:prstGeom>
          <a:ln w="0">
            <a:noFill/>
          </a:ln>
        </p:spPr>
      </p:pic>
      <p:pic>
        <p:nvPicPr>
          <p:cNvPr id="54" name="" descr=""/>
          <p:cNvPicPr/>
          <p:nvPr/>
        </p:nvPicPr>
        <p:blipFill>
          <a:blip r:embed="rId3"/>
          <a:stretch/>
        </p:blipFill>
        <p:spPr>
          <a:xfrm>
            <a:off x="2215080" y="2286000"/>
            <a:ext cx="5785920" cy="320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It comes with a more Advanced Example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96956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Emergency Filtering/Evacuation/Response MAS.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Implements the Gaia methodology for agent-oriented analysis and design.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Implements FIPA primitives beyond the default, in this case the Inform primitive.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Distributed between multiple agents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Non-Deterministic as agent goals have multiple solutions (for example emergencies sensed with senseE(X, L) could be fire, smoke, earthquake) ...etc.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Proactive as it updates internal states based on input and acts upon it.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Autonomous via the launcher DALIA.</a:t>
            </a:r>
            <a:endParaRPr b="0" lang="en-US" sz="3200" spc="-1" strike="noStrike">
              <a:latin typeface="Arial"/>
            </a:endParaRPr>
          </a:p>
          <a:p>
            <a:pPr marL="432000" indent="-324000" algn="just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Ubuntu"/>
              </a:rPr>
              <a:t>Asynchronous as inter-agent communication is conducted as events arrive without wait (without a universal clock).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Sequence Diagram of the MAS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2279520" y="1326600"/>
            <a:ext cx="5520240" cy="328824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/>
          <p:cNvPicPr/>
          <p:nvPr/>
        </p:nvPicPr>
        <p:blipFill>
          <a:blip r:embed="rId2"/>
          <a:stretch/>
        </p:blipFill>
        <p:spPr>
          <a:xfrm>
            <a:off x="1593720" y="1445040"/>
            <a:ext cx="7093080" cy="422496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3"/>
          <a:stretch/>
        </p:blipFill>
        <p:spPr>
          <a:xfrm>
            <a:off x="1593720" y="1172520"/>
            <a:ext cx="7550640" cy="449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Class Diagram of the MAS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326040" y="1326600"/>
            <a:ext cx="3427200" cy="328824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2743200" y="1326600"/>
            <a:ext cx="4446360" cy="426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Repository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  <a:hlinkClick r:id="rId1"/>
              </a:rPr>
              <a:t>https://github.com/AlyShmahell/dalia.git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2025-09-25T01:45:46Z</dcterms:created>
  <dc:creator/>
  <dc:description/>
  <dc:language>en-US</dc:language>
  <cp:lastModifiedBy/>
  <dcterms:modified xsi:type="dcterms:W3CDTF">2025-09-25T02:15:03Z</dcterms:modified>
  <cp:revision>7</cp:revision>
  <dc:subject/>
  <dc:title/>
</cp:coreProperties>
</file>