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6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B24E-06CD-4C63-B8C9-8929CDD378A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ABD4B-93D8-4376-8616-C158F8E65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52373"/>
              </p:ext>
            </p:extLst>
          </p:nvPr>
        </p:nvGraphicFramePr>
        <p:xfrm>
          <a:off x="2032000" y="719666"/>
          <a:ext cx="2487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75">
                  <a:extLst>
                    <a:ext uri="{9D8B030D-6E8A-4147-A177-3AD203B41FA5}">
                      <a16:colId xmlns:a16="http://schemas.microsoft.com/office/drawing/2014/main" val="3023528825"/>
                    </a:ext>
                  </a:extLst>
                </a:gridCol>
                <a:gridCol w="1243875">
                  <a:extLst>
                    <a:ext uri="{9D8B030D-6E8A-4147-A177-3AD203B41FA5}">
                      <a16:colId xmlns:a16="http://schemas.microsoft.com/office/drawing/2014/main" val="390097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Varchar(32)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Varchar(64)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9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Varchar(32)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1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Language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Set()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0712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41994"/>
              </p:ext>
            </p:extLst>
          </p:nvPr>
        </p:nvGraphicFramePr>
        <p:xfrm>
          <a:off x="5432697" y="719666"/>
          <a:ext cx="2596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03">
                  <a:extLst>
                    <a:ext uri="{9D8B030D-6E8A-4147-A177-3AD203B41FA5}">
                      <a16:colId xmlns:a16="http://schemas.microsoft.com/office/drawing/2014/main" val="3023528825"/>
                    </a:ext>
                  </a:extLst>
                </a:gridCol>
                <a:gridCol w="1298303">
                  <a:extLst>
                    <a:ext uri="{9D8B030D-6E8A-4147-A177-3AD203B41FA5}">
                      <a16:colId xmlns:a16="http://schemas.microsoft.com/office/drawing/2014/main" val="390097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Question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Number(4)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1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Varchar(64)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question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Varchar(300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07121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95171"/>
              </p:ext>
            </p:extLst>
          </p:nvPr>
        </p:nvGraphicFramePr>
        <p:xfrm>
          <a:off x="8602617" y="719666"/>
          <a:ext cx="2596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303">
                  <a:extLst>
                    <a:ext uri="{9D8B030D-6E8A-4147-A177-3AD203B41FA5}">
                      <a16:colId xmlns:a16="http://schemas.microsoft.com/office/drawing/2014/main" val="3023528825"/>
                    </a:ext>
                  </a:extLst>
                </a:gridCol>
                <a:gridCol w="1298303">
                  <a:extLst>
                    <a:ext uri="{9D8B030D-6E8A-4147-A177-3AD203B41FA5}">
                      <a16:colId xmlns:a16="http://schemas.microsoft.com/office/drawing/2014/main" val="3900970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Number(4)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15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Id_comment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Varchar(300)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8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Varchar(300)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07121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8029303" y="1245326"/>
            <a:ext cx="60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4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Vip</dc:creator>
  <cp:lastModifiedBy>Daniel Vip</cp:lastModifiedBy>
  <cp:revision>3</cp:revision>
  <dcterms:created xsi:type="dcterms:W3CDTF">2021-02-21T08:01:03Z</dcterms:created>
  <dcterms:modified xsi:type="dcterms:W3CDTF">2021-02-21T08:25:03Z</dcterms:modified>
</cp:coreProperties>
</file>