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4" r:id="rId6"/>
    <p:sldId id="259" r:id="rId7"/>
    <p:sldId id="269" r:id="rId8"/>
    <p:sldId id="261" r:id="rId9"/>
    <p:sldId id="262" r:id="rId10"/>
    <p:sldId id="267" r:id="rId11"/>
    <p:sldId id="273" r:id="rId12"/>
    <p:sldId id="274" r:id="rId13"/>
    <p:sldId id="275" r:id="rId14"/>
    <p:sldId id="277" r:id="rId15"/>
    <p:sldId id="276" r:id="rId16"/>
    <p:sldId id="263" r:id="rId17"/>
    <p:sldId id="270" r:id="rId18"/>
    <p:sldId id="272" r:id="rId19"/>
    <p:sldId id="278" r:id="rId20"/>
    <p:sldId id="279" r:id="rId21"/>
    <p:sldId id="265" r:id="rId22"/>
    <p:sldId id="280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>
        <p:scale>
          <a:sx n="74" d="100"/>
          <a:sy n="74" d="100"/>
        </p:scale>
        <p:origin x="46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7AF14-180F-084B-ACFD-A546ECCD02FD}" type="doc">
      <dgm:prSet loTypeId="urn:microsoft.com/office/officeart/2005/8/layout/default" loCatId="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56A2778-4D47-FD4B-B3A4-932C3DB5D613}">
      <dgm:prSet phldrT="[Text]"/>
      <dgm:spPr/>
      <dgm:t>
        <a:bodyPr/>
        <a:lstStyle/>
        <a:p>
          <a:r>
            <a:rPr lang="en-US" dirty="0" smtClean="0"/>
            <a:t>Hospital</a:t>
          </a:r>
          <a:endParaRPr lang="en-US" dirty="0"/>
        </a:p>
      </dgm:t>
    </dgm:pt>
    <dgm:pt modelId="{455CB277-8FE6-B04D-9FC2-7F523FBA9F7E}" type="parTrans" cxnId="{4F3ECDEB-B831-2F4E-9F0D-6084BCC207F7}">
      <dgm:prSet/>
      <dgm:spPr/>
      <dgm:t>
        <a:bodyPr/>
        <a:lstStyle/>
        <a:p>
          <a:endParaRPr lang="en-US"/>
        </a:p>
      </dgm:t>
    </dgm:pt>
    <dgm:pt modelId="{9C1DDDEB-909A-7F4D-AA69-7DC330D59521}" type="sibTrans" cxnId="{4F3ECDEB-B831-2F4E-9F0D-6084BCC207F7}">
      <dgm:prSet/>
      <dgm:spPr/>
      <dgm:t>
        <a:bodyPr/>
        <a:lstStyle/>
        <a:p>
          <a:endParaRPr lang="en-US"/>
        </a:p>
      </dgm:t>
    </dgm:pt>
    <dgm:pt modelId="{71E9B076-0459-0A44-961E-52C05EE92107}">
      <dgm:prSet phldrT="[Text]"/>
      <dgm:spPr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/>
            <a:t>Pharmacy</a:t>
          </a:r>
          <a:endParaRPr lang="en-US" dirty="0"/>
        </a:p>
      </dgm:t>
    </dgm:pt>
    <dgm:pt modelId="{EDFB0740-32DC-F046-8A21-FC19A286C87A}" type="parTrans" cxnId="{0A6B5033-BF95-5C46-832D-7231F3BC34DB}">
      <dgm:prSet/>
      <dgm:spPr/>
      <dgm:t>
        <a:bodyPr/>
        <a:lstStyle/>
        <a:p>
          <a:endParaRPr lang="en-US"/>
        </a:p>
      </dgm:t>
    </dgm:pt>
    <dgm:pt modelId="{8D6E3319-DB61-4041-8C2A-3A76C6616F8E}" type="sibTrans" cxnId="{0A6B5033-BF95-5C46-832D-7231F3BC34DB}">
      <dgm:prSet/>
      <dgm:spPr/>
      <dgm:t>
        <a:bodyPr/>
        <a:lstStyle/>
        <a:p>
          <a:endParaRPr lang="en-US"/>
        </a:p>
      </dgm:t>
    </dgm:pt>
    <dgm:pt modelId="{778DFF82-63C8-8344-B8FB-A615723A9401}" type="pres">
      <dgm:prSet presAssocID="{1C87AF14-180F-084B-ACFD-A546ECCD02F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48BD03-FFE6-534C-8C9B-2B659BB4C980}" type="pres">
      <dgm:prSet presAssocID="{656A2778-4D47-FD4B-B3A4-932C3DB5D613}" presName="node" presStyleLbl="node1" presStyleIdx="0" presStyleCnt="2" custLinFactNeighborX="-40988" custLinFactNeighborY="3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73E21-9A2B-8748-B184-3F56B21384FF}" type="pres">
      <dgm:prSet presAssocID="{9C1DDDEB-909A-7F4D-AA69-7DC330D59521}" presName="sibTrans" presStyleCnt="0"/>
      <dgm:spPr/>
    </dgm:pt>
    <dgm:pt modelId="{463F669D-4299-FE40-9897-9EF5E821DD7B}" type="pres">
      <dgm:prSet presAssocID="{71E9B076-0459-0A44-961E-52C05EE92107}" presName="node" presStyleLbl="node1" presStyleIdx="1" presStyleCnt="2" custScaleX="92325" custScaleY="113520" custLinFactY="-12474" custLinFactNeighborX="6086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B5033-BF95-5C46-832D-7231F3BC34DB}" srcId="{1C87AF14-180F-084B-ACFD-A546ECCD02FD}" destId="{71E9B076-0459-0A44-961E-52C05EE92107}" srcOrd="1" destOrd="0" parTransId="{EDFB0740-32DC-F046-8A21-FC19A286C87A}" sibTransId="{8D6E3319-DB61-4041-8C2A-3A76C6616F8E}"/>
    <dgm:cxn modelId="{326D823B-9BC8-EC43-B34A-182E1066E432}" type="presOf" srcId="{71E9B076-0459-0A44-961E-52C05EE92107}" destId="{463F669D-4299-FE40-9897-9EF5E821DD7B}" srcOrd="0" destOrd="0" presId="urn:microsoft.com/office/officeart/2005/8/layout/default"/>
    <dgm:cxn modelId="{34AFBFE4-697B-8B40-B853-E0DF29475F06}" type="presOf" srcId="{1C87AF14-180F-084B-ACFD-A546ECCD02FD}" destId="{778DFF82-63C8-8344-B8FB-A615723A9401}" srcOrd="0" destOrd="0" presId="urn:microsoft.com/office/officeart/2005/8/layout/default"/>
    <dgm:cxn modelId="{D21782D5-58FE-7842-B766-12FDA85D40E4}" type="presOf" srcId="{656A2778-4D47-FD4B-B3A4-932C3DB5D613}" destId="{9E48BD03-FFE6-534C-8C9B-2B659BB4C980}" srcOrd="0" destOrd="0" presId="urn:microsoft.com/office/officeart/2005/8/layout/default"/>
    <dgm:cxn modelId="{4F3ECDEB-B831-2F4E-9F0D-6084BCC207F7}" srcId="{1C87AF14-180F-084B-ACFD-A546ECCD02FD}" destId="{656A2778-4D47-FD4B-B3A4-932C3DB5D613}" srcOrd="0" destOrd="0" parTransId="{455CB277-8FE6-B04D-9FC2-7F523FBA9F7E}" sibTransId="{9C1DDDEB-909A-7F4D-AA69-7DC330D59521}"/>
    <dgm:cxn modelId="{C1C3AAED-773B-F54F-8C27-73C61283CD33}" type="presParOf" srcId="{778DFF82-63C8-8344-B8FB-A615723A9401}" destId="{9E48BD03-FFE6-534C-8C9B-2B659BB4C980}" srcOrd="0" destOrd="0" presId="urn:microsoft.com/office/officeart/2005/8/layout/default"/>
    <dgm:cxn modelId="{9FB27D66-4FD9-8346-A8D6-23465A875BE1}" type="presParOf" srcId="{778DFF82-63C8-8344-B8FB-A615723A9401}" destId="{13173E21-9A2B-8748-B184-3F56B21384FF}" srcOrd="1" destOrd="0" presId="urn:microsoft.com/office/officeart/2005/8/layout/default"/>
    <dgm:cxn modelId="{2509FD28-5639-9C43-BC14-F66A05DC9278}" type="presParOf" srcId="{778DFF82-63C8-8344-B8FB-A615723A9401}" destId="{463F669D-4299-FE40-9897-9EF5E821DD7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E7809-5B74-074B-BC01-0C71C3069B56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8F7A9-A0A4-9446-9133-E0481276ADF2}">
      <dgm:prSet phldrT="[Text]"/>
      <dgm:spPr/>
      <dgm:t>
        <a:bodyPr/>
        <a:lstStyle/>
        <a:p>
          <a:r>
            <a:rPr lang="en-US" dirty="0" smtClean="0"/>
            <a:t>Ani</a:t>
          </a:r>
        </a:p>
        <a:p>
          <a:r>
            <a:rPr lang="en-US" dirty="0" smtClean="0"/>
            <a:t>Gevorgi</a:t>
          </a:r>
        </a:p>
        <a:p>
          <a:r>
            <a:rPr lang="en-US" dirty="0" smtClean="0"/>
            <a:t>Hovhannisyan</a:t>
          </a:r>
          <a:endParaRPr lang="en-US" dirty="0"/>
        </a:p>
      </dgm:t>
    </dgm:pt>
    <dgm:pt modelId="{940D5A3C-1357-E844-B75C-DA48121F3D91}" type="parTrans" cxnId="{28FEF618-EF64-3947-A101-D557CA580E25}">
      <dgm:prSet/>
      <dgm:spPr/>
      <dgm:t>
        <a:bodyPr/>
        <a:lstStyle/>
        <a:p>
          <a:endParaRPr lang="en-US"/>
        </a:p>
      </dgm:t>
    </dgm:pt>
    <dgm:pt modelId="{FD1FC2CF-5BE2-B14E-86F5-547BF6FFF520}" type="sibTrans" cxnId="{28FEF618-EF64-3947-A101-D557CA580E25}">
      <dgm:prSet/>
      <dgm:spPr/>
      <dgm:t>
        <a:bodyPr/>
        <a:lstStyle/>
        <a:p>
          <a:endParaRPr lang="en-US"/>
        </a:p>
      </dgm:t>
    </dgm:pt>
    <dgm:pt modelId="{30254A78-0B56-BC49-9809-D8315E43E40A}">
      <dgm:prSet phldrT="[Text]"/>
      <dgm:spPr/>
      <dgm:t>
        <a:bodyPr/>
        <a:lstStyle/>
        <a:p>
          <a:r>
            <a:rPr lang="en-US" dirty="0" err="1" smtClean="0"/>
            <a:t>Adress</a:t>
          </a:r>
          <a:r>
            <a:rPr lang="en-US" dirty="0" smtClean="0"/>
            <a:t>: </a:t>
          </a:r>
          <a:r>
            <a:rPr lang="en-US" dirty="0" err="1" smtClean="0"/>
            <a:t>Yerevan,str</a:t>
          </a:r>
          <a:r>
            <a:rPr lang="en-US" dirty="0" smtClean="0"/>
            <a:t>.</a:t>
          </a:r>
          <a:endParaRPr lang="en-US" dirty="0"/>
        </a:p>
      </dgm:t>
    </dgm:pt>
    <dgm:pt modelId="{59100609-DD78-8E42-B193-E0CF606D4AD9}" type="parTrans" cxnId="{A76182DD-F339-8C49-A68A-C1C9C1D1B30C}">
      <dgm:prSet/>
      <dgm:spPr/>
      <dgm:t>
        <a:bodyPr/>
        <a:lstStyle/>
        <a:p>
          <a:endParaRPr lang="en-US"/>
        </a:p>
      </dgm:t>
    </dgm:pt>
    <dgm:pt modelId="{9F1D1EC7-0D8F-9241-8E9C-214AE7AD4769}" type="sibTrans" cxnId="{A76182DD-F339-8C49-A68A-C1C9C1D1B30C}">
      <dgm:prSet/>
      <dgm:spPr/>
      <dgm:t>
        <a:bodyPr/>
        <a:lstStyle/>
        <a:p>
          <a:endParaRPr lang="en-US"/>
        </a:p>
      </dgm:t>
    </dgm:pt>
    <dgm:pt modelId="{C2F39CCF-1961-6144-9E3E-F76BAA7F8CA2}">
      <dgm:prSet phldrT="[Text]"/>
      <dgm:spPr/>
      <dgm:t>
        <a:bodyPr/>
        <a:lstStyle/>
        <a:p>
          <a:r>
            <a:rPr lang="en-US" dirty="0" err="1" smtClean="0"/>
            <a:t>Poxos</a:t>
          </a:r>
          <a:endParaRPr lang="en-US" dirty="0" smtClean="0"/>
        </a:p>
        <a:p>
          <a:r>
            <a:rPr lang="en-US" dirty="0" err="1" smtClean="0"/>
            <a:t>Armeni</a:t>
          </a:r>
          <a:endParaRPr lang="en-US" dirty="0" smtClean="0"/>
        </a:p>
        <a:p>
          <a:r>
            <a:rPr lang="en-US" dirty="0" smtClean="0"/>
            <a:t> </a:t>
          </a:r>
          <a:r>
            <a:rPr lang="en-US" dirty="0" err="1" smtClean="0"/>
            <a:t>Poxosyan</a:t>
          </a:r>
          <a:endParaRPr lang="en-US" dirty="0"/>
        </a:p>
      </dgm:t>
    </dgm:pt>
    <dgm:pt modelId="{7326D08F-F817-8546-B6A7-B79D683EFD6D}" type="parTrans" cxnId="{C244228A-43EB-8C42-AFB7-77DF717E0168}">
      <dgm:prSet/>
      <dgm:spPr/>
      <dgm:t>
        <a:bodyPr/>
        <a:lstStyle/>
        <a:p>
          <a:endParaRPr lang="en-US"/>
        </a:p>
      </dgm:t>
    </dgm:pt>
    <dgm:pt modelId="{70431DB5-CC64-1141-9531-C838F21553E0}" type="sibTrans" cxnId="{C244228A-43EB-8C42-AFB7-77DF717E0168}">
      <dgm:prSet/>
      <dgm:spPr/>
      <dgm:t>
        <a:bodyPr/>
        <a:lstStyle/>
        <a:p>
          <a:endParaRPr lang="en-US"/>
        </a:p>
      </dgm:t>
    </dgm:pt>
    <dgm:pt modelId="{52CC4AB0-2F27-AB40-B361-9F8844A02BC5}">
      <dgm:prSet phldrT="[Text]"/>
      <dgm:spPr/>
      <dgm:t>
        <a:bodyPr/>
        <a:lstStyle/>
        <a:p>
          <a:r>
            <a:rPr lang="en-US" dirty="0" err="1" smtClean="0"/>
            <a:t>Adress</a:t>
          </a:r>
          <a:r>
            <a:rPr lang="en-US" dirty="0" smtClean="0"/>
            <a:t>:</a:t>
          </a:r>
          <a:r>
            <a:rPr lang="en-US" baseline="0" dirty="0" smtClean="0"/>
            <a:t> </a:t>
          </a:r>
          <a:r>
            <a:rPr lang="en-US" dirty="0" err="1" smtClean="0"/>
            <a:t>Ararat,str</a:t>
          </a:r>
          <a:r>
            <a:rPr lang="en-US" dirty="0" smtClean="0"/>
            <a:t>.</a:t>
          </a:r>
          <a:endParaRPr lang="en-US" dirty="0"/>
        </a:p>
      </dgm:t>
    </dgm:pt>
    <dgm:pt modelId="{29C6AB67-8833-9647-9B42-E7E378A13439}" type="parTrans" cxnId="{995C83B8-D71D-8C4C-A8A6-CCD51B5A36E8}">
      <dgm:prSet/>
      <dgm:spPr/>
      <dgm:t>
        <a:bodyPr/>
        <a:lstStyle/>
        <a:p>
          <a:endParaRPr lang="en-US"/>
        </a:p>
      </dgm:t>
    </dgm:pt>
    <dgm:pt modelId="{EA54BB47-325A-C24B-ADFE-CC8CEEDE1DFD}" type="sibTrans" cxnId="{995C83B8-D71D-8C4C-A8A6-CCD51B5A36E8}">
      <dgm:prSet/>
      <dgm:spPr/>
      <dgm:t>
        <a:bodyPr/>
        <a:lstStyle/>
        <a:p>
          <a:endParaRPr lang="en-US"/>
        </a:p>
      </dgm:t>
    </dgm:pt>
    <dgm:pt modelId="{3B833FDC-6984-9340-AE69-C98CCCD99FE0}">
      <dgm:prSet phldrT="[Text]"/>
      <dgm:spPr/>
      <dgm:t>
        <a:bodyPr/>
        <a:lstStyle/>
        <a:p>
          <a:r>
            <a:rPr lang="en-US" dirty="0" smtClean="0"/>
            <a:t>Birth:</a:t>
          </a:r>
          <a:r>
            <a:rPr lang="en-US" baseline="0" dirty="0" smtClean="0"/>
            <a:t> 30/09/1970</a:t>
          </a:r>
          <a:endParaRPr lang="en-US" dirty="0"/>
        </a:p>
      </dgm:t>
    </dgm:pt>
    <dgm:pt modelId="{ABE9DA8D-BC2B-DA48-B1EF-D0D7F310763D}" type="parTrans" cxnId="{02E95190-CF39-FE41-A2EF-7F9C54E4BA5D}">
      <dgm:prSet/>
      <dgm:spPr/>
      <dgm:t>
        <a:bodyPr/>
        <a:lstStyle/>
        <a:p>
          <a:endParaRPr lang="en-US"/>
        </a:p>
      </dgm:t>
    </dgm:pt>
    <dgm:pt modelId="{40EF48E8-C1A4-AC41-863C-39DCBE6D305A}" type="sibTrans" cxnId="{02E95190-CF39-FE41-A2EF-7F9C54E4BA5D}">
      <dgm:prSet/>
      <dgm:spPr/>
      <dgm:t>
        <a:bodyPr/>
        <a:lstStyle/>
        <a:p>
          <a:endParaRPr lang="en-US"/>
        </a:p>
      </dgm:t>
    </dgm:pt>
    <dgm:pt modelId="{1CC5C173-2C13-AD49-90C3-953E8919F1AA}">
      <dgm:prSet phldrT="[Text]"/>
      <dgm:spPr/>
      <dgm:t>
        <a:bodyPr/>
        <a:lstStyle/>
        <a:p>
          <a:r>
            <a:rPr lang="en-US" dirty="0" smtClean="0"/>
            <a:t>Birth: 26/07/1963</a:t>
          </a:r>
          <a:endParaRPr lang="en-US" dirty="0"/>
        </a:p>
      </dgm:t>
    </dgm:pt>
    <dgm:pt modelId="{284CE828-C84E-D041-AD0B-C97C0B12EA03}" type="parTrans" cxnId="{D5D9BE4C-AE2A-0A4A-9169-C6F2E33CCECC}">
      <dgm:prSet/>
      <dgm:spPr/>
      <dgm:t>
        <a:bodyPr/>
        <a:lstStyle/>
        <a:p>
          <a:endParaRPr lang="en-US"/>
        </a:p>
      </dgm:t>
    </dgm:pt>
    <dgm:pt modelId="{3DD6158E-655F-A649-A963-41D82934FB5F}" type="sibTrans" cxnId="{D5D9BE4C-AE2A-0A4A-9169-C6F2E33CCECC}">
      <dgm:prSet/>
      <dgm:spPr/>
      <dgm:t>
        <a:bodyPr/>
        <a:lstStyle/>
        <a:p>
          <a:endParaRPr lang="en-US"/>
        </a:p>
      </dgm:t>
    </dgm:pt>
    <dgm:pt modelId="{BEB22D79-22AB-F04D-B038-E1AE8497B163}">
      <dgm:prSet phldrT="[Text]"/>
      <dgm:spPr/>
      <dgm:t>
        <a:bodyPr/>
        <a:lstStyle/>
        <a:p>
          <a:r>
            <a:rPr lang="en-US" dirty="0" smtClean="0"/>
            <a:t>ID: 145673457</a:t>
          </a:r>
          <a:endParaRPr lang="en-US" dirty="0"/>
        </a:p>
      </dgm:t>
    </dgm:pt>
    <dgm:pt modelId="{67401393-12B4-5346-A0C7-532993B72431}" type="parTrans" cxnId="{884A0AF6-7F24-AC40-B2FC-87A77191CF09}">
      <dgm:prSet/>
      <dgm:spPr/>
      <dgm:t>
        <a:bodyPr/>
        <a:lstStyle/>
        <a:p>
          <a:endParaRPr lang="en-US"/>
        </a:p>
      </dgm:t>
    </dgm:pt>
    <dgm:pt modelId="{3549A075-EEBB-7648-96E1-7B56880F02D1}" type="sibTrans" cxnId="{884A0AF6-7F24-AC40-B2FC-87A77191CF09}">
      <dgm:prSet/>
      <dgm:spPr/>
      <dgm:t>
        <a:bodyPr/>
        <a:lstStyle/>
        <a:p>
          <a:endParaRPr lang="en-US"/>
        </a:p>
      </dgm:t>
    </dgm:pt>
    <dgm:pt modelId="{1B910C09-8565-DF47-8406-31172709126D}">
      <dgm:prSet phldrT="[Text]"/>
      <dgm:spPr/>
      <dgm:t>
        <a:bodyPr/>
        <a:lstStyle/>
        <a:p>
          <a:r>
            <a:rPr lang="en-US" dirty="0" smtClean="0"/>
            <a:t>ID: 78959800</a:t>
          </a:r>
          <a:endParaRPr lang="en-US" dirty="0"/>
        </a:p>
      </dgm:t>
    </dgm:pt>
    <dgm:pt modelId="{1E553797-A8E1-E747-BF5A-52D0A79C96A5}" type="parTrans" cxnId="{D68F7533-294B-6B42-AEE5-2317E99982E4}">
      <dgm:prSet/>
      <dgm:spPr/>
      <dgm:t>
        <a:bodyPr/>
        <a:lstStyle/>
        <a:p>
          <a:endParaRPr lang="en-US"/>
        </a:p>
      </dgm:t>
    </dgm:pt>
    <dgm:pt modelId="{22FC4014-ECFC-1248-B036-9E38791A4D26}" type="sibTrans" cxnId="{D68F7533-294B-6B42-AEE5-2317E99982E4}">
      <dgm:prSet/>
      <dgm:spPr/>
      <dgm:t>
        <a:bodyPr/>
        <a:lstStyle/>
        <a:p>
          <a:endParaRPr lang="en-US"/>
        </a:p>
      </dgm:t>
    </dgm:pt>
    <dgm:pt modelId="{424195CB-8435-0042-A27E-FA226F97F349}" type="pres">
      <dgm:prSet presAssocID="{F2AE7809-5B74-074B-BC01-0C71C3069B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08952E-01C0-F44F-A606-1358DF0CCA26}" type="pres">
      <dgm:prSet presAssocID="{B3E8F7A9-A0A4-9446-9133-E0481276ADF2}" presName="linNode" presStyleCnt="0"/>
      <dgm:spPr/>
    </dgm:pt>
    <dgm:pt modelId="{8ACAFD11-ECC7-C748-84BB-B1DC3585AC61}" type="pres">
      <dgm:prSet presAssocID="{B3E8F7A9-A0A4-9446-9133-E0481276ADF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81465-2924-3448-91D6-A5BF076B1DC4}" type="pres">
      <dgm:prSet presAssocID="{B3E8F7A9-A0A4-9446-9133-E0481276ADF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DB550-BC64-9144-BE60-B17DD062D03E}" type="pres">
      <dgm:prSet presAssocID="{FD1FC2CF-5BE2-B14E-86F5-547BF6FFF520}" presName="sp" presStyleCnt="0"/>
      <dgm:spPr/>
    </dgm:pt>
    <dgm:pt modelId="{06F699D8-4317-1E4D-AFD3-6BAEBE9A7954}" type="pres">
      <dgm:prSet presAssocID="{C2F39CCF-1961-6144-9E3E-F76BAA7F8CA2}" presName="linNode" presStyleCnt="0"/>
      <dgm:spPr/>
    </dgm:pt>
    <dgm:pt modelId="{9E31B167-0749-F042-B833-B66A9D5722F8}" type="pres">
      <dgm:prSet presAssocID="{C2F39CCF-1961-6144-9E3E-F76BAA7F8CA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C0252-B130-824A-A35C-C50C4C0CAC2A}" type="pres">
      <dgm:prSet presAssocID="{C2F39CCF-1961-6144-9E3E-F76BAA7F8CA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6182DD-F339-8C49-A68A-C1C9C1D1B30C}" srcId="{B3E8F7A9-A0A4-9446-9133-E0481276ADF2}" destId="{30254A78-0B56-BC49-9809-D8315E43E40A}" srcOrd="0" destOrd="0" parTransId="{59100609-DD78-8E42-B193-E0CF606D4AD9}" sibTransId="{9F1D1EC7-0D8F-9241-8E9C-214AE7AD4769}"/>
    <dgm:cxn modelId="{7FEAC126-4F21-6D4A-A1D8-56FE58AB8762}" type="presOf" srcId="{B3E8F7A9-A0A4-9446-9133-E0481276ADF2}" destId="{8ACAFD11-ECC7-C748-84BB-B1DC3585AC61}" srcOrd="0" destOrd="0" presId="urn:microsoft.com/office/officeart/2005/8/layout/vList5"/>
    <dgm:cxn modelId="{059A9D58-A859-4F49-A435-28BBDDEC6AB7}" type="presOf" srcId="{30254A78-0B56-BC49-9809-D8315E43E40A}" destId="{86981465-2924-3448-91D6-A5BF076B1DC4}" srcOrd="0" destOrd="0" presId="urn:microsoft.com/office/officeart/2005/8/layout/vList5"/>
    <dgm:cxn modelId="{D68F7533-294B-6B42-AEE5-2317E99982E4}" srcId="{C2F39CCF-1961-6144-9E3E-F76BAA7F8CA2}" destId="{1B910C09-8565-DF47-8406-31172709126D}" srcOrd="2" destOrd="0" parTransId="{1E553797-A8E1-E747-BF5A-52D0A79C96A5}" sibTransId="{22FC4014-ECFC-1248-B036-9E38791A4D26}"/>
    <dgm:cxn modelId="{C0038D0B-6E56-E046-A3BB-33C62508F02F}" type="presOf" srcId="{C2F39CCF-1961-6144-9E3E-F76BAA7F8CA2}" destId="{9E31B167-0749-F042-B833-B66A9D5722F8}" srcOrd="0" destOrd="0" presId="urn:microsoft.com/office/officeart/2005/8/layout/vList5"/>
    <dgm:cxn modelId="{995C83B8-D71D-8C4C-A8A6-CCD51B5A36E8}" srcId="{C2F39CCF-1961-6144-9E3E-F76BAA7F8CA2}" destId="{52CC4AB0-2F27-AB40-B361-9F8844A02BC5}" srcOrd="0" destOrd="0" parTransId="{29C6AB67-8833-9647-9B42-E7E378A13439}" sibTransId="{EA54BB47-325A-C24B-ADFE-CC8CEEDE1DFD}"/>
    <dgm:cxn modelId="{28FEF618-EF64-3947-A101-D557CA580E25}" srcId="{F2AE7809-5B74-074B-BC01-0C71C3069B56}" destId="{B3E8F7A9-A0A4-9446-9133-E0481276ADF2}" srcOrd="0" destOrd="0" parTransId="{940D5A3C-1357-E844-B75C-DA48121F3D91}" sibTransId="{FD1FC2CF-5BE2-B14E-86F5-547BF6FFF520}"/>
    <dgm:cxn modelId="{D5D9BE4C-AE2A-0A4A-9169-C6F2E33CCECC}" srcId="{C2F39CCF-1961-6144-9E3E-F76BAA7F8CA2}" destId="{1CC5C173-2C13-AD49-90C3-953E8919F1AA}" srcOrd="1" destOrd="0" parTransId="{284CE828-C84E-D041-AD0B-C97C0B12EA03}" sibTransId="{3DD6158E-655F-A649-A963-41D82934FB5F}"/>
    <dgm:cxn modelId="{7BF52A43-9EE2-9E48-A667-C9B51A48DC22}" type="presOf" srcId="{1B910C09-8565-DF47-8406-31172709126D}" destId="{56AC0252-B130-824A-A35C-C50C4C0CAC2A}" srcOrd="0" destOrd="2" presId="urn:microsoft.com/office/officeart/2005/8/layout/vList5"/>
    <dgm:cxn modelId="{D97E3245-AE57-C24C-BC47-BB334BEAA280}" type="presOf" srcId="{F2AE7809-5B74-074B-BC01-0C71C3069B56}" destId="{424195CB-8435-0042-A27E-FA226F97F349}" srcOrd="0" destOrd="0" presId="urn:microsoft.com/office/officeart/2005/8/layout/vList5"/>
    <dgm:cxn modelId="{691480E3-E2DA-AB4D-944A-B87A498B983D}" type="presOf" srcId="{1CC5C173-2C13-AD49-90C3-953E8919F1AA}" destId="{56AC0252-B130-824A-A35C-C50C4C0CAC2A}" srcOrd="0" destOrd="1" presId="urn:microsoft.com/office/officeart/2005/8/layout/vList5"/>
    <dgm:cxn modelId="{C6FA4ED1-9682-2A46-AB68-31FC3E8D5A49}" type="presOf" srcId="{3B833FDC-6984-9340-AE69-C98CCCD99FE0}" destId="{86981465-2924-3448-91D6-A5BF076B1DC4}" srcOrd="0" destOrd="1" presId="urn:microsoft.com/office/officeart/2005/8/layout/vList5"/>
    <dgm:cxn modelId="{9A2B86F5-C70F-A448-9402-1301CF0B387C}" type="presOf" srcId="{52CC4AB0-2F27-AB40-B361-9F8844A02BC5}" destId="{56AC0252-B130-824A-A35C-C50C4C0CAC2A}" srcOrd="0" destOrd="0" presId="urn:microsoft.com/office/officeart/2005/8/layout/vList5"/>
    <dgm:cxn modelId="{884A0AF6-7F24-AC40-B2FC-87A77191CF09}" srcId="{B3E8F7A9-A0A4-9446-9133-E0481276ADF2}" destId="{BEB22D79-22AB-F04D-B038-E1AE8497B163}" srcOrd="2" destOrd="0" parTransId="{67401393-12B4-5346-A0C7-532993B72431}" sibTransId="{3549A075-EEBB-7648-96E1-7B56880F02D1}"/>
    <dgm:cxn modelId="{D065927F-1E8F-CA44-B401-80EF5B6CAF3C}" type="presOf" srcId="{BEB22D79-22AB-F04D-B038-E1AE8497B163}" destId="{86981465-2924-3448-91D6-A5BF076B1DC4}" srcOrd="0" destOrd="2" presId="urn:microsoft.com/office/officeart/2005/8/layout/vList5"/>
    <dgm:cxn modelId="{C244228A-43EB-8C42-AFB7-77DF717E0168}" srcId="{F2AE7809-5B74-074B-BC01-0C71C3069B56}" destId="{C2F39CCF-1961-6144-9E3E-F76BAA7F8CA2}" srcOrd="1" destOrd="0" parTransId="{7326D08F-F817-8546-B6A7-B79D683EFD6D}" sibTransId="{70431DB5-CC64-1141-9531-C838F21553E0}"/>
    <dgm:cxn modelId="{02E95190-CF39-FE41-A2EF-7F9C54E4BA5D}" srcId="{B3E8F7A9-A0A4-9446-9133-E0481276ADF2}" destId="{3B833FDC-6984-9340-AE69-C98CCCD99FE0}" srcOrd="1" destOrd="0" parTransId="{ABE9DA8D-BC2B-DA48-B1EF-D0D7F310763D}" sibTransId="{40EF48E8-C1A4-AC41-863C-39DCBE6D305A}"/>
    <dgm:cxn modelId="{D4DCFC18-57FC-084E-8249-8261F5603EB0}" type="presParOf" srcId="{424195CB-8435-0042-A27E-FA226F97F349}" destId="{A108952E-01C0-F44F-A606-1358DF0CCA26}" srcOrd="0" destOrd="0" presId="urn:microsoft.com/office/officeart/2005/8/layout/vList5"/>
    <dgm:cxn modelId="{79B15B66-2EBC-B74C-88F3-01870E37B017}" type="presParOf" srcId="{A108952E-01C0-F44F-A606-1358DF0CCA26}" destId="{8ACAFD11-ECC7-C748-84BB-B1DC3585AC61}" srcOrd="0" destOrd="0" presId="urn:microsoft.com/office/officeart/2005/8/layout/vList5"/>
    <dgm:cxn modelId="{EB2BD6FB-8D05-604C-80DB-04280CF14643}" type="presParOf" srcId="{A108952E-01C0-F44F-A606-1358DF0CCA26}" destId="{86981465-2924-3448-91D6-A5BF076B1DC4}" srcOrd="1" destOrd="0" presId="urn:microsoft.com/office/officeart/2005/8/layout/vList5"/>
    <dgm:cxn modelId="{69E3B51A-55A5-9A42-9F39-51A74BA3E4DC}" type="presParOf" srcId="{424195CB-8435-0042-A27E-FA226F97F349}" destId="{BC4DB550-BC64-9144-BE60-B17DD062D03E}" srcOrd="1" destOrd="0" presId="urn:microsoft.com/office/officeart/2005/8/layout/vList5"/>
    <dgm:cxn modelId="{C07F0CDC-2E7A-C54C-B2AA-A32E657DB4EC}" type="presParOf" srcId="{424195CB-8435-0042-A27E-FA226F97F349}" destId="{06F699D8-4317-1E4D-AFD3-6BAEBE9A7954}" srcOrd="2" destOrd="0" presId="urn:microsoft.com/office/officeart/2005/8/layout/vList5"/>
    <dgm:cxn modelId="{6A7EA099-F74C-A141-9023-4C6CD61BCE08}" type="presParOf" srcId="{06F699D8-4317-1E4D-AFD3-6BAEBE9A7954}" destId="{9E31B167-0749-F042-B833-B66A9D5722F8}" srcOrd="0" destOrd="0" presId="urn:microsoft.com/office/officeart/2005/8/layout/vList5"/>
    <dgm:cxn modelId="{08411D40-875C-1746-9904-E685817AA174}" type="presParOf" srcId="{06F699D8-4317-1E4D-AFD3-6BAEBE9A7954}" destId="{56AC0252-B130-824A-A35C-C50C4C0CAC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ED7E65-053E-CE4E-BE16-FA79E92134CA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F256E-0D70-8849-B990-51D23196ED83}">
      <dgm:prSet phldrT="[Text]"/>
      <dgm:spPr/>
      <dgm:t>
        <a:bodyPr/>
        <a:lstStyle/>
        <a:p>
          <a:r>
            <a:rPr lang="en-US" dirty="0" smtClean="0"/>
            <a:t>Hereditary disease</a:t>
          </a:r>
          <a:endParaRPr lang="en-US" dirty="0"/>
        </a:p>
      </dgm:t>
    </dgm:pt>
    <dgm:pt modelId="{2F95A612-7542-FA4C-A94B-3B51D6A4D641}" type="parTrans" cxnId="{20B547B4-6C2D-C144-A6FA-D1662206A5CE}">
      <dgm:prSet/>
      <dgm:spPr/>
      <dgm:t>
        <a:bodyPr/>
        <a:lstStyle/>
        <a:p>
          <a:endParaRPr lang="en-US"/>
        </a:p>
      </dgm:t>
    </dgm:pt>
    <dgm:pt modelId="{A12B9A9B-D2B3-A94E-850F-073FE05EE1C5}" type="sibTrans" cxnId="{20B547B4-6C2D-C144-A6FA-D1662206A5CE}">
      <dgm:prSet/>
      <dgm:spPr/>
      <dgm:t>
        <a:bodyPr/>
        <a:lstStyle/>
        <a:p>
          <a:endParaRPr lang="en-US"/>
        </a:p>
      </dgm:t>
    </dgm:pt>
    <dgm:pt modelId="{3745F062-FF35-7E4B-9D8F-7D35B6537E02}">
      <dgm:prSet phldrT="[Text]"/>
      <dgm:spPr/>
      <dgm:t>
        <a:bodyPr/>
        <a:lstStyle/>
        <a:p>
          <a:r>
            <a:rPr lang="en-US" dirty="0" smtClean="0"/>
            <a:t>Algeria</a:t>
          </a:r>
          <a:endParaRPr lang="en-US" dirty="0"/>
        </a:p>
      </dgm:t>
    </dgm:pt>
    <dgm:pt modelId="{B2F35FE4-27D5-D949-98A6-D2FE683C56C6}" type="parTrans" cxnId="{DA3BBD4C-AFB0-B541-A742-9464769B9C14}">
      <dgm:prSet/>
      <dgm:spPr/>
      <dgm:t>
        <a:bodyPr/>
        <a:lstStyle/>
        <a:p>
          <a:endParaRPr lang="en-US"/>
        </a:p>
      </dgm:t>
    </dgm:pt>
    <dgm:pt modelId="{E2E8A21F-EBEC-6D46-AFBE-A56D6904766F}" type="sibTrans" cxnId="{DA3BBD4C-AFB0-B541-A742-9464769B9C14}">
      <dgm:prSet/>
      <dgm:spPr/>
      <dgm:t>
        <a:bodyPr/>
        <a:lstStyle/>
        <a:p>
          <a:endParaRPr lang="en-US"/>
        </a:p>
      </dgm:t>
    </dgm:pt>
    <dgm:pt modelId="{1081F263-C443-4E49-8EDD-A1DE4A3F3E39}">
      <dgm:prSet phldrT="[Text]"/>
      <dgm:spPr/>
      <dgm:t>
        <a:bodyPr/>
        <a:lstStyle/>
        <a:p>
          <a:r>
            <a:rPr lang="en-US" dirty="0" smtClean="0"/>
            <a:t>Surgery</a:t>
          </a:r>
        </a:p>
      </dgm:t>
    </dgm:pt>
    <dgm:pt modelId="{98FDA6C7-F893-3745-B513-A3AFE1A154FF}" type="parTrans" cxnId="{0049A1FA-A141-9E4B-9624-3C66BC3DD26A}">
      <dgm:prSet/>
      <dgm:spPr/>
      <dgm:t>
        <a:bodyPr/>
        <a:lstStyle/>
        <a:p>
          <a:endParaRPr lang="en-US"/>
        </a:p>
      </dgm:t>
    </dgm:pt>
    <dgm:pt modelId="{D71E7FEE-22E5-A346-AA7B-9D06991DDB1C}" type="sibTrans" cxnId="{0049A1FA-A141-9E4B-9624-3C66BC3DD26A}">
      <dgm:prSet/>
      <dgm:spPr/>
      <dgm:t>
        <a:bodyPr/>
        <a:lstStyle/>
        <a:p>
          <a:endParaRPr lang="en-US"/>
        </a:p>
      </dgm:t>
    </dgm:pt>
    <dgm:pt modelId="{AD0BB01C-95AD-C04C-8D00-BAEA05729437}">
      <dgm:prSet phldrT="[Text]"/>
      <dgm:spPr/>
      <dgm:t>
        <a:bodyPr/>
        <a:lstStyle/>
        <a:p>
          <a:r>
            <a:rPr lang="en-US" dirty="0" smtClean="0"/>
            <a:t>Chronical</a:t>
          </a:r>
          <a:r>
            <a:rPr lang="en-US" baseline="0" dirty="0" smtClean="0"/>
            <a:t> disease</a:t>
          </a:r>
          <a:endParaRPr lang="en-US" dirty="0" smtClean="0"/>
        </a:p>
      </dgm:t>
    </dgm:pt>
    <dgm:pt modelId="{385F1A9E-AAA3-E348-A85C-B3615C1816FD}" type="parTrans" cxnId="{343B3185-F625-7A4B-9479-DA953DD8DA63}">
      <dgm:prSet/>
      <dgm:spPr/>
      <dgm:t>
        <a:bodyPr/>
        <a:lstStyle/>
        <a:p>
          <a:endParaRPr lang="en-US"/>
        </a:p>
      </dgm:t>
    </dgm:pt>
    <dgm:pt modelId="{2BE8493B-2CB4-9343-805C-16A27B55A85F}" type="sibTrans" cxnId="{343B3185-F625-7A4B-9479-DA953DD8DA63}">
      <dgm:prSet/>
      <dgm:spPr/>
      <dgm:t>
        <a:bodyPr/>
        <a:lstStyle/>
        <a:p>
          <a:endParaRPr lang="en-US"/>
        </a:p>
      </dgm:t>
    </dgm:pt>
    <dgm:pt modelId="{12B708F5-8062-C346-9946-85167584C8B4}">
      <dgm:prSet phldrT="[Text]"/>
      <dgm:spPr/>
      <dgm:t>
        <a:bodyPr/>
        <a:lstStyle/>
        <a:p>
          <a:r>
            <a:rPr lang="en-US" dirty="0" smtClean="0"/>
            <a:t>Hashmandamutyun</a:t>
          </a:r>
        </a:p>
      </dgm:t>
    </dgm:pt>
    <dgm:pt modelId="{5B19DFBF-7689-0C41-98B9-1BCEF85D8C28}" type="parTrans" cxnId="{1A94D2F5-9E1D-E64F-A0CF-5CEDB8A37EEC}">
      <dgm:prSet/>
      <dgm:spPr/>
      <dgm:t>
        <a:bodyPr/>
        <a:lstStyle/>
        <a:p>
          <a:endParaRPr lang="en-US"/>
        </a:p>
      </dgm:t>
    </dgm:pt>
    <dgm:pt modelId="{A25B554C-9CCA-0649-A3CF-B923C37F2DEB}" type="sibTrans" cxnId="{1A94D2F5-9E1D-E64F-A0CF-5CEDB8A37EEC}">
      <dgm:prSet/>
      <dgm:spPr/>
      <dgm:t>
        <a:bodyPr/>
        <a:lstStyle/>
        <a:p>
          <a:endParaRPr lang="en-US"/>
        </a:p>
      </dgm:t>
    </dgm:pt>
    <dgm:pt modelId="{C7C38457-1009-7749-B0B5-D43FD90FB543}">
      <dgm:prSet phldrT="[Text]"/>
      <dgm:spPr/>
      <dgm:t>
        <a:bodyPr/>
        <a:lstStyle/>
        <a:p>
          <a:r>
            <a:rPr lang="en-US" dirty="0" smtClean="0"/>
            <a:t>Riski</a:t>
          </a:r>
          <a:r>
            <a:rPr lang="en-US" baseline="0" dirty="0" smtClean="0"/>
            <a:t> faktorner</a:t>
          </a:r>
          <a:endParaRPr lang="en-US" dirty="0" smtClean="0"/>
        </a:p>
      </dgm:t>
    </dgm:pt>
    <dgm:pt modelId="{EA9ADE48-5161-4E47-9A19-0A2B5F32C384}" type="parTrans" cxnId="{1D9EBB0B-6189-5D4C-A428-335D63C89587}">
      <dgm:prSet/>
      <dgm:spPr/>
      <dgm:t>
        <a:bodyPr/>
        <a:lstStyle/>
        <a:p>
          <a:endParaRPr lang="en-US"/>
        </a:p>
      </dgm:t>
    </dgm:pt>
    <dgm:pt modelId="{49C84681-1D11-0E49-A186-3B883B32807D}" type="sibTrans" cxnId="{1D9EBB0B-6189-5D4C-A428-335D63C89587}">
      <dgm:prSet/>
      <dgm:spPr/>
      <dgm:t>
        <a:bodyPr/>
        <a:lstStyle/>
        <a:p>
          <a:endParaRPr lang="en-US"/>
        </a:p>
      </dgm:t>
    </dgm:pt>
    <dgm:pt modelId="{1B6E0613-2CB4-024E-BF58-463D8D006B3B}">
      <dgm:prSet phldrT="[Text]"/>
      <dgm:spPr/>
      <dgm:t>
        <a:bodyPr/>
        <a:lstStyle/>
        <a:p>
          <a:r>
            <a:rPr lang="en-US" dirty="0" smtClean="0"/>
            <a:t>Mankakan infekcion hivandutyunner</a:t>
          </a:r>
        </a:p>
      </dgm:t>
    </dgm:pt>
    <dgm:pt modelId="{C35E1A72-37F4-1C4E-B856-C590187534F9}" type="parTrans" cxnId="{CEE86836-DA90-AF4C-9734-AF9A5EB18F32}">
      <dgm:prSet/>
      <dgm:spPr/>
      <dgm:t>
        <a:bodyPr/>
        <a:lstStyle/>
        <a:p>
          <a:endParaRPr lang="en-US"/>
        </a:p>
      </dgm:t>
    </dgm:pt>
    <dgm:pt modelId="{C315AB95-87AA-5047-A508-3434197B4081}" type="sibTrans" cxnId="{CEE86836-DA90-AF4C-9734-AF9A5EB18F32}">
      <dgm:prSet/>
      <dgm:spPr/>
      <dgm:t>
        <a:bodyPr/>
        <a:lstStyle/>
        <a:p>
          <a:endParaRPr lang="en-US"/>
        </a:p>
      </dgm:t>
    </dgm:pt>
    <dgm:pt modelId="{FFAC5972-86DD-924F-86FD-7680DC02B93A}" type="pres">
      <dgm:prSet presAssocID="{D1ED7E65-053E-CE4E-BE16-FA79E92134CA}" presName="Name0" presStyleCnt="0">
        <dgm:presLayoutVars>
          <dgm:chMax val="7"/>
          <dgm:chPref val="7"/>
          <dgm:dir/>
        </dgm:presLayoutVars>
      </dgm:prSet>
      <dgm:spPr/>
    </dgm:pt>
    <dgm:pt modelId="{B04E929B-C040-8B44-A9DC-CAD9E1FE0679}" type="pres">
      <dgm:prSet presAssocID="{D1ED7E65-053E-CE4E-BE16-FA79E92134CA}" presName="Name1" presStyleCnt="0"/>
      <dgm:spPr/>
    </dgm:pt>
    <dgm:pt modelId="{C2E2B95E-1F9C-F74A-981F-CBDDB876BB59}" type="pres">
      <dgm:prSet presAssocID="{D1ED7E65-053E-CE4E-BE16-FA79E92134CA}" presName="cycle" presStyleCnt="0"/>
      <dgm:spPr/>
    </dgm:pt>
    <dgm:pt modelId="{6833327C-6376-1444-835A-A0971614F2F9}" type="pres">
      <dgm:prSet presAssocID="{D1ED7E65-053E-CE4E-BE16-FA79E92134CA}" presName="srcNode" presStyleLbl="node1" presStyleIdx="0" presStyleCnt="7"/>
      <dgm:spPr/>
    </dgm:pt>
    <dgm:pt modelId="{657F940D-70C7-8141-82D4-49319B45E54A}" type="pres">
      <dgm:prSet presAssocID="{D1ED7E65-053E-CE4E-BE16-FA79E92134CA}" presName="conn" presStyleLbl="parChTrans1D2" presStyleIdx="0" presStyleCnt="1"/>
      <dgm:spPr/>
    </dgm:pt>
    <dgm:pt modelId="{875F5F02-9A0A-9447-9CC5-B74ABC486FEC}" type="pres">
      <dgm:prSet presAssocID="{D1ED7E65-053E-CE4E-BE16-FA79E92134CA}" presName="extraNode" presStyleLbl="node1" presStyleIdx="0" presStyleCnt="7"/>
      <dgm:spPr/>
    </dgm:pt>
    <dgm:pt modelId="{8F6E2F09-0D60-F24B-B113-2E34CCD2C2C4}" type="pres">
      <dgm:prSet presAssocID="{D1ED7E65-053E-CE4E-BE16-FA79E92134CA}" presName="dstNode" presStyleLbl="node1" presStyleIdx="0" presStyleCnt="7"/>
      <dgm:spPr/>
    </dgm:pt>
    <dgm:pt modelId="{BD3608E2-14F0-5E43-8CE7-A51D3E4D7E15}" type="pres">
      <dgm:prSet presAssocID="{57AF256E-0D70-8849-B990-51D23196ED83}" presName="text_1" presStyleLbl="node1" presStyleIdx="0" presStyleCnt="7">
        <dgm:presLayoutVars>
          <dgm:bulletEnabled val="1"/>
        </dgm:presLayoutVars>
      </dgm:prSet>
      <dgm:spPr/>
    </dgm:pt>
    <dgm:pt modelId="{B0FE9727-3F38-FF42-B9CD-B1A93CAA7284}" type="pres">
      <dgm:prSet presAssocID="{57AF256E-0D70-8849-B990-51D23196ED83}" presName="accent_1" presStyleCnt="0"/>
      <dgm:spPr/>
    </dgm:pt>
    <dgm:pt modelId="{75E3718D-C886-3B4E-A684-64A107D2BF2B}" type="pres">
      <dgm:prSet presAssocID="{57AF256E-0D70-8849-B990-51D23196ED83}" presName="accentRepeatNode" presStyleLbl="solidFgAcc1" presStyleIdx="0" presStyleCnt="7"/>
      <dgm:spPr/>
    </dgm:pt>
    <dgm:pt modelId="{2D115BBE-7749-C94D-96E3-53D67994103D}" type="pres">
      <dgm:prSet presAssocID="{3745F062-FF35-7E4B-9D8F-7D35B6537E02}" presName="text_2" presStyleLbl="node1" presStyleIdx="1" presStyleCnt="7">
        <dgm:presLayoutVars>
          <dgm:bulletEnabled val="1"/>
        </dgm:presLayoutVars>
      </dgm:prSet>
      <dgm:spPr/>
    </dgm:pt>
    <dgm:pt modelId="{FDA0225C-1B9C-4B4A-92EB-F3A086E31D7E}" type="pres">
      <dgm:prSet presAssocID="{3745F062-FF35-7E4B-9D8F-7D35B6537E02}" presName="accent_2" presStyleCnt="0"/>
      <dgm:spPr/>
    </dgm:pt>
    <dgm:pt modelId="{D8409ECC-479B-A241-9F3D-B31F3DA96945}" type="pres">
      <dgm:prSet presAssocID="{3745F062-FF35-7E4B-9D8F-7D35B6537E02}" presName="accentRepeatNode" presStyleLbl="solidFgAcc1" presStyleIdx="1" presStyleCnt="7"/>
      <dgm:spPr/>
    </dgm:pt>
    <dgm:pt modelId="{AF6F3FD3-4796-1C4D-8F49-838D0240DC6F}" type="pres">
      <dgm:prSet presAssocID="{1081F263-C443-4E49-8EDD-A1DE4A3F3E39}" presName="text_3" presStyleLbl="node1" presStyleIdx="2" presStyleCnt="7">
        <dgm:presLayoutVars>
          <dgm:bulletEnabled val="1"/>
        </dgm:presLayoutVars>
      </dgm:prSet>
      <dgm:spPr/>
    </dgm:pt>
    <dgm:pt modelId="{3BBCF285-98DF-4E4A-828F-165E3E8AB5EA}" type="pres">
      <dgm:prSet presAssocID="{1081F263-C443-4E49-8EDD-A1DE4A3F3E39}" presName="accent_3" presStyleCnt="0"/>
      <dgm:spPr/>
    </dgm:pt>
    <dgm:pt modelId="{CE39059E-747E-E146-BAC5-CFAE4C4E008C}" type="pres">
      <dgm:prSet presAssocID="{1081F263-C443-4E49-8EDD-A1DE4A3F3E39}" presName="accentRepeatNode" presStyleLbl="solidFgAcc1" presStyleIdx="2" presStyleCnt="7"/>
      <dgm:spPr/>
    </dgm:pt>
    <dgm:pt modelId="{ED846963-62AE-EF4A-9125-BBEC810907D4}" type="pres">
      <dgm:prSet presAssocID="{AD0BB01C-95AD-C04C-8D00-BAEA05729437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27B23-6FE4-A742-8402-C95D1147C20F}" type="pres">
      <dgm:prSet presAssocID="{AD0BB01C-95AD-C04C-8D00-BAEA05729437}" presName="accent_4" presStyleCnt="0"/>
      <dgm:spPr/>
    </dgm:pt>
    <dgm:pt modelId="{7BF5920E-158C-9049-868D-4F1CF4D0D29F}" type="pres">
      <dgm:prSet presAssocID="{AD0BB01C-95AD-C04C-8D00-BAEA05729437}" presName="accentRepeatNode" presStyleLbl="solidFgAcc1" presStyleIdx="3" presStyleCnt="7"/>
      <dgm:spPr/>
    </dgm:pt>
    <dgm:pt modelId="{D4C231AD-97FD-CD4C-8BFA-D0B350E722D3}" type="pres">
      <dgm:prSet presAssocID="{12B708F5-8062-C346-9946-85167584C8B4}" presName="text_5" presStyleLbl="node1" presStyleIdx="4" presStyleCnt="7">
        <dgm:presLayoutVars>
          <dgm:bulletEnabled val="1"/>
        </dgm:presLayoutVars>
      </dgm:prSet>
      <dgm:spPr/>
    </dgm:pt>
    <dgm:pt modelId="{1885AE2A-6A14-2F49-A969-EC23AF8873F0}" type="pres">
      <dgm:prSet presAssocID="{12B708F5-8062-C346-9946-85167584C8B4}" presName="accent_5" presStyleCnt="0"/>
      <dgm:spPr/>
    </dgm:pt>
    <dgm:pt modelId="{20E6326A-3059-AA4E-A6D1-549AC11B4A6D}" type="pres">
      <dgm:prSet presAssocID="{12B708F5-8062-C346-9946-85167584C8B4}" presName="accentRepeatNode" presStyleLbl="solidFgAcc1" presStyleIdx="4" presStyleCnt="7"/>
      <dgm:spPr/>
    </dgm:pt>
    <dgm:pt modelId="{A95C6703-5222-154C-869C-57AA30932AE8}" type="pres">
      <dgm:prSet presAssocID="{C7C38457-1009-7749-B0B5-D43FD90FB54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500B7-BDA7-7F4B-B9FC-4CF28A6D0166}" type="pres">
      <dgm:prSet presAssocID="{C7C38457-1009-7749-B0B5-D43FD90FB543}" presName="accent_6" presStyleCnt="0"/>
      <dgm:spPr/>
    </dgm:pt>
    <dgm:pt modelId="{CDC903B4-C8C0-AF4A-870C-6A5E3CDDF0DC}" type="pres">
      <dgm:prSet presAssocID="{C7C38457-1009-7749-B0B5-D43FD90FB543}" presName="accentRepeatNode" presStyleLbl="solidFgAcc1" presStyleIdx="5" presStyleCnt="7"/>
      <dgm:spPr/>
    </dgm:pt>
    <dgm:pt modelId="{E495447E-4793-5D4A-BCCF-B1072C2E629F}" type="pres">
      <dgm:prSet presAssocID="{1B6E0613-2CB4-024E-BF58-463D8D006B3B}" presName="text_7" presStyleLbl="node1" presStyleIdx="6" presStyleCnt="7">
        <dgm:presLayoutVars>
          <dgm:bulletEnabled val="1"/>
        </dgm:presLayoutVars>
      </dgm:prSet>
      <dgm:spPr/>
    </dgm:pt>
    <dgm:pt modelId="{F8263614-F292-BC48-B2A9-323585832EFF}" type="pres">
      <dgm:prSet presAssocID="{1B6E0613-2CB4-024E-BF58-463D8D006B3B}" presName="accent_7" presStyleCnt="0"/>
      <dgm:spPr/>
    </dgm:pt>
    <dgm:pt modelId="{01004965-E134-A042-8692-F8D71E9839A1}" type="pres">
      <dgm:prSet presAssocID="{1B6E0613-2CB4-024E-BF58-463D8D006B3B}" presName="accentRepeatNode" presStyleLbl="solidFgAcc1" presStyleIdx="6" presStyleCnt="7"/>
      <dgm:spPr/>
    </dgm:pt>
  </dgm:ptLst>
  <dgm:cxnLst>
    <dgm:cxn modelId="{AE536897-A5F9-5D45-82F5-B98B1AECCFDE}" type="presOf" srcId="{A12B9A9B-D2B3-A94E-850F-073FE05EE1C5}" destId="{657F940D-70C7-8141-82D4-49319B45E54A}" srcOrd="0" destOrd="0" presId="urn:microsoft.com/office/officeart/2008/layout/VerticalCurvedList"/>
    <dgm:cxn modelId="{0049A1FA-A141-9E4B-9624-3C66BC3DD26A}" srcId="{D1ED7E65-053E-CE4E-BE16-FA79E92134CA}" destId="{1081F263-C443-4E49-8EDD-A1DE4A3F3E39}" srcOrd="2" destOrd="0" parTransId="{98FDA6C7-F893-3745-B513-A3AFE1A154FF}" sibTransId="{D71E7FEE-22E5-A346-AA7B-9D06991DDB1C}"/>
    <dgm:cxn modelId="{330366B5-3767-674C-8F7E-63A884C06901}" type="presOf" srcId="{3745F062-FF35-7E4B-9D8F-7D35B6537E02}" destId="{2D115BBE-7749-C94D-96E3-53D67994103D}" srcOrd="0" destOrd="0" presId="urn:microsoft.com/office/officeart/2008/layout/VerticalCurvedList"/>
    <dgm:cxn modelId="{1E7A6F22-5D59-C64E-B46A-B7B90A6F5EB1}" type="presOf" srcId="{57AF256E-0D70-8849-B990-51D23196ED83}" destId="{BD3608E2-14F0-5E43-8CE7-A51D3E4D7E15}" srcOrd="0" destOrd="0" presId="urn:microsoft.com/office/officeart/2008/layout/VerticalCurvedList"/>
    <dgm:cxn modelId="{5A126BF3-3D0A-9944-8908-05D5B4C1F9D9}" type="presOf" srcId="{AD0BB01C-95AD-C04C-8D00-BAEA05729437}" destId="{ED846963-62AE-EF4A-9125-BBEC810907D4}" srcOrd="0" destOrd="0" presId="urn:microsoft.com/office/officeart/2008/layout/VerticalCurvedList"/>
    <dgm:cxn modelId="{343B3185-F625-7A4B-9479-DA953DD8DA63}" srcId="{D1ED7E65-053E-CE4E-BE16-FA79E92134CA}" destId="{AD0BB01C-95AD-C04C-8D00-BAEA05729437}" srcOrd="3" destOrd="0" parTransId="{385F1A9E-AAA3-E348-A85C-B3615C1816FD}" sibTransId="{2BE8493B-2CB4-9343-805C-16A27B55A85F}"/>
    <dgm:cxn modelId="{CE5532E8-2091-CC45-B61F-CC6CA184AF98}" type="presOf" srcId="{C7C38457-1009-7749-B0B5-D43FD90FB543}" destId="{A95C6703-5222-154C-869C-57AA30932AE8}" srcOrd="0" destOrd="0" presId="urn:microsoft.com/office/officeart/2008/layout/VerticalCurvedList"/>
    <dgm:cxn modelId="{CEE86836-DA90-AF4C-9734-AF9A5EB18F32}" srcId="{D1ED7E65-053E-CE4E-BE16-FA79E92134CA}" destId="{1B6E0613-2CB4-024E-BF58-463D8D006B3B}" srcOrd="6" destOrd="0" parTransId="{C35E1A72-37F4-1C4E-B856-C590187534F9}" sibTransId="{C315AB95-87AA-5047-A508-3434197B4081}"/>
    <dgm:cxn modelId="{20B547B4-6C2D-C144-A6FA-D1662206A5CE}" srcId="{D1ED7E65-053E-CE4E-BE16-FA79E92134CA}" destId="{57AF256E-0D70-8849-B990-51D23196ED83}" srcOrd="0" destOrd="0" parTransId="{2F95A612-7542-FA4C-A94B-3B51D6A4D641}" sibTransId="{A12B9A9B-D2B3-A94E-850F-073FE05EE1C5}"/>
    <dgm:cxn modelId="{1EAB4721-8E26-8447-A8FD-9234BEED61D0}" type="presOf" srcId="{1081F263-C443-4E49-8EDD-A1DE4A3F3E39}" destId="{AF6F3FD3-4796-1C4D-8F49-838D0240DC6F}" srcOrd="0" destOrd="0" presId="urn:microsoft.com/office/officeart/2008/layout/VerticalCurvedList"/>
    <dgm:cxn modelId="{A610A802-F569-344A-959C-904B458FABE3}" type="presOf" srcId="{1B6E0613-2CB4-024E-BF58-463D8D006B3B}" destId="{E495447E-4793-5D4A-BCCF-B1072C2E629F}" srcOrd="0" destOrd="0" presId="urn:microsoft.com/office/officeart/2008/layout/VerticalCurvedList"/>
    <dgm:cxn modelId="{1A94D2F5-9E1D-E64F-A0CF-5CEDB8A37EEC}" srcId="{D1ED7E65-053E-CE4E-BE16-FA79E92134CA}" destId="{12B708F5-8062-C346-9946-85167584C8B4}" srcOrd="4" destOrd="0" parTransId="{5B19DFBF-7689-0C41-98B9-1BCEF85D8C28}" sibTransId="{A25B554C-9CCA-0649-A3CF-B923C37F2DEB}"/>
    <dgm:cxn modelId="{1D9EBB0B-6189-5D4C-A428-335D63C89587}" srcId="{D1ED7E65-053E-CE4E-BE16-FA79E92134CA}" destId="{C7C38457-1009-7749-B0B5-D43FD90FB543}" srcOrd="5" destOrd="0" parTransId="{EA9ADE48-5161-4E47-9A19-0A2B5F32C384}" sibTransId="{49C84681-1D11-0E49-A186-3B883B32807D}"/>
    <dgm:cxn modelId="{DA3BBD4C-AFB0-B541-A742-9464769B9C14}" srcId="{D1ED7E65-053E-CE4E-BE16-FA79E92134CA}" destId="{3745F062-FF35-7E4B-9D8F-7D35B6537E02}" srcOrd="1" destOrd="0" parTransId="{B2F35FE4-27D5-D949-98A6-D2FE683C56C6}" sibTransId="{E2E8A21F-EBEC-6D46-AFBE-A56D6904766F}"/>
    <dgm:cxn modelId="{880F02FF-3696-D141-8742-FE776A62576A}" type="presOf" srcId="{D1ED7E65-053E-CE4E-BE16-FA79E92134CA}" destId="{FFAC5972-86DD-924F-86FD-7680DC02B93A}" srcOrd="0" destOrd="0" presId="urn:microsoft.com/office/officeart/2008/layout/VerticalCurvedList"/>
    <dgm:cxn modelId="{6151668B-EB76-BE40-8F2D-6D95D322A4D0}" type="presOf" srcId="{12B708F5-8062-C346-9946-85167584C8B4}" destId="{D4C231AD-97FD-CD4C-8BFA-D0B350E722D3}" srcOrd="0" destOrd="0" presId="urn:microsoft.com/office/officeart/2008/layout/VerticalCurvedList"/>
    <dgm:cxn modelId="{C32D3B46-1277-2840-9207-C527C5F44B45}" type="presParOf" srcId="{FFAC5972-86DD-924F-86FD-7680DC02B93A}" destId="{B04E929B-C040-8B44-A9DC-CAD9E1FE0679}" srcOrd="0" destOrd="0" presId="urn:microsoft.com/office/officeart/2008/layout/VerticalCurvedList"/>
    <dgm:cxn modelId="{991AB827-125C-B141-A146-6C7915239EFD}" type="presParOf" srcId="{B04E929B-C040-8B44-A9DC-CAD9E1FE0679}" destId="{C2E2B95E-1F9C-F74A-981F-CBDDB876BB59}" srcOrd="0" destOrd="0" presId="urn:microsoft.com/office/officeart/2008/layout/VerticalCurvedList"/>
    <dgm:cxn modelId="{A525184B-AE36-9A46-B912-E9963C8B434E}" type="presParOf" srcId="{C2E2B95E-1F9C-F74A-981F-CBDDB876BB59}" destId="{6833327C-6376-1444-835A-A0971614F2F9}" srcOrd="0" destOrd="0" presId="urn:microsoft.com/office/officeart/2008/layout/VerticalCurvedList"/>
    <dgm:cxn modelId="{A6BC96F8-73D6-B84F-BE46-9E1FFC43DBC9}" type="presParOf" srcId="{C2E2B95E-1F9C-F74A-981F-CBDDB876BB59}" destId="{657F940D-70C7-8141-82D4-49319B45E54A}" srcOrd="1" destOrd="0" presId="urn:microsoft.com/office/officeart/2008/layout/VerticalCurvedList"/>
    <dgm:cxn modelId="{550B53AC-55AF-3348-ADB0-3156BD2DCA2A}" type="presParOf" srcId="{C2E2B95E-1F9C-F74A-981F-CBDDB876BB59}" destId="{875F5F02-9A0A-9447-9CC5-B74ABC486FEC}" srcOrd="2" destOrd="0" presId="urn:microsoft.com/office/officeart/2008/layout/VerticalCurvedList"/>
    <dgm:cxn modelId="{DCBE0CD9-EA27-F54E-9431-715A32418B97}" type="presParOf" srcId="{C2E2B95E-1F9C-F74A-981F-CBDDB876BB59}" destId="{8F6E2F09-0D60-F24B-B113-2E34CCD2C2C4}" srcOrd="3" destOrd="0" presId="urn:microsoft.com/office/officeart/2008/layout/VerticalCurvedList"/>
    <dgm:cxn modelId="{E809CBDF-3822-3149-B33D-6C7958366540}" type="presParOf" srcId="{B04E929B-C040-8B44-A9DC-CAD9E1FE0679}" destId="{BD3608E2-14F0-5E43-8CE7-A51D3E4D7E15}" srcOrd="1" destOrd="0" presId="urn:microsoft.com/office/officeart/2008/layout/VerticalCurvedList"/>
    <dgm:cxn modelId="{656008CE-BC0E-0A4F-AF36-5275F75C3DFF}" type="presParOf" srcId="{B04E929B-C040-8B44-A9DC-CAD9E1FE0679}" destId="{B0FE9727-3F38-FF42-B9CD-B1A93CAA7284}" srcOrd="2" destOrd="0" presId="urn:microsoft.com/office/officeart/2008/layout/VerticalCurvedList"/>
    <dgm:cxn modelId="{4C6EE171-D471-C04E-BBAA-D2112889CD10}" type="presParOf" srcId="{B0FE9727-3F38-FF42-B9CD-B1A93CAA7284}" destId="{75E3718D-C886-3B4E-A684-64A107D2BF2B}" srcOrd="0" destOrd="0" presId="urn:microsoft.com/office/officeart/2008/layout/VerticalCurvedList"/>
    <dgm:cxn modelId="{6540B584-AE5F-4C48-9BCF-288D2204A870}" type="presParOf" srcId="{B04E929B-C040-8B44-A9DC-CAD9E1FE0679}" destId="{2D115BBE-7749-C94D-96E3-53D67994103D}" srcOrd="3" destOrd="0" presId="urn:microsoft.com/office/officeart/2008/layout/VerticalCurvedList"/>
    <dgm:cxn modelId="{F53C7C39-C9EA-8749-B120-FA56F0572A56}" type="presParOf" srcId="{B04E929B-C040-8B44-A9DC-CAD9E1FE0679}" destId="{FDA0225C-1B9C-4B4A-92EB-F3A086E31D7E}" srcOrd="4" destOrd="0" presId="urn:microsoft.com/office/officeart/2008/layout/VerticalCurvedList"/>
    <dgm:cxn modelId="{CE33ED3E-B30D-C94D-87AB-CC4E0F72AD31}" type="presParOf" srcId="{FDA0225C-1B9C-4B4A-92EB-F3A086E31D7E}" destId="{D8409ECC-479B-A241-9F3D-B31F3DA96945}" srcOrd="0" destOrd="0" presId="urn:microsoft.com/office/officeart/2008/layout/VerticalCurvedList"/>
    <dgm:cxn modelId="{A48E1B03-597A-3C4E-972C-8E805262A793}" type="presParOf" srcId="{B04E929B-C040-8B44-A9DC-CAD9E1FE0679}" destId="{AF6F3FD3-4796-1C4D-8F49-838D0240DC6F}" srcOrd="5" destOrd="0" presId="urn:microsoft.com/office/officeart/2008/layout/VerticalCurvedList"/>
    <dgm:cxn modelId="{388B4002-2AC4-3E4F-BE13-20541D262718}" type="presParOf" srcId="{B04E929B-C040-8B44-A9DC-CAD9E1FE0679}" destId="{3BBCF285-98DF-4E4A-828F-165E3E8AB5EA}" srcOrd="6" destOrd="0" presId="urn:microsoft.com/office/officeart/2008/layout/VerticalCurvedList"/>
    <dgm:cxn modelId="{513CB268-A4D9-FD42-9A0F-8DBA20B5DF9E}" type="presParOf" srcId="{3BBCF285-98DF-4E4A-828F-165E3E8AB5EA}" destId="{CE39059E-747E-E146-BAC5-CFAE4C4E008C}" srcOrd="0" destOrd="0" presId="urn:microsoft.com/office/officeart/2008/layout/VerticalCurvedList"/>
    <dgm:cxn modelId="{13217204-B9E5-5549-B9B1-948695C020ED}" type="presParOf" srcId="{B04E929B-C040-8B44-A9DC-CAD9E1FE0679}" destId="{ED846963-62AE-EF4A-9125-BBEC810907D4}" srcOrd="7" destOrd="0" presId="urn:microsoft.com/office/officeart/2008/layout/VerticalCurvedList"/>
    <dgm:cxn modelId="{24419581-E87D-774E-9A96-BAE7FD8168D3}" type="presParOf" srcId="{B04E929B-C040-8B44-A9DC-CAD9E1FE0679}" destId="{ADF27B23-6FE4-A742-8402-C95D1147C20F}" srcOrd="8" destOrd="0" presId="urn:microsoft.com/office/officeart/2008/layout/VerticalCurvedList"/>
    <dgm:cxn modelId="{CA6D2FF7-FBD4-CA4D-BCA4-B3241851EAC4}" type="presParOf" srcId="{ADF27B23-6FE4-A742-8402-C95D1147C20F}" destId="{7BF5920E-158C-9049-868D-4F1CF4D0D29F}" srcOrd="0" destOrd="0" presId="urn:microsoft.com/office/officeart/2008/layout/VerticalCurvedList"/>
    <dgm:cxn modelId="{082BA6C9-2395-2145-8493-17A0FCEB39EF}" type="presParOf" srcId="{B04E929B-C040-8B44-A9DC-CAD9E1FE0679}" destId="{D4C231AD-97FD-CD4C-8BFA-D0B350E722D3}" srcOrd="9" destOrd="0" presId="urn:microsoft.com/office/officeart/2008/layout/VerticalCurvedList"/>
    <dgm:cxn modelId="{22CFE905-569F-B94A-A5FB-3C840858D1B3}" type="presParOf" srcId="{B04E929B-C040-8B44-A9DC-CAD9E1FE0679}" destId="{1885AE2A-6A14-2F49-A969-EC23AF8873F0}" srcOrd="10" destOrd="0" presId="urn:microsoft.com/office/officeart/2008/layout/VerticalCurvedList"/>
    <dgm:cxn modelId="{CD54EA66-63EB-9E4C-BFE7-F54B51BFFEA4}" type="presParOf" srcId="{1885AE2A-6A14-2F49-A969-EC23AF8873F0}" destId="{20E6326A-3059-AA4E-A6D1-549AC11B4A6D}" srcOrd="0" destOrd="0" presId="urn:microsoft.com/office/officeart/2008/layout/VerticalCurvedList"/>
    <dgm:cxn modelId="{DDAB7662-2461-A54C-BDCE-96822AF4686E}" type="presParOf" srcId="{B04E929B-C040-8B44-A9DC-CAD9E1FE0679}" destId="{A95C6703-5222-154C-869C-57AA30932AE8}" srcOrd="11" destOrd="0" presId="urn:microsoft.com/office/officeart/2008/layout/VerticalCurvedList"/>
    <dgm:cxn modelId="{7CAC5298-5283-3949-99DD-E7C6C4071A60}" type="presParOf" srcId="{B04E929B-C040-8B44-A9DC-CAD9E1FE0679}" destId="{1F5500B7-BDA7-7F4B-B9FC-4CF28A6D0166}" srcOrd="12" destOrd="0" presId="urn:microsoft.com/office/officeart/2008/layout/VerticalCurvedList"/>
    <dgm:cxn modelId="{1B321C95-D333-C041-8CDD-730CA802D0FF}" type="presParOf" srcId="{1F5500B7-BDA7-7F4B-B9FC-4CF28A6D0166}" destId="{CDC903B4-C8C0-AF4A-870C-6A5E3CDDF0DC}" srcOrd="0" destOrd="0" presId="urn:microsoft.com/office/officeart/2008/layout/VerticalCurvedList"/>
    <dgm:cxn modelId="{5784C9C1-403B-C24B-95E2-2C405ECF2BFB}" type="presParOf" srcId="{B04E929B-C040-8B44-A9DC-CAD9E1FE0679}" destId="{E495447E-4793-5D4A-BCCF-B1072C2E629F}" srcOrd="13" destOrd="0" presId="urn:microsoft.com/office/officeart/2008/layout/VerticalCurvedList"/>
    <dgm:cxn modelId="{9794A17B-5B14-754C-AC4E-0B0B0FA27225}" type="presParOf" srcId="{B04E929B-C040-8B44-A9DC-CAD9E1FE0679}" destId="{F8263614-F292-BC48-B2A9-323585832EFF}" srcOrd="14" destOrd="0" presId="urn:microsoft.com/office/officeart/2008/layout/VerticalCurvedList"/>
    <dgm:cxn modelId="{1E14A199-E131-6845-94CE-ACF79AC5D0E4}" type="presParOf" srcId="{F8263614-F292-BC48-B2A9-323585832EFF}" destId="{01004965-E134-A042-8692-F8D71E9839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8BD03-FFE6-534C-8C9B-2B659BB4C980}">
      <dsp:nvSpPr>
        <dsp:cNvPr id="0" name=""/>
        <dsp:cNvSpPr/>
      </dsp:nvSpPr>
      <dsp:spPr>
        <a:xfrm>
          <a:off x="0" y="1447798"/>
          <a:ext cx="4516774" cy="271006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Hospital</a:t>
          </a:r>
          <a:endParaRPr lang="en-US" sz="6500" kern="1200" dirty="0"/>
        </a:p>
      </dsp:txBody>
      <dsp:txXfrm>
        <a:off x="0" y="1447798"/>
        <a:ext cx="4516774" cy="2710064"/>
      </dsp:txXfrm>
    </dsp:sp>
    <dsp:sp modelId="{463F669D-4299-FE40-9897-9EF5E821DD7B}">
      <dsp:nvSpPr>
        <dsp:cNvPr id="0" name=""/>
        <dsp:cNvSpPr/>
      </dsp:nvSpPr>
      <dsp:spPr>
        <a:xfrm>
          <a:off x="4970554" y="0"/>
          <a:ext cx="4170112" cy="307646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496474"/>
                <a:satOff val="7082"/>
                <a:lumOff val="43294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496474"/>
                <a:satOff val="7082"/>
                <a:lumOff val="4329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Pharmacy</a:t>
          </a:r>
          <a:endParaRPr lang="en-US" sz="6500" kern="1200" dirty="0"/>
        </a:p>
      </dsp:txBody>
      <dsp:txXfrm>
        <a:off x="4970554" y="0"/>
        <a:ext cx="4170112" cy="3076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81465-2924-3448-91D6-A5BF076B1DC4}">
      <dsp:nvSpPr>
        <dsp:cNvPr id="0" name=""/>
        <dsp:cNvSpPr/>
      </dsp:nvSpPr>
      <dsp:spPr>
        <a:xfrm rot="5400000">
          <a:off x="4604167" y="-1433008"/>
          <a:ext cx="1882444" cy="521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err="1" smtClean="0"/>
            <a:t>Adress</a:t>
          </a:r>
          <a:r>
            <a:rPr lang="en-US" sz="3400" kern="1200" dirty="0" smtClean="0"/>
            <a:t>: </a:t>
          </a:r>
          <a:r>
            <a:rPr lang="en-US" sz="3400" kern="1200" dirty="0" err="1" smtClean="0"/>
            <a:t>Yerevan,str</a:t>
          </a:r>
          <a:r>
            <a:rPr lang="en-US" sz="3400" kern="1200" dirty="0" smtClean="0"/>
            <a:t>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Birth:</a:t>
          </a:r>
          <a:r>
            <a:rPr lang="en-US" sz="3400" kern="1200" baseline="0" dirty="0" smtClean="0"/>
            <a:t> 30/09/1970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ID: 145673457</a:t>
          </a:r>
          <a:endParaRPr lang="en-US" sz="3400" kern="1200" dirty="0"/>
        </a:p>
      </dsp:txBody>
      <dsp:txXfrm rot="-5400000">
        <a:off x="2935794" y="327258"/>
        <a:ext cx="5127298" cy="1698658"/>
      </dsp:txXfrm>
    </dsp:sp>
    <dsp:sp modelId="{8ACAFD11-ECC7-C748-84BB-B1DC3585AC61}">
      <dsp:nvSpPr>
        <dsp:cNvPr id="0" name=""/>
        <dsp:cNvSpPr/>
      </dsp:nvSpPr>
      <dsp:spPr>
        <a:xfrm>
          <a:off x="0" y="58"/>
          <a:ext cx="2935794" cy="23530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Ani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Gevorgi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Hovhannisyan</a:t>
          </a:r>
          <a:endParaRPr lang="en-US" sz="3200" kern="1200" dirty="0"/>
        </a:p>
      </dsp:txBody>
      <dsp:txXfrm>
        <a:off x="114867" y="114925"/>
        <a:ext cx="2706060" cy="2123322"/>
      </dsp:txXfrm>
    </dsp:sp>
    <dsp:sp modelId="{56AC0252-B130-824A-A35C-C50C4C0CAC2A}">
      <dsp:nvSpPr>
        <dsp:cNvPr id="0" name=""/>
        <dsp:cNvSpPr/>
      </dsp:nvSpPr>
      <dsp:spPr>
        <a:xfrm rot="5400000">
          <a:off x="4604167" y="1037700"/>
          <a:ext cx="1882444" cy="521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err="1" smtClean="0"/>
            <a:t>Adress</a:t>
          </a:r>
          <a:r>
            <a:rPr lang="en-US" sz="3400" kern="1200" dirty="0" smtClean="0"/>
            <a:t>:</a:t>
          </a:r>
          <a:r>
            <a:rPr lang="en-US" sz="3400" kern="1200" baseline="0" dirty="0" smtClean="0"/>
            <a:t> </a:t>
          </a:r>
          <a:r>
            <a:rPr lang="en-US" sz="3400" kern="1200" dirty="0" err="1" smtClean="0"/>
            <a:t>Ararat,str</a:t>
          </a:r>
          <a:r>
            <a:rPr lang="en-US" sz="3400" kern="1200" dirty="0" smtClean="0"/>
            <a:t>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Birth: 26/07/1963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ID: 78959800</a:t>
          </a:r>
          <a:endParaRPr lang="en-US" sz="3400" kern="1200" dirty="0"/>
        </a:p>
      </dsp:txBody>
      <dsp:txXfrm rot="-5400000">
        <a:off x="2935794" y="2797967"/>
        <a:ext cx="5127298" cy="1698658"/>
      </dsp:txXfrm>
    </dsp:sp>
    <dsp:sp modelId="{9E31B167-0749-F042-B833-B66A9D5722F8}">
      <dsp:nvSpPr>
        <dsp:cNvPr id="0" name=""/>
        <dsp:cNvSpPr/>
      </dsp:nvSpPr>
      <dsp:spPr>
        <a:xfrm>
          <a:off x="0" y="2470767"/>
          <a:ext cx="2935794" cy="23530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Poxos</a:t>
          </a: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Armeni</a:t>
          </a: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</a:t>
          </a:r>
          <a:r>
            <a:rPr lang="en-US" sz="3200" kern="1200" dirty="0" err="1" smtClean="0"/>
            <a:t>Poxosyan</a:t>
          </a:r>
          <a:endParaRPr lang="en-US" sz="3200" kern="1200" dirty="0"/>
        </a:p>
      </dsp:txBody>
      <dsp:txXfrm>
        <a:off x="114867" y="2585634"/>
        <a:ext cx="2706060" cy="2123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F940D-70C7-8141-82D4-49319B45E54A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608E2-14F0-5E43-8CE7-A51D3E4D7E15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Hereditary disease</a:t>
          </a:r>
          <a:endParaRPr lang="en-US" sz="2600" kern="1200" dirty="0"/>
        </a:p>
      </dsp:txBody>
      <dsp:txXfrm>
        <a:off x="380119" y="246332"/>
        <a:ext cx="7675541" cy="492448"/>
      </dsp:txXfrm>
    </dsp:sp>
    <dsp:sp modelId="{75E3718D-C886-3B4E-A684-64A107D2BF2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15BBE-7749-C94D-96E3-53D67994103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Algeria</a:t>
          </a:r>
          <a:endParaRPr lang="en-US" sz="2600" kern="1200" dirty="0"/>
        </a:p>
      </dsp:txBody>
      <dsp:txXfrm>
        <a:off x="826075" y="985438"/>
        <a:ext cx="7229585" cy="492448"/>
      </dsp:txXfrm>
    </dsp:sp>
    <dsp:sp modelId="{D8409ECC-479B-A241-9F3D-B31F3DA96945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F3FD3-4796-1C4D-8F49-838D0240DC6F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Surgery</a:t>
          </a:r>
        </a:p>
      </dsp:txBody>
      <dsp:txXfrm>
        <a:off x="1070457" y="1724003"/>
        <a:ext cx="6985203" cy="492448"/>
      </dsp:txXfrm>
    </dsp:sp>
    <dsp:sp modelId="{CE39059E-747E-E146-BAC5-CFAE4C4E008C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46963-62AE-EF4A-9125-BBEC810907D4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Chronical</a:t>
          </a:r>
          <a:r>
            <a:rPr lang="en-US" sz="2600" kern="1200" baseline="0" dirty="0" smtClean="0"/>
            <a:t> disease</a:t>
          </a:r>
          <a:endParaRPr lang="en-US" sz="2600" kern="1200" dirty="0" smtClean="0"/>
        </a:p>
      </dsp:txBody>
      <dsp:txXfrm>
        <a:off x="1148486" y="2463109"/>
        <a:ext cx="6907174" cy="492448"/>
      </dsp:txXfrm>
    </dsp:sp>
    <dsp:sp modelId="{7BF5920E-158C-9049-868D-4F1CF4D0D29F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231AD-97FD-CD4C-8BFA-D0B350E722D3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Hashmandamutyun</a:t>
          </a:r>
        </a:p>
      </dsp:txBody>
      <dsp:txXfrm>
        <a:off x="1070457" y="3202215"/>
        <a:ext cx="6985203" cy="492448"/>
      </dsp:txXfrm>
    </dsp:sp>
    <dsp:sp modelId="{20E6326A-3059-AA4E-A6D1-549AC11B4A6D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C6703-5222-154C-869C-57AA30932AE8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Riski</a:t>
          </a:r>
          <a:r>
            <a:rPr lang="en-US" sz="2600" kern="1200" baseline="0" dirty="0" smtClean="0"/>
            <a:t> faktorner</a:t>
          </a:r>
          <a:endParaRPr lang="en-US" sz="2600" kern="1200" dirty="0" smtClean="0"/>
        </a:p>
      </dsp:txBody>
      <dsp:txXfrm>
        <a:off x="826075" y="3940779"/>
        <a:ext cx="7229585" cy="492448"/>
      </dsp:txXfrm>
    </dsp:sp>
    <dsp:sp modelId="{CDC903B4-C8C0-AF4A-870C-6A5E3CDDF0DC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5447E-4793-5D4A-BCCF-B1072C2E629F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Mankakan infekcion hivandutyunner</a:t>
          </a:r>
        </a:p>
      </dsp:txBody>
      <dsp:txXfrm>
        <a:off x="380119" y="4679885"/>
        <a:ext cx="7675541" cy="492448"/>
      </dsp:txXfrm>
    </dsp:sp>
    <dsp:sp modelId="{01004965-E134-A042-8692-F8D71E9839A1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C7A2F-1A3A-D543-9816-8107A52B7394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E98D8-531A-8E4A-B08B-FDF50215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E98D8-531A-8E4A-B08B-FDF50215A6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E98D8-531A-8E4A-B08B-FDF50215A6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643532" y="1871005"/>
            <a:ext cx="3953022" cy="801858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e Process 4"/>
          <p:cNvSpPr/>
          <p:nvPr/>
        </p:nvSpPr>
        <p:spPr>
          <a:xfrm>
            <a:off x="3643532" y="2991847"/>
            <a:ext cx="3953022" cy="801858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21501" y="207691"/>
            <a:ext cx="437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WELLCOME TO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HOSPITAL MANAGEMENT SYSTEM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2523" y="2003415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USER: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12892" y="3208110"/>
            <a:ext cx="146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PASSWORD:</a:t>
            </a:r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3643532" y="4112689"/>
            <a:ext cx="1292772" cy="662152"/>
          </a:xfrm>
          <a:prstGeom prst="flowChartAlternateProcess">
            <a:avLst/>
          </a:prstGeom>
          <a:gradFill flip="none" rotWithShape="1">
            <a:gsLst>
              <a:gs pos="60000">
                <a:schemeClr val="accent1">
                  <a:tint val="60000"/>
                  <a:lumMod val="104000"/>
                </a:schemeClr>
              </a:gs>
              <a:gs pos="100000">
                <a:schemeClr val="accent1">
                  <a:tint val="84000"/>
                </a:schemeClr>
              </a:gs>
            </a:gsLst>
            <a:lin ang="27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43533" y="4256690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Register?</a:t>
            </a:r>
            <a:endParaRPr lang="en-US" dirty="0"/>
          </a:p>
        </p:txBody>
      </p:sp>
      <p:sp>
        <p:nvSpPr>
          <p:cNvPr id="14" name="Alternate Process 13"/>
          <p:cNvSpPr/>
          <p:nvPr/>
        </p:nvSpPr>
        <p:spPr>
          <a:xfrm>
            <a:off x="6303782" y="4110280"/>
            <a:ext cx="1292772" cy="662152"/>
          </a:xfrm>
          <a:prstGeom prst="flowChartAlternateProcess">
            <a:avLst/>
          </a:prstGeom>
          <a:gradFill flip="none" rotWithShape="1">
            <a:gsLst>
              <a:gs pos="60000">
                <a:schemeClr val="accent1">
                  <a:tint val="60000"/>
                  <a:lumMod val="104000"/>
                </a:schemeClr>
              </a:gs>
              <a:gs pos="100000">
                <a:schemeClr val="accent1">
                  <a:tint val="84000"/>
                </a:schemeClr>
              </a:gs>
            </a:gsLst>
            <a:lin ang="27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03781" y="4256690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1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549" y="189781"/>
            <a:ext cx="2974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Hereditary disease</a:t>
            </a:r>
            <a:endParaRPr lang="en-US" sz="2400" b="1" dirty="0"/>
          </a:p>
        </p:txBody>
      </p:sp>
      <p:sp>
        <p:nvSpPr>
          <p:cNvPr id="6" name="Left Arrow 5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08042"/>
              </p:ext>
            </p:extLst>
          </p:nvPr>
        </p:nvGraphicFramePr>
        <p:xfrm>
          <a:off x="614855" y="1530549"/>
          <a:ext cx="7873537" cy="24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537"/>
              </a:tblGrid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092242" y="1725283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92242" y="2533290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92242" y="3378680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95144" y="6181588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1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549" y="189781"/>
            <a:ext cx="2974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 err="1" smtClean="0"/>
              <a:t>Alergia</a:t>
            </a:r>
            <a:endParaRPr lang="en-US" sz="2400" b="1" dirty="0"/>
          </a:p>
        </p:txBody>
      </p:sp>
      <p:sp>
        <p:nvSpPr>
          <p:cNvPr id="6" name="Left Arrow 5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08042"/>
              </p:ext>
            </p:extLst>
          </p:nvPr>
        </p:nvGraphicFramePr>
        <p:xfrm>
          <a:off x="614855" y="1530549"/>
          <a:ext cx="7873537" cy="24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537"/>
              </a:tblGrid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092242" y="1725283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92242" y="2533290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92242" y="3378680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5144" y="6181588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2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549" y="189781"/>
            <a:ext cx="2974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Surgery</a:t>
            </a:r>
            <a:endParaRPr lang="en-US" sz="2400" b="1" dirty="0"/>
          </a:p>
        </p:txBody>
      </p:sp>
      <p:sp>
        <p:nvSpPr>
          <p:cNvPr id="6" name="Left Arrow 5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08042"/>
              </p:ext>
            </p:extLst>
          </p:nvPr>
        </p:nvGraphicFramePr>
        <p:xfrm>
          <a:off x="614855" y="1530549"/>
          <a:ext cx="7873537" cy="24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537"/>
              </a:tblGrid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1369616" y="1708030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69616" y="2516037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369616" y="3361427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50153"/>
              </p:ext>
            </p:extLst>
          </p:nvPr>
        </p:nvGraphicFramePr>
        <p:xfrm>
          <a:off x="8488392" y="1530549"/>
          <a:ext cx="1763623" cy="24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23"/>
              </a:tblGrid>
              <a:tr h="793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47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47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1791"/>
              </p:ext>
            </p:extLst>
          </p:nvPr>
        </p:nvGraphicFramePr>
        <p:xfrm>
          <a:off x="614854" y="973666"/>
          <a:ext cx="9545146" cy="40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527"/>
                <a:gridCol w="1740619"/>
              </a:tblGrid>
              <a:tr h="40993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195144" y="6181588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9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549" y="189781"/>
            <a:ext cx="2974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Chronical Disease</a:t>
            </a:r>
            <a:endParaRPr lang="en-US" sz="2400" b="1" dirty="0"/>
          </a:p>
        </p:txBody>
      </p:sp>
      <p:sp>
        <p:nvSpPr>
          <p:cNvPr id="6" name="Left Arrow 5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08042"/>
              </p:ext>
            </p:extLst>
          </p:nvPr>
        </p:nvGraphicFramePr>
        <p:xfrm>
          <a:off x="614855" y="1530549"/>
          <a:ext cx="7873537" cy="24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537"/>
              </a:tblGrid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1369616" y="1708030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69616" y="2516037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369616" y="3361427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195144" y="6181588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5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549" y="189781"/>
            <a:ext cx="2974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Mankakan Infekcion hivandutyunner</a:t>
            </a:r>
            <a:endParaRPr lang="en-US" sz="2400" b="1" dirty="0"/>
          </a:p>
        </p:txBody>
      </p:sp>
      <p:sp>
        <p:nvSpPr>
          <p:cNvPr id="6" name="Left Arrow 5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08042"/>
              </p:ext>
            </p:extLst>
          </p:nvPr>
        </p:nvGraphicFramePr>
        <p:xfrm>
          <a:off x="614855" y="1530549"/>
          <a:ext cx="7873537" cy="24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537"/>
              </a:tblGrid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109495" y="1759789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09495" y="2567796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09495" y="3413186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5144" y="6181588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549" y="189781"/>
            <a:ext cx="2974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Hashmandamutyun</a:t>
            </a:r>
            <a:endParaRPr lang="en-US" sz="2400" b="1" dirty="0"/>
          </a:p>
        </p:txBody>
      </p:sp>
      <p:sp>
        <p:nvSpPr>
          <p:cNvPr id="6" name="Left Arrow 5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88939"/>
              </p:ext>
            </p:extLst>
          </p:nvPr>
        </p:nvGraphicFramePr>
        <p:xfrm>
          <a:off x="614855" y="1530549"/>
          <a:ext cx="1006911" cy="24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11"/>
              </a:tblGrid>
              <a:tr h="8010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bg1"/>
                          </a:solidFill>
                        </a:rPr>
                        <a:t>II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0103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570672" y="1725283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70672" y="2533290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70672" y="3378680"/>
            <a:ext cx="465826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5144" y="6181588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5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9545" y="898633"/>
            <a:ext cx="1749972" cy="5675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2276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25007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Jiznenei</a:t>
            </a:r>
            <a:r>
              <a:rPr lang="en-US" dirty="0" smtClean="0"/>
              <a:t> </a:t>
            </a:r>
            <a:r>
              <a:rPr lang="en-US" dirty="0" err="1" smtClean="0"/>
              <a:t>anamnez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37738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37179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Vaccination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11407" y="88998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Ani</a:t>
            </a:r>
            <a:r>
              <a:rPr lang="en-US" dirty="0" smtClean="0"/>
              <a:t> </a:t>
            </a:r>
            <a:r>
              <a:rPr lang="en-US" sz="2400" b="1" dirty="0" smtClean="0"/>
              <a:t>Gevorgi Hovhannisyan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stCxn id="9" idx="2"/>
          </p:cNvCxnSpPr>
          <p:nvPr/>
        </p:nvCxnSpPr>
        <p:spPr>
          <a:xfrm>
            <a:off x="9312165" y="1466192"/>
            <a:ext cx="4363" cy="46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670941" y="1983777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7332" y="2114421"/>
            <a:ext cx="225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Vaccination Name: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2670940" y="2964312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670939" y="4090883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670938" y="5217454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292486" y="1932317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3105" y="2099032"/>
            <a:ext cx="225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Vaccination Date:</a:t>
            </a:r>
            <a:endParaRPr lang="en-US" sz="2000" dirty="0"/>
          </a:p>
        </p:txBody>
      </p:sp>
      <p:sp>
        <p:nvSpPr>
          <p:cNvPr id="29" name="Rounded Rectangle 28"/>
          <p:cNvSpPr/>
          <p:nvPr/>
        </p:nvSpPr>
        <p:spPr>
          <a:xfrm>
            <a:off x="8292486" y="2880467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292486" y="4090882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2485" y="5185545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442028" y="917085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tvyalner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195144" y="6181588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1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9545" y="898633"/>
            <a:ext cx="1749972" cy="5675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2276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25007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Jizneni</a:t>
            </a:r>
            <a:r>
              <a:rPr lang="en-US" dirty="0" smtClean="0"/>
              <a:t> </a:t>
            </a:r>
            <a:r>
              <a:rPr lang="en-US" dirty="0" err="1" smtClean="0"/>
              <a:t>anamnez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37738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37179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Vaccination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11407" y="88998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Ani</a:t>
            </a:r>
            <a:r>
              <a:rPr lang="en-US" dirty="0" smtClean="0"/>
              <a:t> </a:t>
            </a:r>
            <a:r>
              <a:rPr lang="en-US" sz="2400" b="1" dirty="0" smtClean="0"/>
              <a:t>Gevorgi Hovhannisyan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08361" y="1484644"/>
            <a:ext cx="4363" cy="46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670941" y="1983777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7332" y="2114421"/>
            <a:ext cx="225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	Height: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2670937" y="2995722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670939" y="4090883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7332" y="3110978"/>
            <a:ext cx="225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Weight: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7332" y="4206138"/>
            <a:ext cx="225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Blood Group:</a:t>
            </a:r>
            <a:endParaRPr lang="en-US" sz="2000" dirty="0"/>
          </a:p>
        </p:txBody>
      </p:sp>
      <p:sp>
        <p:nvSpPr>
          <p:cNvPr id="33" name="Rounded Rectangle 32"/>
          <p:cNvSpPr/>
          <p:nvPr/>
        </p:nvSpPr>
        <p:spPr>
          <a:xfrm>
            <a:off x="2670937" y="5102828"/>
            <a:ext cx="3308131" cy="63062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Jnshum,pulys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126716" y="1937951"/>
            <a:ext cx="2026873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Gangatner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442028" y="917085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tvyalner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689" y="5216540"/>
            <a:ext cx="220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Blood pressure:</a:t>
            </a:r>
            <a:endParaRPr lang="en-US" sz="2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148740" y="6290441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678769" y="6098974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12/05/2016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4095" y="6235235"/>
            <a:ext cx="225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</a:t>
            </a:r>
            <a:r>
              <a:rPr lang="en-US" sz="2000" dirty="0" smtClean="0"/>
              <a:t>Last Visit: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611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9545" y="898633"/>
            <a:ext cx="1749972" cy="5675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2276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25007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Jizneni</a:t>
            </a:r>
            <a:r>
              <a:rPr lang="en-US" dirty="0" smtClean="0"/>
              <a:t> </a:t>
            </a:r>
            <a:r>
              <a:rPr lang="en-US" dirty="0" err="1" smtClean="0"/>
              <a:t>anamnez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37738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37179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Vaccination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11407" y="88998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Ani</a:t>
            </a:r>
            <a:r>
              <a:rPr lang="en-US" dirty="0" smtClean="0"/>
              <a:t> </a:t>
            </a:r>
            <a:r>
              <a:rPr lang="en-US" sz="2400" b="1" dirty="0" smtClean="0"/>
              <a:t>Gevorgi Hovhannisyan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08361" y="1484644"/>
            <a:ext cx="4363" cy="46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442028" y="917085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tvyalner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174137" y="1950769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Gangatner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300349" y="1950768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Uxegrum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9545" y="898633"/>
            <a:ext cx="1749972" cy="5675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2276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25007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Jizneni</a:t>
            </a:r>
            <a:r>
              <a:rPr lang="en-US" dirty="0" smtClean="0"/>
              <a:t> </a:t>
            </a:r>
            <a:r>
              <a:rPr lang="en-US" dirty="0" err="1" smtClean="0"/>
              <a:t>anamnez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37738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37179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Vaccination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11407" y="88998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Ani</a:t>
            </a:r>
            <a:r>
              <a:rPr lang="en-US" dirty="0" smtClean="0"/>
              <a:t> </a:t>
            </a:r>
            <a:r>
              <a:rPr lang="en-US" sz="2400" b="1" dirty="0" smtClean="0"/>
              <a:t>Gevorgi Hovhannisyan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08361" y="1484644"/>
            <a:ext cx="4363" cy="46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442028" y="917085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tvyalner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333375" y="1632641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Gangatner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1600" y="170058"/>
            <a:ext cx="2035834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Gangatner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6822"/>
              </p:ext>
            </p:extLst>
          </p:nvPr>
        </p:nvGraphicFramePr>
        <p:xfrm>
          <a:off x="784209" y="2294279"/>
          <a:ext cx="987803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8039"/>
              </a:tblGrid>
              <a:tr h="896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20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20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0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4197568" y="6193954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3843" y="152930"/>
            <a:ext cx="44301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yuthaya" charset="-34"/>
                <a:ea typeface="Ayuthaya" charset="-34"/>
                <a:cs typeface="Ayuthaya" charset="-34"/>
              </a:rPr>
              <a:t>CREATE </a:t>
            </a:r>
          </a:p>
          <a:p>
            <a:pPr algn="ctr"/>
            <a:r>
              <a:rPr lang="en-US" sz="2400" b="1" dirty="0" smtClean="0">
                <a:latin typeface="Ayuthaya" charset="-34"/>
                <a:ea typeface="Ayuthaya" charset="-34"/>
                <a:cs typeface="Ayuthaya" charset="-34"/>
              </a:rPr>
              <a:t>NEW ACCOUNT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8272" y="1334356"/>
            <a:ext cx="2981254" cy="55282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07216" y="1299554"/>
            <a:ext cx="2981254" cy="55282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28270" y="2273826"/>
            <a:ext cx="2981254" cy="54977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8270" y="3348474"/>
            <a:ext cx="2981255" cy="58087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8267" y="4356164"/>
            <a:ext cx="2981257" cy="49641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Choose question for required password.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7175" y="1450889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7175" y="2422332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Profession: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7175" y="3393775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Password: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7175" y="4281207"/>
            <a:ext cx="136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Question: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7313555" y="4616940"/>
            <a:ext cx="253220" cy="185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66913"/>
              </p:ext>
            </p:extLst>
          </p:nvPr>
        </p:nvGraphicFramePr>
        <p:xfrm>
          <a:off x="7777244" y="4402604"/>
          <a:ext cx="2877625" cy="27041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77625"/>
              </a:tblGrid>
              <a:tr h="7839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school did you attend for sixth grade?</a:t>
                      </a:r>
                    </a:p>
                  </a:txBody>
                  <a:tcPr/>
                </a:tc>
              </a:tr>
              <a:tr h="600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what city or town did your mother and father meet?</a:t>
                      </a:r>
                    </a:p>
                  </a:txBody>
                  <a:tcPr/>
                </a:tc>
              </a:tr>
              <a:tr h="3841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your favorite web browser?</a:t>
                      </a:r>
                    </a:p>
                  </a:txBody>
                  <a:tcPr/>
                </a:tc>
              </a:tr>
              <a:tr h="384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is your favorite actor, musician, or artist?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641791" y="5226773"/>
            <a:ext cx="2981257" cy="50709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7175" y="5260972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Answer: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77246" y="3276932"/>
            <a:ext cx="2747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You should use uppercase letters, numbers (0 </a:t>
            </a:r>
            <a:r>
              <a:rPr lang="mr-IN" dirty="0" smtClean="0"/>
              <a:t>–</a:t>
            </a:r>
            <a:r>
              <a:rPr lang="en-US" dirty="0" smtClean="0"/>
              <a:t> 9) and low case letters.</a:t>
            </a:r>
            <a:endParaRPr lang="en-US" dirty="0"/>
          </a:p>
        </p:txBody>
      </p:sp>
      <p:sp>
        <p:nvSpPr>
          <p:cNvPr id="23" name="Alternate Process 22"/>
          <p:cNvSpPr/>
          <p:nvPr/>
        </p:nvSpPr>
        <p:spPr>
          <a:xfrm>
            <a:off x="5486033" y="6067255"/>
            <a:ext cx="1292772" cy="662152"/>
          </a:xfrm>
          <a:prstGeom prst="flowChartAlternateProcess">
            <a:avLst/>
          </a:prstGeom>
          <a:gradFill flip="none" rotWithShape="1">
            <a:gsLst>
              <a:gs pos="60000">
                <a:schemeClr val="accent1">
                  <a:tint val="60000"/>
                  <a:lumMod val="104000"/>
                </a:schemeClr>
              </a:gs>
              <a:gs pos="100000">
                <a:schemeClr val="accent1">
                  <a:tint val="84000"/>
                </a:schemeClr>
              </a:gs>
            </a:gsLst>
            <a:lin ang="27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907216" y="2221290"/>
            <a:ext cx="2981254" cy="54977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Department</a:t>
            </a:r>
            <a:r>
              <a:rPr lang="mr-IN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34790"/>
              </p:ext>
            </p:extLst>
          </p:nvPr>
        </p:nvGraphicFramePr>
        <p:xfrm>
          <a:off x="1630141" y="739782"/>
          <a:ext cx="812800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9297927" y="842874"/>
            <a:ext cx="300037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18143" y="172528"/>
            <a:ext cx="217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Ani </a:t>
            </a:r>
            <a:r>
              <a:rPr lang="en-US" sz="2000" b="1" smtClean="0"/>
              <a:t>Gevorgi Hovhannisyan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7386" y="1755784"/>
            <a:ext cx="2405575" cy="759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DEPARTAMENTS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12671"/>
              </p:ext>
            </p:extLst>
          </p:nvPr>
        </p:nvGraphicFramePr>
        <p:xfrm>
          <a:off x="3060840" y="2135611"/>
          <a:ext cx="5750583" cy="29079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5058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Consultative and Diagnostic Department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Urology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Orthoepy and Traumatology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Coloproctology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Proctology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Surgery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Left Arrow 19"/>
          <p:cNvSpPr/>
          <p:nvPr/>
        </p:nvSpPr>
        <p:spPr>
          <a:xfrm rot="10800000" flipV="1">
            <a:off x="2639684" y="2045241"/>
            <a:ext cx="452117" cy="449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7917" y="204952"/>
            <a:ext cx="16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Uxegrum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99001"/>
              </p:ext>
            </p:extLst>
          </p:nvPr>
        </p:nvGraphicFramePr>
        <p:xfrm>
          <a:off x="9232580" y="4653311"/>
          <a:ext cx="24192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230"/>
              </a:tblGrid>
              <a:tr h="353986">
                <a:tc>
                  <a:txBody>
                    <a:bodyPr/>
                    <a:lstStyle/>
                    <a:p>
                      <a:r>
                        <a:rPr lang="en-US" dirty="0" smtClean="0"/>
                        <a:t>Ara A.</a:t>
                      </a:r>
                      <a:r>
                        <a:rPr lang="en-US" baseline="0" dirty="0" smtClean="0"/>
                        <a:t> Torozyan</a:t>
                      </a:r>
                      <a:endParaRPr lang="en-US" dirty="0"/>
                    </a:p>
                  </a:txBody>
                  <a:tcPr/>
                </a:tc>
              </a:tr>
              <a:tr h="353986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r>
                        <a:rPr lang="en-US" baseline="0" dirty="0" smtClean="0"/>
                        <a:t> M. </a:t>
                      </a:r>
                      <a:r>
                        <a:rPr lang="en-US" baseline="0" dirty="0" err="1" smtClean="0"/>
                        <a:t>Karapetyan</a:t>
                      </a:r>
                      <a:endParaRPr lang="en-US" dirty="0"/>
                    </a:p>
                  </a:txBody>
                  <a:tcPr/>
                </a:tc>
              </a:tr>
              <a:tr h="3539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39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Left Arrow 20"/>
          <p:cNvSpPr/>
          <p:nvPr/>
        </p:nvSpPr>
        <p:spPr>
          <a:xfrm rot="10800000" flipV="1">
            <a:off x="8811423" y="4653311"/>
            <a:ext cx="452117" cy="449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18143" y="172528"/>
            <a:ext cx="217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Ani </a:t>
            </a:r>
            <a:r>
              <a:rPr lang="en-US" sz="2000" b="1" smtClean="0"/>
              <a:t>Gevorgi Hovhannisyan</a:t>
            </a:r>
            <a:endParaRPr lang="en-US" sz="2000" b="1" dirty="0"/>
          </a:p>
        </p:txBody>
      </p:sp>
      <p:sp>
        <p:nvSpPr>
          <p:cNvPr id="10" name="Left Arrow 9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7917" y="204952"/>
            <a:ext cx="16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Uxegrum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815465" y="1208218"/>
            <a:ext cx="6983971" cy="1786081"/>
            <a:chOff x="-1725283" y="1964524"/>
            <a:chExt cx="8844281" cy="1786081"/>
          </a:xfrm>
        </p:grpSpPr>
        <p:sp>
          <p:nvSpPr>
            <p:cNvPr id="16" name="Rounded Rectangle 15"/>
            <p:cNvSpPr/>
            <p:nvPr/>
          </p:nvSpPr>
          <p:spPr>
            <a:xfrm>
              <a:off x="-1725283" y="1964524"/>
              <a:ext cx="8128000" cy="169333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85932" y="2057272"/>
              <a:ext cx="6333066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t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smtClean="0"/>
                <a:t>Ara A. Torozyan</a:t>
              </a:r>
              <a:endParaRPr lang="en-US" sz="3300" kern="1200" dirty="0"/>
            </a:p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600" kern="1200" dirty="0" smtClean="0"/>
                <a:t>Surgeoun(general)</a:t>
              </a:r>
              <a:endParaRPr lang="en-US" sz="2600" kern="1200" dirty="0"/>
            </a:p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600" kern="1200" dirty="0" smtClean="0"/>
                <a:t>Endrocrin Department</a:t>
              </a:r>
              <a:endParaRPr lang="en-US" sz="2600" kern="12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65842" y="1300966"/>
            <a:ext cx="1625600" cy="1354666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ounded Rectangle 5"/>
          <p:cNvSpPr/>
          <p:nvPr/>
        </p:nvSpPr>
        <p:spPr>
          <a:xfrm>
            <a:off x="7625751" y="1978299"/>
            <a:ext cx="4106174" cy="462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76413" y="5797139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0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9545" y="898633"/>
            <a:ext cx="1749972" cy="5675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2276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25007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Jizneni</a:t>
            </a:r>
            <a:r>
              <a:rPr lang="en-US" dirty="0" smtClean="0"/>
              <a:t> </a:t>
            </a:r>
            <a:r>
              <a:rPr lang="en-US" dirty="0" err="1" smtClean="0"/>
              <a:t>anamnez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37738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37179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Vaccination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11407" y="88998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Ani</a:t>
            </a:r>
            <a:r>
              <a:rPr lang="en-US" dirty="0" smtClean="0"/>
              <a:t> </a:t>
            </a:r>
            <a:r>
              <a:rPr lang="en-US" sz="2400" b="1" dirty="0" smtClean="0"/>
              <a:t>Gevorgi Hovhannisyan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08361" y="1484644"/>
            <a:ext cx="4363" cy="46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442028" y="917085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tvyalner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174137" y="1950769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Gangatner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300349" y="1950768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Uxegrum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2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1600" y="170058"/>
            <a:ext cx="274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Laborator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Tvyalner</a:t>
            </a:r>
            <a:endParaRPr lang="en-US" sz="2400" b="1" dirty="0"/>
          </a:p>
        </p:txBody>
      </p:sp>
      <p:sp>
        <p:nvSpPr>
          <p:cNvPr id="4" name="Left Arrow 3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81661"/>
              </p:ext>
            </p:extLst>
          </p:nvPr>
        </p:nvGraphicFramePr>
        <p:xfrm>
          <a:off x="1031600" y="943953"/>
          <a:ext cx="8127999" cy="349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985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Analizi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98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093174" y="6129830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5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940186"/>
              </p:ext>
            </p:extLst>
          </p:nvPr>
        </p:nvGraphicFramePr>
        <p:xfrm>
          <a:off x="2228947" y="382042"/>
          <a:ext cx="91406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evel 4"/>
          <p:cNvSpPr/>
          <p:nvPr/>
        </p:nvSpPr>
        <p:spPr>
          <a:xfrm>
            <a:off x="10356948" y="6227379"/>
            <a:ext cx="1719438" cy="488731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566026" y="1279282"/>
            <a:ext cx="2405575" cy="759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DEPARTAMENTS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566026" y="2540392"/>
            <a:ext cx="2405575" cy="759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566028" y="3680460"/>
            <a:ext cx="2405575" cy="759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66026" y="4941570"/>
            <a:ext cx="2405575" cy="759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</a:t>
            </a:r>
          </a:p>
          <a:p>
            <a:pPr algn="ctr"/>
            <a:r>
              <a:rPr lang="en-US" dirty="0" smtClean="0"/>
              <a:t>NEW PATIENT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9566026" y="1643943"/>
            <a:ext cx="267286" cy="1513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31850"/>
              </p:ext>
            </p:extLst>
          </p:nvPr>
        </p:nvGraphicFramePr>
        <p:xfrm>
          <a:off x="1216073" y="728662"/>
          <a:ext cx="812800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0"/>
              </a:tblGrid>
              <a:tr h="304694"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8901112" y="825816"/>
            <a:ext cx="300037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38521"/>
              </p:ext>
            </p:extLst>
          </p:nvPr>
        </p:nvGraphicFramePr>
        <p:xfrm>
          <a:off x="3668294" y="1678448"/>
          <a:ext cx="5750583" cy="29157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50583"/>
              </a:tblGrid>
              <a:tr h="37358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Consultative and Diagnostic Department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Urology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Orthoepy and Traumatology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Coloproctology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Proctology</a:t>
                      </a:r>
                      <a:endParaRPr lang="en-US" dirty="0"/>
                    </a:p>
                  </a:txBody>
                  <a:tcPr/>
                </a:tc>
              </a:tr>
              <a:tr h="4236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Surgery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59118" y="4699257"/>
            <a:ext cx="6983971" cy="1786081"/>
            <a:chOff x="-1725283" y="1964524"/>
            <a:chExt cx="8844281" cy="1786081"/>
          </a:xfrm>
        </p:grpSpPr>
        <p:sp>
          <p:nvSpPr>
            <p:cNvPr id="21" name="Rounded Rectangle 20"/>
            <p:cNvSpPr/>
            <p:nvPr/>
          </p:nvSpPr>
          <p:spPr>
            <a:xfrm>
              <a:off x="-1725283" y="1964524"/>
              <a:ext cx="8128000" cy="169333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85932" y="2057272"/>
              <a:ext cx="6333066" cy="1693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t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smtClean="0"/>
                <a:t>Ara A. Torozyan</a:t>
              </a:r>
              <a:endParaRPr lang="en-US" sz="3300" kern="1200" dirty="0"/>
            </a:p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600" kern="1200" dirty="0" smtClean="0"/>
                <a:t>Surgeoun(general)</a:t>
              </a:r>
              <a:endParaRPr lang="en-US" sz="2600" kern="1200" dirty="0"/>
            </a:p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600" kern="1200" dirty="0" smtClean="0"/>
                <a:t>Endrocrin Department</a:t>
              </a:r>
              <a:endParaRPr lang="en-US" sz="2600" kern="12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28451" y="4868590"/>
            <a:ext cx="1625600" cy="1354666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U-Turn Arrow 27"/>
          <p:cNvSpPr/>
          <p:nvPr/>
        </p:nvSpPr>
        <p:spPr>
          <a:xfrm rot="7682860" flipV="1">
            <a:off x="2798486" y="4154025"/>
            <a:ext cx="463295" cy="50241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1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566026" y="1279282"/>
            <a:ext cx="2405575" cy="759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566026" y="2540392"/>
            <a:ext cx="2405575" cy="759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566028" y="3680460"/>
            <a:ext cx="2405575" cy="759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66026" y="4941570"/>
            <a:ext cx="2405575" cy="759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</a:t>
            </a:r>
          </a:p>
          <a:p>
            <a:pPr algn="ctr"/>
            <a:r>
              <a:rPr lang="en-US" dirty="0" smtClean="0"/>
              <a:t>NEW PATIENT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9566026" y="2768954"/>
            <a:ext cx="293883" cy="302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42344"/>
              </p:ext>
            </p:extLst>
          </p:nvPr>
        </p:nvGraphicFramePr>
        <p:xfrm>
          <a:off x="1051270" y="1673177"/>
          <a:ext cx="812800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0"/>
              </a:tblGrid>
              <a:tr h="314326"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 flipH="1">
            <a:off x="8772526" y="1673177"/>
            <a:ext cx="271462" cy="317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1590271"/>
              </p:ext>
            </p:extLst>
          </p:nvPr>
        </p:nvGraphicFramePr>
        <p:xfrm>
          <a:off x="1051270" y="2221817"/>
          <a:ext cx="8154986" cy="482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1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0000"/>
                <a:lumMod val="104000"/>
                <a:alpha val="99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11407" y="88998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Ani</a:t>
            </a:r>
            <a:r>
              <a:rPr lang="en-US" dirty="0" smtClean="0"/>
              <a:t> </a:t>
            </a:r>
            <a:r>
              <a:rPr lang="en-US" sz="2400" b="1" dirty="0" smtClean="0"/>
              <a:t>Gevorgi Hovhannisyan</a:t>
            </a:r>
            <a:endParaRPr lang="en-US" sz="2400" b="1" dirty="0"/>
          </a:p>
        </p:txBody>
      </p:sp>
      <p:sp>
        <p:nvSpPr>
          <p:cNvPr id="7" name="Left Arrow 6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545" y="898633"/>
            <a:ext cx="1749972" cy="5675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12276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25007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37738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437179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Vaccination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72055" y="1466192"/>
            <a:ext cx="0" cy="520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12276" y="2057400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12276" y="2908739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30/09/1975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12276" y="3785039"/>
            <a:ext cx="2490952" cy="546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Armenian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312276" y="4738853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Armenia, Yerevan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2276" y="5666391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Avan, 0057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68812" y="2057400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Hovhannisyan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4855" y="2024399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99993" y="2076528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2304" y="4782886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Line: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855" y="3027403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Birth Date: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9545" y="5646951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Region/Zip: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383107" y="2037326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Gevorgi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668812" y="3000704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68460" y="3045796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Gender: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668812" y="3882759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3487572o2984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28511" y="3958224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Passport/ID: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68812" y="4734601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10/11/2016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72055" y="3873642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Citizen: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35760" y="4782886"/>
            <a:ext cx="178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Date of Register: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0442028" y="917085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tvyalner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2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0000"/>
                <a:lumMod val="104000"/>
                <a:alpha val="99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11407" y="88998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Ani</a:t>
            </a:r>
            <a:r>
              <a:rPr lang="en-US" dirty="0" smtClean="0"/>
              <a:t> </a:t>
            </a:r>
            <a:r>
              <a:rPr lang="en-US" sz="2400" b="1" dirty="0" smtClean="0"/>
              <a:t>Gevorgi Hovhannisyan</a:t>
            </a:r>
            <a:endParaRPr lang="en-US" sz="2400" b="1" dirty="0"/>
          </a:p>
        </p:txBody>
      </p:sp>
      <p:sp>
        <p:nvSpPr>
          <p:cNvPr id="7" name="Left Arrow 6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545" y="898633"/>
            <a:ext cx="1749972" cy="5675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12276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25007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37738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437179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Vaccination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72055" y="1466192"/>
            <a:ext cx="0" cy="520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12276" y="2057400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YSU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12276" y="2908739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4855" y="2024399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Place: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855" y="3027403"/>
            <a:ext cx="174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smtClean="0"/>
              <a:t>Profession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12276" y="3878742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+374-95-67-46-39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8372" y="3846476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Phone Number: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99993" y="3860584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+374-95-67-46-39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12276" y="4848745"/>
            <a:ext cx="2490952" cy="52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6758030475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54822" y="4878231"/>
            <a:ext cx="16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Registration ID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0442028" y="917085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tvyalner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195144" y="6181588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9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9545" y="898633"/>
            <a:ext cx="1749972" cy="5675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2276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25007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37738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37179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Vaccination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1407" y="88998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Ani</a:t>
            </a:r>
            <a:r>
              <a:rPr lang="en-US" dirty="0" smtClean="0"/>
              <a:t> </a:t>
            </a:r>
            <a:r>
              <a:rPr lang="en-US" sz="2400" b="1" dirty="0" smtClean="0"/>
              <a:t>Gevorgi Hovhannisyan</a:t>
            </a:r>
            <a:endParaRPr lang="en-US" sz="2400" b="1" dirty="0"/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3184634" y="1466192"/>
            <a:ext cx="2628" cy="48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29606" y="2243506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29607" y="3247693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8372" y="2404238"/>
            <a:ext cx="1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Insurance 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9545" y="4366251"/>
            <a:ext cx="1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Insurance Card ID: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29606" y="4235607"/>
            <a:ext cx="3308131" cy="6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9545" y="3450567"/>
            <a:ext cx="1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Phone Number: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442028" y="917085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tvyalner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95144" y="6181588"/>
            <a:ext cx="2004849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2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141890" y="204952"/>
            <a:ext cx="472965" cy="299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9545" y="898633"/>
            <a:ext cx="1749972" cy="5675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2276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25007" y="898633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Jizneni</a:t>
            </a:r>
            <a:r>
              <a:rPr lang="en-US" dirty="0" smtClean="0"/>
              <a:t> </a:t>
            </a:r>
            <a:r>
              <a:rPr lang="en-US" dirty="0" err="1" smtClean="0"/>
              <a:t>anamnez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37738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37179" y="898634"/>
            <a:ext cx="1749972" cy="5675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Vaccination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1407" y="88998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Ani</a:t>
            </a:r>
            <a:r>
              <a:rPr lang="en-US" dirty="0" smtClean="0"/>
              <a:t> </a:t>
            </a:r>
            <a:r>
              <a:rPr lang="en-US" sz="2400" b="1" dirty="0" smtClean="0"/>
              <a:t>Gevorgi Hovhannisyan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10355" y="1466192"/>
            <a:ext cx="0" cy="517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442028" y="917085"/>
            <a:ext cx="1749972" cy="5675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tvyalner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72847053"/>
              </p:ext>
            </p:extLst>
          </p:nvPr>
        </p:nvGraphicFramePr>
        <p:xfrm>
          <a:off x="686280" y="154780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triped Right Arrow 10"/>
          <p:cNvSpPr/>
          <p:nvPr/>
        </p:nvSpPr>
        <p:spPr>
          <a:xfrm>
            <a:off x="8946254" y="1802622"/>
            <a:ext cx="788177" cy="362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8923398" y="3335248"/>
            <a:ext cx="788177" cy="362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/>
          <p:cNvSpPr/>
          <p:nvPr/>
        </p:nvSpPr>
        <p:spPr>
          <a:xfrm>
            <a:off x="8997796" y="4119953"/>
            <a:ext cx="788177" cy="362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>
            <a:off x="9035029" y="4818693"/>
            <a:ext cx="788177" cy="362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8997795" y="5508358"/>
            <a:ext cx="788177" cy="362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9098654" y="6291234"/>
            <a:ext cx="788177" cy="362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>
            <a:off x="8923398" y="2590053"/>
            <a:ext cx="788177" cy="362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01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564</TotalTime>
  <Words>455</Words>
  <Application>Microsoft Macintosh PowerPoint</Application>
  <PresentationFormat>Widescreen</PresentationFormat>
  <Paragraphs>226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Ayuthaya</vt:lpstr>
      <vt:lpstr>Calibri</vt:lpstr>
      <vt:lpstr>Corbel</vt:lpstr>
      <vt:lpstr>Mangal</vt:lpstr>
      <vt:lpstr>Arial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2017-03-04T13:17:16Z</dcterms:created>
  <dcterms:modified xsi:type="dcterms:W3CDTF">2017-03-05T11:07:00Z</dcterms:modified>
</cp:coreProperties>
</file>