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4" r:id="rId7"/>
    <p:sldId id="267" r:id="rId8"/>
    <p:sldId id="262" r:id="rId9"/>
    <p:sldId id="292" r:id="rId10"/>
    <p:sldId id="293" r:id="rId11"/>
    <p:sldId id="295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DM Sans" panose="020B0604020202020204" charset="0"/>
      <p:regular r:id="rId18"/>
      <p:bold r:id="rId19"/>
      <p:italic r:id="rId20"/>
      <p:boldItalic r:id="rId21"/>
    </p:embeddedFont>
    <p:embeddedFont>
      <p:font typeface="Inter" panose="020B0604020202020204" charset="0"/>
      <p:regular r:id="rId22"/>
      <p:bold r:id="rId23"/>
    </p:embeddedFont>
    <p:embeddedFont>
      <p:font typeface="Libre Franklin Black" pitchFamily="2" charset="0"/>
      <p:bold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Nunito Light" pitchFamily="2" charset="0"/>
      <p:regular r:id="rId30"/>
      <p: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6DCB81-5C25-41FE-8868-17085E9BAD02}">
  <a:tblStyle styleId="{066DCB81-5C25-41FE-8868-17085E9BAD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5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ableStyles" Target="tableStyles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992f9685e2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992f9685e2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2abd74abce5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2abd74abce5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5374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4f1e0afa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4f1e0afa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818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ab5baaca1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ab5baaca1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4f1e0afa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4f1e0afa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5fca9abb0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5fca9abb0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abd74abce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2abd74abce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2abd74abce5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2abd74abce5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2abd74abce5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2abd74abce5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2ab5baaca1a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2ab5baaca1a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abd74abce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2abd74abce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38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71200" y="1551900"/>
            <a:ext cx="6201600" cy="20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443811" y="-318845"/>
            <a:ext cx="10277171" cy="5791903"/>
            <a:chOff x="-443811" y="-318845"/>
            <a:chExt cx="10277171" cy="5791903"/>
          </a:xfrm>
        </p:grpSpPr>
        <p:sp>
          <p:nvSpPr>
            <p:cNvPr id="11" name="Google Shape;11;p2"/>
            <p:cNvSpPr/>
            <p:nvPr/>
          </p:nvSpPr>
          <p:spPr>
            <a:xfrm>
              <a:off x="-443811" y="2817859"/>
              <a:ext cx="2312325" cy="2655200"/>
            </a:xfrm>
            <a:custGeom>
              <a:avLst/>
              <a:gdLst/>
              <a:ahLst/>
              <a:cxnLst/>
              <a:rect l="l" t="t" r="r" b="b"/>
              <a:pathLst>
                <a:path w="92493" h="106208" extrusionOk="0">
                  <a:moveTo>
                    <a:pt x="1973" y="31219"/>
                  </a:moveTo>
                  <a:cubicBezTo>
                    <a:pt x="3256" y="23073"/>
                    <a:pt x="4218" y="13708"/>
                    <a:pt x="8131" y="8513"/>
                  </a:cubicBezTo>
                  <a:cubicBezTo>
                    <a:pt x="12044" y="3318"/>
                    <a:pt x="18971" y="432"/>
                    <a:pt x="25449" y="47"/>
                  </a:cubicBezTo>
                  <a:cubicBezTo>
                    <a:pt x="31927" y="-338"/>
                    <a:pt x="42831" y="1651"/>
                    <a:pt x="47000" y="6205"/>
                  </a:cubicBezTo>
                  <a:cubicBezTo>
                    <a:pt x="51169" y="10759"/>
                    <a:pt x="47065" y="22240"/>
                    <a:pt x="50464" y="27371"/>
                  </a:cubicBezTo>
                  <a:cubicBezTo>
                    <a:pt x="53864" y="32502"/>
                    <a:pt x="63549" y="33015"/>
                    <a:pt x="67397" y="36992"/>
                  </a:cubicBezTo>
                  <a:cubicBezTo>
                    <a:pt x="71246" y="40969"/>
                    <a:pt x="73170" y="45073"/>
                    <a:pt x="73555" y="51231"/>
                  </a:cubicBezTo>
                  <a:cubicBezTo>
                    <a:pt x="73940" y="57389"/>
                    <a:pt x="67847" y="70410"/>
                    <a:pt x="69707" y="73938"/>
                  </a:cubicBezTo>
                  <a:cubicBezTo>
                    <a:pt x="71567" y="77466"/>
                    <a:pt x="80932" y="69961"/>
                    <a:pt x="84716" y="72398"/>
                  </a:cubicBezTo>
                  <a:cubicBezTo>
                    <a:pt x="88500" y="74835"/>
                    <a:pt x="92028" y="83816"/>
                    <a:pt x="92413" y="88562"/>
                  </a:cubicBezTo>
                  <a:cubicBezTo>
                    <a:pt x="92798" y="93309"/>
                    <a:pt x="91900" y="97991"/>
                    <a:pt x="87025" y="100877"/>
                  </a:cubicBezTo>
                  <a:cubicBezTo>
                    <a:pt x="82150" y="103763"/>
                    <a:pt x="72785" y="105175"/>
                    <a:pt x="63164" y="105880"/>
                  </a:cubicBezTo>
                  <a:cubicBezTo>
                    <a:pt x="53543" y="106586"/>
                    <a:pt x="38918" y="106072"/>
                    <a:pt x="29297" y="105110"/>
                  </a:cubicBezTo>
                  <a:cubicBezTo>
                    <a:pt x="19676" y="104148"/>
                    <a:pt x="10248" y="104084"/>
                    <a:pt x="5437" y="100107"/>
                  </a:cubicBezTo>
                  <a:cubicBezTo>
                    <a:pt x="627" y="96130"/>
                    <a:pt x="1268" y="88370"/>
                    <a:pt x="434" y="81250"/>
                  </a:cubicBezTo>
                  <a:cubicBezTo>
                    <a:pt x="-400" y="74130"/>
                    <a:pt x="178" y="65728"/>
                    <a:pt x="434" y="57389"/>
                  </a:cubicBezTo>
                  <a:cubicBezTo>
                    <a:pt x="691" y="49051"/>
                    <a:pt x="690" y="39365"/>
                    <a:pt x="1973" y="312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2" name="Google Shape;12;p2"/>
            <p:cNvSpPr/>
            <p:nvPr/>
          </p:nvSpPr>
          <p:spPr>
            <a:xfrm>
              <a:off x="5203910" y="-318845"/>
              <a:ext cx="4629450" cy="1127075"/>
            </a:xfrm>
            <a:custGeom>
              <a:avLst/>
              <a:gdLst/>
              <a:ahLst/>
              <a:cxnLst/>
              <a:rect l="l" t="t" r="r" b="b"/>
              <a:pathLst>
                <a:path w="185178" h="45083" extrusionOk="0">
                  <a:moveTo>
                    <a:pt x="4665" y="7366"/>
                  </a:moveTo>
                  <a:cubicBezTo>
                    <a:pt x="-17" y="11343"/>
                    <a:pt x="-594" y="19232"/>
                    <a:pt x="432" y="24684"/>
                  </a:cubicBezTo>
                  <a:cubicBezTo>
                    <a:pt x="1458" y="30136"/>
                    <a:pt x="4088" y="36679"/>
                    <a:pt x="10823" y="40078"/>
                  </a:cubicBezTo>
                  <a:cubicBezTo>
                    <a:pt x="17558" y="43478"/>
                    <a:pt x="29681" y="45145"/>
                    <a:pt x="40841" y="45081"/>
                  </a:cubicBezTo>
                  <a:cubicBezTo>
                    <a:pt x="52002" y="45017"/>
                    <a:pt x="65407" y="41425"/>
                    <a:pt x="77786" y="39693"/>
                  </a:cubicBezTo>
                  <a:cubicBezTo>
                    <a:pt x="90165" y="37961"/>
                    <a:pt x="104021" y="34177"/>
                    <a:pt x="115117" y="34690"/>
                  </a:cubicBezTo>
                  <a:cubicBezTo>
                    <a:pt x="126214" y="35203"/>
                    <a:pt x="135578" y="41168"/>
                    <a:pt x="144365" y="42772"/>
                  </a:cubicBezTo>
                  <a:cubicBezTo>
                    <a:pt x="153152" y="44376"/>
                    <a:pt x="161555" y="45210"/>
                    <a:pt x="167841" y="44312"/>
                  </a:cubicBezTo>
                  <a:cubicBezTo>
                    <a:pt x="174127" y="43414"/>
                    <a:pt x="179194" y="41489"/>
                    <a:pt x="182080" y="37384"/>
                  </a:cubicBezTo>
                  <a:cubicBezTo>
                    <a:pt x="184966" y="33279"/>
                    <a:pt x="185095" y="25005"/>
                    <a:pt x="185159" y="19681"/>
                  </a:cubicBezTo>
                  <a:cubicBezTo>
                    <a:pt x="185223" y="14357"/>
                    <a:pt x="185287" y="8521"/>
                    <a:pt x="182465" y="5442"/>
                  </a:cubicBezTo>
                  <a:cubicBezTo>
                    <a:pt x="179643" y="2363"/>
                    <a:pt x="175987" y="2043"/>
                    <a:pt x="168226" y="1209"/>
                  </a:cubicBezTo>
                  <a:cubicBezTo>
                    <a:pt x="160465" y="375"/>
                    <a:pt x="152768" y="632"/>
                    <a:pt x="135899" y="439"/>
                  </a:cubicBezTo>
                  <a:cubicBezTo>
                    <a:pt x="119030" y="247"/>
                    <a:pt x="84907" y="-10"/>
                    <a:pt x="67011" y="54"/>
                  </a:cubicBezTo>
                  <a:cubicBezTo>
                    <a:pt x="49116" y="118"/>
                    <a:pt x="38917" y="-395"/>
                    <a:pt x="28526" y="824"/>
                  </a:cubicBezTo>
                  <a:cubicBezTo>
                    <a:pt x="18135" y="2043"/>
                    <a:pt x="9347" y="3389"/>
                    <a:pt x="4665" y="73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3" name="Google Shape;13;p2"/>
            <p:cNvSpPr/>
            <p:nvPr/>
          </p:nvSpPr>
          <p:spPr>
            <a:xfrm>
              <a:off x="5811672" y="3922038"/>
              <a:ext cx="3944700" cy="1551000"/>
            </a:xfrm>
            <a:custGeom>
              <a:avLst/>
              <a:gdLst/>
              <a:ahLst/>
              <a:cxnLst/>
              <a:rect l="l" t="t" r="r" b="b"/>
              <a:pathLst>
                <a:path w="157788" h="62040" extrusionOk="0">
                  <a:moveTo>
                    <a:pt x="16529" y="59803"/>
                  </a:moveTo>
                  <a:cubicBezTo>
                    <a:pt x="8576" y="58264"/>
                    <a:pt x="4471" y="55698"/>
                    <a:pt x="1905" y="52106"/>
                  </a:cubicBezTo>
                  <a:cubicBezTo>
                    <a:pt x="-661" y="48514"/>
                    <a:pt x="-340" y="42229"/>
                    <a:pt x="1135" y="38252"/>
                  </a:cubicBezTo>
                  <a:cubicBezTo>
                    <a:pt x="2610" y="34275"/>
                    <a:pt x="5754" y="30555"/>
                    <a:pt x="10757" y="28246"/>
                  </a:cubicBezTo>
                  <a:cubicBezTo>
                    <a:pt x="15760" y="25937"/>
                    <a:pt x="22816" y="24590"/>
                    <a:pt x="31154" y="24397"/>
                  </a:cubicBezTo>
                  <a:cubicBezTo>
                    <a:pt x="39492" y="24205"/>
                    <a:pt x="52577" y="26001"/>
                    <a:pt x="60787" y="27091"/>
                  </a:cubicBezTo>
                  <a:cubicBezTo>
                    <a:pt x="68997" y="28182"/>
                    <a:pt x="73038" y="30299"/>
                    <a:pt x="80414" y="30940"/>
                  </a:cubicBezTo>
                  <a:cubicBezTo>
                    <a:pt x="87790" y="31582"/>
                    <a:pt x="99271" y="35109"/>
                    <a:pt x="105044" y="30940"/>
                  </a:cubicBezTo>
                  <a:cubicBezTo>
                    <a:pt x="110817" y="26771"/>
                    <a:pt x="110176" y="11055"/>
                    <a:pt x="115051" y="5924"/>
                  </a:cubicBezTo>
                  <a:cubicBezTo>
                    <a:pt x="119926" y="793"/>
                    <a:pt x="128392" y="-489"/>
                    <a:pt x="134293" y="152"/>
                  </a:cubicBezTo>
                  <a:cubicBezTo>
                    <a:pt x="140194" y="794"/>
                    <a:pt x="146544" y="3744"/>
                    <a:pt x="150457" y="9773"/>
                  </a:cubicBezTo>
                  <a:cubicBezTo>
                    <a:pt x="154370" y="15802"/>
                    <a:pt x="158090" y="28053"/>
                    <a:pt x="157769" y="36327"/>
                  </a:cubicBezTo>
                  <a:cubicBezTo>
                    <a:pt x="157448" y="44601"/>
                    <a:pt x="155395" y="55185"/>
                    <a:pt x="148532" y="59418"/>
                  </a:cubicBezTo>
                  <a:cubicBezTo>
                    <a:pt x="141669" y="63651"/>
                    <a:pt x="133074" y="61406"/>
                    <a:pt x="116590" y="61727"/>
                  </a:cubicBezTo>
                  <a:cubicBezTo>
                    <a:pt x="100106" y="62048"/>
                    <a:pt x="66303" y="61664"/>
                    <a:pt x="49626" y="61343"/>
                  </a:cubicBezTo>
                  <a:cubicBezTo>
                    <a:pt x="32949" y="61022"/>
                    <a:pt x="24483" y="61343"/>
                    <a:pt x="16529" y="598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</p:grpSp>
      <p:grpSp>
        <p:nvGrpSpPr>
          <p:cNvPr id="14" name="Google Shape;14;p2"/>
          <p:cNvGrpSpPr/>
          <p:nvPr/>
        </p:nvGrpSpPr>
        <p:grpSpPr>
          <a:xfrm>
            <a:off x="-319945" y="-52954"/>
            <a:ext cx="9385970" cy="5089040"/>
            <a:chOff x="-319945" y="-52954"/>
            <a:chExt cx="9385970" cy="5089040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-319945" y="-52954"/>
              <a:ext cx="9385970" cy="5011579"/>
              <a:chOff x="-319945" y="-52954"/>
              <a:chExt cx="9385970" cy="5011579"/>
            </a:xfrm>
          </p:grpSpPr>
          <p:sp>
            <p:nvSpPr>
              <p:cNvPr id="16" name="Google Shape;16;p2"/>
              <p:cNvSpPr/>
              <p:nvPr/>
            </p:nvSpPr>
            <p:spPr>
              <a:xfrm rot="-5928742">
                <a:off x="-324861" y="117373"/>
                <a:ext cx="1265356" cy="1074355"/>
              </a:xfrm>
              <a:custGeom>
                <a:avLst/>
                <a:gdLst/>
                <a:ahLst/>
                <a:cxnLst/>
                <a:rect l="l" t="t" r="r" b="b"/>
                <a:pathLst>
                  <a:path w="50614" h="42974" extrusionOk="0">
                    <a:moveTo>
                      <a:pt x="3663" y="0"/>
                    </a:moveTo>
                    <a:cubicBezTo>
                      <a:pt x="1072" y="4664"/>
                      <a:pt x="-1325" y="10961"/>
                      <a:pt x="969" y="15778"/>
                    </a:cubicBezTo>
                    <a:cubicBezTo>
                      <a:pt x="3760" y="21639"/>
                      <a:pt x="11484" y="24423"/>
                      <a:pt x="17902" y="25400"/>
                    </a:cubicBezTo>
                    <a:cubicBezTo>
                      <a:pt x="23770" y="26293"/>
                      <a:pt x="30181" y="25886"/>
                      <a:pt x="35605" y="23475"/>
                    </a:cubicBezTo>
                    <a:cubicBezTo>
                      <a:pt x="36873" y="22911"/>
                      <a:pt x="39024" y="20844"/>
                      <a:pt x="37914" y="20012"/>
                    </a:cubicBezTo>
                    <a:cubicBezTo>
                      <a:pt x="32541" y="15983"/>
                      <a:pt x="25012" y="31855"/>
                      <a:pt x="28293" y="37715"/>
                    </a:cubicBezTo>
                    <a:cubicBezTo>
                      <a:pt x="32005" y="44344"/>
                      <a:pt x="43047" y="43021"/>
                      <a:pt x="50614" y="4233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2232588" y="4092250"/>
                <a:ext cx="3059550" cy="866375"/>
              </a:xfrm>
              <a:custGeom>
                <a:avLst/>
                <a:gdLst/>
                <a:ahLst/>
                <a:cxnLst/>
                <a:rect l="l" t="t" r="r" b="b"/>
                <a:pathLst>
                  <a:path w="122382" h="34655" extrusionOk="0">
                    <a:moveTo>
                      <a:pt x="0" y="0"/>
                    </a:moveTo>
                    <a:cubicBezTo>
                      <a:pt x="4333" y="30317"/>
                      <a:pt x="74471" y="46600"/>
                      <a:pt x="89670" y="20012"/>
                    </a:cubicBezTo>
                    <a:cubicBezTo>
                      <a:pt x="91273" y="17208"/>
                      <a:pt x="92762" y="12975"/>
                      <a:pt x="90824" y="10391"/>
                    </a:cubicBezTo>
                    <a:cubicBezTo>
                      <a:pt x="89268" y="8316"/>
                      <a:pt x="85286" y="7796"/>
                      <a:pt x="83128" y="9236"/>
                    </a:cubicBezTo>
                    <a:cubicBezTo>
                      <a:pt x="78158" y="12552"/>
                      <a:pt x="75545" y="21366"/>
                      <a:pt x="78509" y="26554"/>
                    </a:cubicBezTo>
                    <a:cubicBezTo>
                      <a:pt x="85843" y="39393"/>
                      <a:pt x="107596" y="33097"/>
                      <a:pt x="122382" y="3309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8390323" y="1726611"/>
                <a:ext cx="675701" cy="1509446"/>
              </a:xfrm>
              <a:custGeom>
                <a:avLst/>
                <a:gdLst/>
                <a:ahLst/>
                <a:cxnLst/>
                <a:rect l="l" t="t" r="r" b="b"/>
                <a:pathLst>
                  <a:path w="45818" h="102370" extrusionOk="0">
                    <a:moveTo>
                      <a:pt x="11566" y="0"/>
                    </a:moveTo>
                    <a:cubicBezTo>
                      <a:pt x="-396" y="16750"/>
                      <a:pt x="-4769" y="44653"/>
                      <a:pt x="6948" y="61576"/>
                    </a:cubicBezTo>
                    <a:cubicBezTo>
                      <a:pt x="11232" y="67764"/>
                      <a:pt x="19195" y="74212"/>
                      <a:pt x="26575" y="72736"/>
                    </a:cubicBezTo>
                    <a:cubicBezTo>
                      <a:pt x="33179" y="71415"/>
                      <a:pt x="44422" y="62105"/>
                      <a:pt x="39660" y="57343"/>
                    </a:cubicBezTo>
                    <a:cubicBezTo>
                      <a:pt x="33446" y="51129"/>
                      <a:pt x="25361" y="70497"/>
                      <a:pt x="25036" y="79279"/>
                    </a:cubicBezTo>
                    <a:cubicBezTo>
                      <a:pt x="24653" y="89627"/>
                      <a:pt x="35664" y="100339"/>
                      <a:pt x="45818" y="10237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197400" y="891789"/>
              <a:ext cx="8507093" cy="4144298"/>
              <a:chOff x="197400" y="891789"/>
              <a:chExt cx="8507093" cy="4144298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197400" y="2029286"/>
                <a:ext cx="675828" cy="628684"/>
              </a:xfrm>
              <a:custGeom>
                <a:avLst/>
                <a:gdLst/>
                <a:ahLst/>
                <a:cxnLst/>
                <a:rect l="l" t="t" r="r" b="b"/>
                <a:pathLst>
                  <a:path w="161875" h="150583" extrusionOk="0">
                    <a:moveTo>
                      <a:pt x="86070" y="0"/>
                    </a:moveTo>
                    <a:cubicBezTo>
                      <a:pt x="90019" y="12121"/>
                      <a:pt x="100758" y="56104"/>
                      <a:pt x="100758" y="56104"/>
                    </a:cubicBezTo>
                    <a:cubicBezTo>
                      <a:pt x="100758" y="56104"/>
                      <a:pt x="156151" y="22386"/>
                      <a:pt x="154058" y="25150"/>
                    </a:cubicBezTo>
                    <a:cubicBezTo>
                      <a:pt x="151966" y="27953"/>
                      <a:pt x="119038" y="71778"/>
                      <a:pt x="119038" y="71778"/>
                    </a:cubicBezTo>
                    <a:lnTo>
                      <a:pt x="161876" y="113826"/>
                    </a:lnTo>
                    <a:lnTo>
                      <a:pt x="113905" y="93375"/>
                    </a:lnTo>
                    <a:lnTo>
                      <a:pt x="104864" y="150584"/>
                    </a:lnTo>
                    <a:lnTo>
                      <a:pt x="90927" y="100916"/>
                    </a:lnTo>
                    <a:lnTo>
                      <a:pt x="45996" y="137673"/>
                    </a:lnTo>
                    <a:lnTo>
                      <a:pt x="77266" y="84768"/>
                    </a:lnTo>
                    <a:lnTo>
                      <a:pt x="0" y="50260"/>
                    </a:lnTo>
                    <a:lnTo>
                      <a:pt x="77937" y="64750"/>
                    </a:lnTo>
                    <a:lnTo>
                      <a:pt x="8607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652914" y="4489021"/>
                <a:ext cx="470321" cy="547065"/>
              </a:xfrm>
              <a:custGeom>
                <a:avLst/>
                <a:gdLst/>
                <a:ahLst/>
                <a:cxnLst/>
                <a:rect l="l" t="t" r="r" b="b"/>
                <a:pathLst>
                  <a:path w="144937" h="168587" extrusionOk="0">
                    <a:moveTo>
                      <a:pt x="27361" y="13621"/>
                    </a:moveTo>
                    <a:lnTo>
                      <a:pt x="63289" y="67553"/>
                    </a:lnTo>
                    <a:lnTo>
                      <a:pt x="63289" y="0"/>
                    </a:lnTo>
                    <a:lnTo>
                      <a:pt x="87097" y="67553"/>
                    </a:lnTo>
                    <a:lnTo>
                      <a:pt x="137160" y="30125"/>
                    </a:lnTo>
                    <a:lnTo>
                      <a:pt x="91006" y="80661"/>
                    </a:lnTo>
                    <a:lnTo>
                      <a:pt x="144938" y="76792"/>
                    </a:lnTo>
                    <a:lnTo>
                      <a:pt x="86149" y="95230"/>
                    </a:lnTo>
                    <a:lnTo>
                      <a:pt x="116748" y="153545"/>
                    </a:lnTo>
                    <a:lnTo>
                      <a:pt x="79319" y="111734"/>
                    </a:lnTo>
                    <a:lnTo>
                      <a:pt x="59420" y="168588"/>
                    </a:lnTo>
                    <a:lnTo>
                      <a:pt x="61868" y="100560"/>
                    </a:lnTo>
                    <a:lnTo>
                      <a:pt x="0" y="108338"/>
                    </a:lnTo>
                    <a:lnTo>
                      <a:pt x="49708" y="81648"/>
                    </a:lnTo>
                    <a:lnTo>
                      <a:pt x="27361" y="1362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34024" y="891789"/>
                <a:ext cx="470468" cy="470270"/>
              </a:xfrm>
              <a:custGeom>
                <a:avLst/>
                <a:gdLst/>
                <a:ahLst/>
                <a:cxnLst/>
                <a:rect l="l" t="t" r="r" b="b"/>
                <a:pathLst>
                  <a:path w="187065" h="186986" extrusionOk="0">
                    <a:moveTo>
                      <a:pt x="60723" y="21597"/>
                    </a:moveTo>
                    <a:cubicBezTo>
                      <a:pt x="61552" y="25387"/>
                      <a:pt x="72449" y="74621"/>
                      <a:pt x="72449" y="74621"/>
                    </a:cubicBezTo>
                    <a:lnTo>
                      <a:pt x="0" y="62816"/>
                    </a:lnTo>
                    <a:lnTo>
                      <a:pt x="74858" y="103600"/>
                    </a:lnTo>
                    <a:lnTo>
                      <a:pt x="62342" y="186986"/>
                    </a:lnTo>
                    <a:lnTo>
                      <a:pt x="107786" y="119038"/>
                    </a:lnTo>
                    <a:cubicBezTo>
                      <a:pt x="107786" y="119038"/>
                      <a:pt x="177550" y="159823"/>
                      <a:pt x="175931" y="155045"/>
                    </a:cubicBezTo>
                    <a:cubicBezTo>
                      <a:pt x="174313" y="150307"/>
                      <a:pt x="144543" y="97836"/>
                      <a:pt x="144543" y="97836"/>
                    </a:cubicBezTo>
                    <a:lnTo>
                      <a:pt x="187065" y="66843"/>
                    </a:lnTo>
                    <a:lnTo>
                      <a:pt x="120341" y="67988"/>
                    </a:lnTo>
                    <a:lnTo>
                      <a:pt x="137673" y="0"/>
                    </a:lnTo>
                    <a:lnTo>
                      <a:pt x="101232" y="53458"/>
                    </a:lnTo>
                    <a:lnTo>
                      <a:pt x="60684" y="2155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110449" y="181157"/>
              <a:ext cx="8866351" cy="4777460"/>
              <a:chOff x="110449" y="181157"/>
              <a:chExt cx="8866351" cy="477746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5948142" y="4416982"/>
                <a:ext cx="86885" cy="86885"/>
              </a:xfrm>
              <a:custGeom>
                <a:avLst/>
                <a:gdLst/>
                <a:ahLst/>
                <a:cxnLst/>
                <a:rect l="l" t="t" r="r" b="b"/>
                <a:pathLst>
                  <a:path w="23610" h="23610" extrusionOk="0">
                    <a:moveTo>
                      <a:pt x="23610" y="11805"/>
                    </a:moveTo>
                    <a:cubicBezTo>
                      <a:pt x="23610" y="18319"/>
                      <a:pt x="18320" y="23610"/>
                      <a:pt x="11805" y="23610"/>
                    </a:cubicBezTo>
                    <a:cubicBezTo>
                      <a:pt x="5291" y="23610"/>
                      <a:pt x="0" y="18319"/>
                      <a:pt x="0" y="11805"/>
                    </a:cubicBezTo>
                    <a:cubicBezTo>
                      <a:pt x="0" y="5290"/>
                      <a:pt x="5291" y="0"/>
                      <a:pt x="11805" y="0"/>
                    </a:cubicBezTo>
                    <a:cubicBezTo>
                      <a:pt x="18320" y="0"/>
                      <a:pt x="23610" y="5290"/>
                      <a:pt x="23610" y="118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434246" y="4871732"/>
                <a:ext cx="86885" cy="86885"/>
              </a:xfrm>
              <a:custGeom>
                <a:avLst/>
                <a:gdLst/>
                <a:ahLst/>
                <a:cxnLst/>
                <a:rect l="l" t="t" r="r" b="b"/>
                <a:pathLst>
                  <a:path w="23610" h="23610" extrusionOk="0">
                    <a:moveTo>
                      <a:pt x="23610" y="11805"/>
                    </a:moveTo>
                    <a:cubicBezTo>
                      <a:pt x="23610" y="18319"/>
                      <a:pt x="18320" y="23610"/>
                      <a:pt x="11805" y="23610"/>
                    </a:cubicBezTo>
                    <a:cubicBezTo>
                      <a:pt x="5291" y="23610"/>
                      <a:pt x="0" y="18319"/>
                      <a:pt x="0" y="11805"/>
                    </a:cubicBezTo>
                    <a:cubicBezTo>
                      <a:pt x="0" y="5290"/>
                      <a:pt x="5291" y="0"/>
                      <a:pt x="11805" y="0"/>
                    </a:cubicBezTo>
                    <a:cubicBezTo>
                      <a:pt x="18320" y="0"/>
                      <a:pt x="23610" y="5290"/>
                      <a:pt x="23610" y="1180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0449" y="1726611"/>
                <a:ext cx="86940" cy="86940"/>
              </a:xfrm>
              <a:custGeom>
                <a:avLst/>
                <a:gdLst/>
                <a:ahLst/>
                <a:cxnLst/>
                <a:rect l="l" t="t" r="r" b="b"/>
                <a:pathLst>
                  <a:path w="23625" h="23625" extrusionOk="0">
                    <a:moveTo>
                      <a:pt x="23203" y="8595"/>
                    </a:moveTo>
                    <a:cubicBezTo>
                      <a:pt x="25572" y="17597"/>
                      <a:pt x="17597" y="25572"/>
                      <a:pt x="8595" y="23203"/>
                    </a:cubicBezTo>
                    <a:cubicBezTo>
                      <a:pt x="4647" y="22177"/>
                      <a:pt x="1488" y="18979"/>
                      <a:pt x="422" y="15031"/>
                    </a:cubicBezTo>
                    <a:cubicBezTo>
                      <a:pt x="-1947" y="6029"/>
                      <a:pt x="6028" y="-1947"/>
                      <a:pt x="15030" y="422"/>
                    </a:cubicBezTo>
                    <a:cubicBezTo>
                      <a:pt x="18979" y="1449"/>
                      <a:pt x="22137" y="4647"/>
                      <a:pt x="23203" y="85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3225" y="2817850"/>
                <a:ext cx="114600" cy="114600"/>
              </a:xfrm>
              <a:prstGeom prst="ellipse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7523575" y="4302375"/>
                <a:ext cx="114600" cy="114600"/>
              </a:xfrm>
              <a:prstGeom prst="ellipse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303442" y="4316232"/>
                <a:ext cx="86885" cy="86885"/>
              </a:xfrm>
              <a:custGeom>
                <a:avLst/>
                <a:gdLst/>
                <a:ahLst/>
                <a:cxnLst/>
                <a:rect l="l" t="t" r="r" b="b"/>
                <a:pathLst>
                  <a:path w="23610" h="23610" extrusionOk="0">
                    <a:moveTo>
                      <a:pt x="23610" y="11805"/>
                    </a:moveTo>
                    <a:cubicBezTo>
                      <a:pt x="23610" y="18319"/>
                      <a:pt x="18320" y="23610"/>
                      <a:pt x="11805" y="23610"/>
                    </a:cubicBezTo>
                    <a:cubicBezTo>
                      <a:pt x="5291" y="23610"/>
                      <a:pt x="0" y="18319"/>
                      <a:pt x="0" y="11805"/>
                    </a:cubicBezTo>
                    <a:cubicBezTo>
                      <a:pt x="0" y="5290"/>
                      <a:pt x="5291" y="0"/>
                      <a:pt x="11805" y="0"/>
                    </a:cubicBezTo>
                    <a:cubicBezTo>
                      <a:pt x="18320" y="0"/>
                      <a:pt x="23610" y="5290"/>
                      <a:pt x="23610" y="1180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857696" y="262207"/>
                <a:ext cx="86885" cy="86885"/>
              </a:xfrm>
              <a:custGeom>
                <a:avLst/>
                <a:gdLst/>
                <a:ahLst/>
                <a:cxnLst/>
                <a:rect l="l" t="t" r="r" b="b"/>
                <a:pathLst>
                  <a:path w="23610" h="23610" extrusionOk="0">
                    <a:moveTo>
                      <a:pt x="23610" y="11805"/>
                    </a:moveTo>
                    <a:cubicBezTo>
                      <a:pt x="23610" y="18319"/>
                      <a:pt x="18320" y="23610"/>
                      <a:pt x="11805" y="23610"/>
                    </a:cubicBezTo>
                    <a:cubicBezTo>
                      <a:pt x="5291" y="23610"/>
                      <a:pt x="0" y="18319"/>
                      <a:pt x="0" y="11805"/>
                    </a:cubicBezTo>
                    <a:cubicBezTo>
                      <a:pt x="0" y="5290"/>
                      <a:pt x="5291" y="0"/>
                      <a:pt x="11805" y="0"/>
                    </a:cubicBezTo>
                    <a:cubicBezTo>
                      <a:pt x="18320" y="0"/>
                      <a:pt x="23610" y="5290"/>
                      <a:pt x="23610" y="1180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264967" y="181157"/>
                <a:ext cx="86885" cy="86885"/>
              </a:xfrm>
              <a:custGeom>
                <a:avLst/>
                <a:gdLst/>
                <a:ahLst/>
                <a:cxnLst/>
                <a:rect l="l" t="t" r="r" b="b"/>
                <a:pathLst>
                  <a:path w="23610" h="23610" extrusionOk="0">
                    <a:moveTo>
                      <a:pt x="23610" y="11805"/>
                    </a:moveTo>
                    <a:cubicBezTo>
                      <a:pt x="23610" y="18319"/>
                      <a:pt x="18320" y="23610"/>
                      <a:pt x="11805" y="23610"/>
                    </a:cubicBezTo>
                    <a:cubicBezTo>
                      <a:pt x="5291" y="23610"/>
                      <a:pt x="0" y="18319"/>
                      <a:pt x="0" y="11805"/>
                    </a:cubicBezTo>
                    <a:cubicBezTo>
                      <a:pt x="0" y="5290"/>
                      <a:pt x="5291" y="0"/>
                      <a:pt x="11805" y="0"/>
                    </a:cubicBezTo>
                    <a:cubicBezTo>
                      <a:pt x="18320" y="0"/>
                      <a:pt x="23610" y="5290"/>
                      <a:pt x="23610" y="1180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862200" y="1069625"/>
                <a:ext cx="114600" cy="114600"/>
              </a:xfrm>
              <a:prstGeom prst="ellipse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3"/>
          <p:cNvGrpSpPr/>
          <p:nvPr/>
        </p:nvGrpSpPr>
        <p:grpSpPr>
          <a:xfrm>
            <a:off x="-298226" y="-294768"/>
            <a:ext cx="9889613" cy="5685034"/>
            <a:chOff x="-298226" y="-294768"/>
            <a:chExt cx="9889613" cy="5685034"/>
          </a:xfrm>
        </p:grpSpPr>
        <p:sp>
          <p:nvSpPr>
            <p:cNvPr id="172" name="Google Shape;172;p13"/>
            <p:cNvSpPr/>
            <p:nvPr/>
          </p:nvSpPr>
          <p:spPr>
            <a:xfrm>
              <a:off x="5727462" y="-294768"/>
              <a:ext cx="3863925" cy="2062350"/>
            </a:xfrm>
            <a:custGeom>
              <a:avLst/>
              <a:gdLst/>
              <a:ahLst/>
              <a:cxnLst/>
              <a:rect l="l" t="t" r="r" b="b"/>
              <a:pathLst>
                <a:path w="154557" h="82494" extrusionOk="0">
                  <a:moveTo>
                    <a:pt x="3658" y="4864"/>
                  </a:moveTo>
                  <a:cubicBezTo>
                    <a:pt x="-2519" y="9194"/>
                    <a:pt x="21" y="21027"/>
                    <a:pt x="4697" y="26338"/>
                  </a:cubicBezTo>
                  <a:cubicBezTo>
                    <a:pt x="9373" y="31649"/>
                    <a:pt x="19360" y="35979"/>
                    <a:pt x="31714" y="36729"/>
                  </a:cubicBezTo>
                  <a:cubicBezTo>
                    <a:pt x="44068" y="37480"/>
                    <a:pt x="68832" y="29687"/>
                    <a:pt x="78819" y="30841"/>
                  </a:cubicBezTo>
                  <a:cubicBezTo>
                    <a:pt x="88806" y="31996"/>
                    <a:pt x="89268" y="37422"/>
                    <a:pt x="91635" y="43656"/>
                  </a:cubicBezTo>
                  <a:cubicBezTo>
                    <a:pt x="94002" y="49891"/>
                    <a:pt x="91577" y="62360"/>
                    <a:pt x="93020" y="68248"/>
                  </a:cubicBezTo>
                  <a:cubicBezTo>
                    <a:pt x="94463" y="74136"/>
                    <a:pt x="96195" y="76619"/>
                    <a:pt x="100294" y="78986"/>
                  </a:cubicBezTo>
                  <a:cubicBezTo>
                    <a:pt x="104393" y="81353"/>
                    <a:pt x="111147" y="82218"/>
                    <a:pt x="117612" y="82449"/>
                  </a:cubicBezTo>
                  <a:cubicBezTo>
                    <a:pt x="124078" y="82680"/>
                    <a:pt x="133603" y="82045"/>
                    <a:pt x="139087" y="80371"/>
                  </a:cubicBezTo>
                  <a:cubicBezTo>
                    <a:pt x="144571" y="78697"/>
                    <a:pt x="148093" y="78293"/>
                    <a:pt x="150517" y="72405"/>
                  </a:cubicBezTo>
                  <a:cubicBezTo>
                    <a:pt x="152942" y="66517"/>
                    <a:pt x="153115" y="55837"/>
                    <a:pt x="153634" y="45042"/>
                  </a:cubicBezTo>
                  <a:cubicBezTo>
                    <a:pt x="154154" y="34247"/>
                    <a:pt x="155424" y="14966"/>
                    <a:pt x="153634" y="7635"/>
                  </a:cubicBezTo>
                  <a:cubicBezTo>
                    <a:pt x="151845" y="304"/>
                    <a:pt x="151152" y="2266"/>
                    <a:pt x="142897" y="1054"/>
                  </a:cubicBezTo>
                  <a:cubicBezTo>
                    <a:pt x="134642" y="-158"/>
                    <a:pt x="120961" y="477"/>
                    <a:pt x="104104" y="361"/>
                  </a:cubicBezTo>
                  <a:cubicBezTo>
                    <a:pt x="87248" y="246"/>
                    <a:pt x="58499" y="-389"/>
                    <a:pt x="41758" y="361"/>
                  </a:cubicBezTo>
                  <a:cubicBezTo>
                    <a:pt x="25017" y="1112"/>
                    <a:pt x="9835" y="535"/>
                    <a:pt x="3658" y="48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73" name="Google Shape;173;p13"/>
            <p:cNvSpPr/>
            <p:nvPr/>
          </p:nvSpPr>
          <p:spPr>
            <a:xfrm>
              <a:off x="-298226" y="3667115"/>
              <a:ext cx="1475900" cy="1723150"/>
            </a:xfrm>
            <a:custGeom>
              <a:avLst/>
              <a:gdLst/>
              <a:ahLst/>
              <a:cxnLst/>
              <a:rect l="l" t="t" r="r" b="b"/>
              <a:pathLst>
                <a:path w="59036" h="68926" extrusionOk="0">
                  <a:moveTo>
                    <a:pt x="4309" y="14375"/>
                  </a:moveTo>
                  <a:cubicBezTo>
                    <a:pt x="6387" y="8660"/>
                    <a:pt x="7426" y="3696"/>
                    <a:pt x="12968" y="1906"/>
                  </a:cubicBezTo>
                  <a:cubicBezTo>
                    <a:pt x="18510" y="117"/>
                    <a:pt x="32942" y="-1961"/>
                    <a:pt x="37560" y="3638"/>
                  </a:cubicBezTo>
                  <a:cubicBezTo>
                    <a:pt x="42178" y="9238"/>
                    <a:pt x="37848" y="29153"/>
                    <a:pt x="40677" y="35503"/>
                  </a:cubicBezTo>
                  <a:cubicBezTo>
                    <a:pt x="43506" y="41853"/>
                    <a:pt x="51473" y="38909"/>
                    <a:pt x="54532" y="41738"/>
                  </a:cubicBezTo>
                  <a:cubicBezTo>
                    <a:pt x="57592" y="44567"/>
                    <a:pt x="58976" y="48607"/>
                    <a:pt x="59034" y="52475"/>
                  </a:cubicBezTo>
                  <a:cubicBezTo>
                    <a:pt x="59092" y="56343"/>
                    <a:pt x="58053" y="62231"/>
                    <a:pt x="54878" y="64944"/>
                  </a:cubicBezTo>
                  <a:cubicBezTo>
                    <a:pt x="51703" y="67657"/>
                    <a:pt x="47315" y="68408"/>
                    <a:pt x="39984" y="68754"/>
                  </a:cubicBezTo>
                  <a:cubicBezTo>
                    <a:pt x="32653" y="69100"/>
                    <a:pt x="17355" y="69100"/>
                    <a:pt x="10890" y="67022"/>
                  </a:cubicBezTo>
                  <a:cubicBezTo>
                    <a:pt x="4425" y="64944"/>
                    <a:pt x="2924" y="61422"/>
                    <a:pt x="1192" y="56284"/>
                  </a:cubicBezTo>
                  <a:cubicBezTo>
                    <a:pt x="-540" y="51146"/>
                    <a:pt x="-20" y="43181"/>
                    <a:pt x="499" y="36196"/>
                  </a:cubicBezTo>
                  <a:cubicBezTo>
                    <a:pt x="1019" y="29211"/>
                    <a:pt x="2231" y="20090"/>
                    <a:pt x="4309" y="143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</p:grpSp>
      <p:grpSp>
        <p:nvGrpSpPr>
          <p:cNvPr id="174" name="Google Shape;174;p13"/>
          <p:cNvGrpSpPr/>
          <p:nvPr/>
        </p:nvGrpSpPr>
        <p:grpSpPr>
          <a:xfrm>
            <a:off x="-771827" y="100786"/>
            <a:ext cx="9791897" cy="5262239"/>
            <a:chOff x="-771827" y="100786"/>
            <a:chExt cx="9791897" cy="5262239"/>
          </a:xfrm>
        </p:grpSpPr>
        <p:sp>
          <p:nvSpPr>
            <p:cNvPr id="175" name="Google Shape;175;p13"/>
            <p:cNvSpPr/>
            <p:nvPr/>
          </p:nvSpPr>
          <p:spPr>
            <a:xfrm rot="7423117">
              <a:off x="7708585" y="4262442"/>
              <a:ext cx="675798" cy="628656"/>
            </a:xfrm>
            <a:custGeom>
              <a:avLst/>
              <a:gdLst/>
              <a:ahLst/>
              <a:cxnLst/>
              <a:rect l="l" t="t" r="r" b="b"/>
              <a:pathLst>
                <a:path w="161875" h="150583" extrusionOk="0">
                  <a:moveTo>
                    <a:pt x="86070" y="0"/>
                  </a:moveTo>
                  <a:cubicBezTo>
                    <a:pt x="90019" y="12121"/>
                    <a:pt x="100758" y="56104"/>
                    <a:pt x="100758" y="56104"/>
                  </a:cubicBezTo>
                  <a:cubicBezTo>
                    <a:pt x="100758" y="56104"/>
                    <a:pt x="156151" y="22386"/>
                    <a:pt x="154058" y="25150"/>
                  </a:cubicBezTo>
                  <a:cubicBezTo>
                    <a:pt x="151966" y="27953"/>
                    <a:pt x="119038" y="71778"/>
                    <a:pt x="119038" y="71778"/>
                  </a:cubicBezTo>
                  <a:lnTo>
                    <a:pt x="161876" y="113826"/>
                  </a:lnTo>
                  <a:lnTo>
                    <a:pt x="113905" y="93375"/>
                  </a:lnTo>
                  <a:lnTo>
                    <a:pt x="104864" y="150584"/>
                  </a:lnTo>
                  <a:lnTo>
                    <a:pt x="90927" y="100916"/>
                  </a:lnTo>
                  <a:lnTo>
                    <a:pt x="45996" y="137673"/>
                  </a:lnTo>
                  <a:lnTo>
                    <a:pt x="77266" y="84768"/>
                  </a:lnTo>
                  <a:lnTo>
                    <a:pt x="0" y="50260"/>
                  </a:lnTo>
                  <a:lnTo>
                    <a:pt x="77937" y="64750"/>
                  </a:lnTo>
                  <a:lnTo>
                    <a:pt x="86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3"/>
            <p:cNvSpPr/>
            <p:nvPr/>
          </p:nvSpPr>
          <p:spPr>
            <a:xfrm rot="-6520146">
              <a:off x="8486812" y="2798279"/>
              <a:ext cx="470435" cy="470237"/>
            </a:xfrm>
            <a:custGeom>
              <a:avLst/>
              <a:gdLst/>
              <a:ahLst/>
              <a:cxnLst/>
              <a:rect l="l" t="t" r="r" b="b"/>
              <a:pathLst>
                <a:path w="187065" h="186986" extrusionOk="0">
                  <a:moveTo>
                    <a:pt x="60723" y="21597"/>
                  </a:moveTo>
                  <a:cubicBezTo>
                    <a:pt x="61552" y="25387"/>
                    <a:pt x="72449" y="74621"/>
                    <a:pt x="72449" y="74621"/>
                  </a:cubicBezTo>
                  <a:lnTo>
                    <a:pt x="0" y="62816"/>
                  </a:lnTo>
                  <a:lnTo>
                    <a:pt x="74858" y="103600"/>
                  </a:lnTo>
                  <a:lnTo>
                    <a:pt x="62342" y="186986"/>
                  </a:lnTo>
                  <a:lnTo>
                    <a:pt x="107786" y="119038"/>
                  </a:lnTo>
                  <a:cubicBezTo>
                    <a:pt x="107786" y="119038"/>
                    <a:pt x="177550" y="159823"/>
                    <a:pt x="175931" y="155045"/>
                  </a:cubicBezTo>
                  <a:cubicBezTo>
                    <a:pt x="174313" y="150307"/>
                    <a:pt x="144543" y="97836"/>
                    <a:pt x="144543" y="97836"/>
                  </a:cubicBezTo>
                  <a:lnTo>
                    <a:pt x="187065" y="66843"/>
                  </a:lnTo>
                  <a:lnTo>
                    <a:pt x="120341" y="67988"/>
                  </a:lnTo>
                  <a:lnTo>
                    <a:pt x="137673" y="0"/>
                  </a:lnTo>
                  <a:lnTo>
                    <a:pt x="101232" y="53458"/>
                  </a:lnTo>
                  <a:lnTo>
                    <a:pt x="60684" y="215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3"/>
            <p:cNvSpPr/>
            <p:nvPr/>
          </p:nvSpPr>
          <p:spPr>
            <a:xfrm rot="1797272">
              <a:off x="-543569" y="1345132"/>
              <a:ext cx="1533036" cy="1324417"/>
            </a:xfrm>
            <a:custGeom>
              <a:avLst/>
              <a:gdLst/>
              <a:ahLst/>
              <a:cxnLst/>
              <a:rect l="l" t="t" r="r" b="b"/>
              <a:pathLst>
                <a:path w="61323" h="52978" extrusionOk="0">
                  <a:moveTo>
                    <a:pt x="0" y="0"/>
                  </a:moveTo>
                  <a:cubicBezTo>
                    <a:pt x="19659" y="0"/>
                    <a:pt x="51915" y="50576"/>
                    <a:pt x="32294" y="49349"/>
                  </a:cubicBezTo>
                  <a:cubicBezTo>
                    <a:pt x="29221" y="49157"/>
                    <a:pt x="25763" y="45897"/>
                    <a:pt x="25763" y="42818"/>
                  </a:cubicBezTo>
                  <a:cubicBezTo>
                    <a:pt x="25763" y="40834"/>
                    <a:pt x="27483" y="38645"/>
                    <a:pt x="29391" y="38100"/>
                  </a:cubicBezTo>
                  <a:cubicBezTo>
                    <a:pt x="40682" y="34874"/>
                    <a:pt x="57610" y="41838"/>
                    <a:pt x="61323" y="5297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" name="Google Shape;178;p13"/>
            <p:cNvSpPr/>
            <p:nvPr/>
          </p:nvSpPr>
          <p:spPr>
            <a:xfrm>
              <a:off x="8327575" y="3575975"/>
              <a:ext cx="621450" cy="1787050"/>
            </a:xfrm>
            <a:custGeom>
              <a:avLst/>
              <a:gdLst/>
              <a:ahLst/>
              <a:cxnLst/>
              <a:rect l="l" t="t" r="r" b="b"/>
              <a:pathLst>
                <a:path w="24858" h="71482" extrusionOk="0">
                  <a:moveTo>
                    <a:pt x="0" y="71482"/>
                  </a:moveTo>
                  <a:cubicBezTo>
                    <a:pt x="11170" y="65899"/>
                    <a:pt x="17876" y="51920"/>
                    <a:pt x="19594" y="39551"/>
                  </a:cubicBezTo>
                  <a:cubicBezTo>
                    <a:pt x="21067" y="28940"/>
                    <a:pt x="15387" y="5730"/>
                    <a:pt x="5806" y="10522"/>
                  </a:cubicBezTo>
                  <a:cubicBezTo>
                    <a:pt x="3093" y="11879"/>
                    <a:pt x="414" y="16399"/>
                    <a:pt x="2177" y="18868"/>
                  </a:cubicBezTo>
                  <a:cubicBezTo>
                    <a:pt x="4786" y="22521"/>
                    <a:pt x="10859" y="23108"/>
                    <a:pt x="15240" y="22134"/>
                  </a:cubicBezTo>
                  <a:cubicBezTo>
                    <a:pt x="22937" y="20422"/>
                    <a:pt x="27108" y="7055"/>
                    <a:pt x="2358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9" name="Google Shape;179;p13"/>
            <p:cNvSpPr/>
            <p:nvPr/>
          </p:nvSpPr>
          <p:spPr>
            <a:xfrm>
              <a:off x="280249" y="100786"/>
              <a:ext cx="86940" cy="86940"/>
            </a:xfrm>
            <a:custGeom>
              <a:avLst/>
              <a:gdLst/>
              <a:ahLst/>
              <a:cxnLst/>
              <a:rect l="l" t="t" r="r" b="b"/>
              <a:pathLst>
                <a:path w="23625" h="23625" extrusionOk="0">
                  <a:moveTo>
                    <a:pt x="23203" y="8595"/>
                  </a:moveTo>
                  <a:cubicBezTo>
                    <a:pt x="25572" y="17597"/>
                    <a:pt x="17597" y="25572"/>
                    <a:pt x="8595" y="23203"/>
                  </a:cubicBezTo>
                  <a:cubicBezTo>
                    <a:pt x="4647" y="22177"/>
                    <a:pt x="1488" y="18979"/>
                    <a:pt x="422" y="15031"/>
                  </a:cubicBezTo>
                  <a:cubicBezTo>
                    <a:pt x="-1947" y="6029"/>
                    <a:pt x="6028" y="-1947"/>
                    <a:pt x="15030" y="422"/>
                  </a:cubicBezTo>
                  <a:cubicBezTo>
                    <a:pt x="18979" y="1449"/>
                    <a:pt x="22137" y="4647"/>
                    <a:pt x="23203" y="85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165650" y="3461375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8914271" y="2403932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165642" y="295482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8683725" y="1919225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902250" y="2706225"/>
            <a:ext cx="2325000" cy="14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2" hasCustomPrompt="1"/>
          </p:nvPr>
        </p:nvSpPr>
        <p:spPr>
          <a:xfrm>
            <a:off x="1547875" y="1963751"/>
            <a:ext cx="1033800" cy="742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3"/>
          </p:nvPr>
        </p:nvSpPr>
        <p:spPr>
          <a:xfrm>
            <a:off x="3409500" y="2706225"/>
            <a:ext cx="2325000" cy="14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4" hasCustomPrompt="1"/>
          </p:nvPr>
        </p:nvSpPr>
        <p:spPr>
          <a:xfrm>
            <a:off x="4055475" y="1963751"/>
            <a:ext cx="1033800" cy="742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5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6"/>
          </p:nvPr>
        </p:nvSpPr>
        <p:spPr>
          <a:xfrm>
            <a:off x="5916750" y="2706225"/>
            <a:ext cx="2325000" cy="14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7" hasCustomPrompt="1"/>
          </p:nvPr>
        </p:nvSpPr>
        <p:spPr>
          <a:xfrm>
            <a:off x="6562350" y="1963751"/>
            <a:ext cx="1033800" cy="742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ONLY_2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3" name="Google Shape;233;p16"/>
          <p:cNvSpPr txBox="1">
            <a:spLocks noGrp="1"/>
          </p:cNvSpPr>
          <p:nvPr>
            <p:ph type="title" idx="2"/>
          </p:nvPr>
        </p:nvSpPr>
        <p:spPr>
          <a:xfrm>
            <a:off x="947000" y="1781075"/>
            <a:ext cx="5209500" cy="17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4" name="Google Shape;234;p16"/>
          <p:cNvSpPr/>
          <p:nvPr/>
        </p:nvSpPr>
        <p:spPr>
          <a:xfrm flipH="1">
            <a:off x="7114610" y="3575982"/>
            <a:ext cx="2864725" cy="2370550"/>
          </a:xfrm>
          <a:custGeom>
            <a:avLst/>
            <a:gdLst/>
            <a:ahLst/>
            <a:cxnLst/>
            <a:rect l="l" t="t" r="r" b="b"/>
            <a:pathLst>
              <a:path w="114589" h="94822" extrusionOk="0">
                <a:moveTo>
                  <a:pt x="349" y="32566"/>
                </a:moveTo>
                <a:cubicBezTo>
                  <a:pt x="1465" y="21668"/>
                  <a:pt x="5325" y="12229"/>
                  <a:pt x="12705" y="6823"/>
                </a:cubicBezTo>
                <a:cubicBezTo>
                  <a:pt x="20085" y="1417"/>
                  <a:pt x="34244" y="-386"/>
                  <a:pt x="44627" y="129"/>
                </a:cubicBezTo>
                <a:cubicBezTo>
                  <a:pt x="55010" y="644"/>
                  <a:pt x="68311" y="2189"/>
                  <a:pt x="75004" y="9912"/>
                </a:cubicBezTo>
                <a:cubicBezTo>
                  <a:pt x="81697" y="17635"/>
                  <a:pt x="79208" y="39087"/>
                  <a:pt x="84786" y="46467"/>
                </a:cubicBezTo>
                <a:cubicBezTo>
                  <a:pt x="90364" y="53847"/>
                  <a:pt x="103665" y="49728"/>
                  <a:pt x="108470" y="54190"/>
                </a:cubicBezTo>
                <a:cubicBezTo>
                  <a:pt x="113276" y="58652"/>
                  <a:pt x="116193" y="67405"/>
                  <a:pt x="113619" y="73240"/>
                </a:cubicBezTo>
                <a:cubicBezTo>
                  <a:pt x="111045" y="79075"/>
                  <a:pt x="107355" y="85769"/>
                  <a:pt x="93024" y="89201"/>
                </a:cubicBezTo>
                <a:cubicBezTo>
                  <a:pt x="78694" y="92634"/>
                  <a:pt x="42138" y="96667"/>
                  <a:pt x="27636" y="93835"/>
                </a:cubicBezTo>
                <a:cubicBezTo>
                  <a:pt x="13134" y="91003"/>
                  <a:pt x="10560" y="82422"/>
                  <a:pt x="6012" y="72210"/>
                </a:cubicBezTo>
                <a:cubicBezTo>
                  <a:pt x="1464" y="61999"/>
                  <a:pt x="-766" y="43464"/>
                  <a:pt x="349" y="3256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235" name="Google Shape;235;p16"/>
          <p:cNvGrpSpPr/>
          <p:nvPr/>
        </p:nvGrpSpPr>
        <p:grpSpPr>
          <a:xfrm>
            <a:off x="-1108009" y="142300"/>
            <a:ext cx="10198057" cy="4682917"/>
            <a:chOff x="-1108009" y="142300"/>
            <a:chExt cx="10198057" cy="4682917"/>
          </a:xfrm>
        </p:grpSpPr>
        <p:grpSp>
          <p:nvGrpSpPr>
            <p:cNvPr id="236" name="Google Shape;236;p16"/>
            <p:cNvGrpSpPr/>
            <p:nvPr/>
          </p:nvGrpSpPr>
          <p:grpSpPr>
            <a:xfrm>
              <a:off x="-1108009" y="142300"/>
              <a:ext cx="10198057" cy="4662392"/>
              <a:chOff x="-1108009" y="142300"/>
              <a:chExt cx="10198057" cy="4662392"/>
            </a:xfrm>
          </p:grpSpPr>
          <p:sp>
            <p:nvSpPr>
              <p:cNvPr id="237" name="Google Shape;237;p16"/>
              <p:cNvSpPr/>
              <p:nvPr/>
            </p:nvSpPr>
            <p:spPr>
              <a:xfrm>
                <a:off x="8619727" y="1093371"/>
                <a:ext cx="470321" cy="547065"/>
              </a:xfrm>
              <a:custGeom>
                <a:avLst/>
                <a:gdLst/>
                <a:ahLst/>
                <a:cxnLst/>
                <a:rect l="l" t="t" r="r" b="b"/>
                <a:pathLst>
                  <a:path w="144937" h="168587" extrusionOk="0">
                    <a:moveTo>
                      <a:pt x="27361" y="13621"/>
                    </a:moveTo>
                    <a:lnTo>
                      <a:pt x="63289" y="67553"/>
                    </a:lnTo>
                    <a:lnTo>
                      <a:pt x="63289" y="0"/>
                    </a:lnTo>
                    <a:lnTo>
                      <a:pt x="87097" y="67553"/>
                    </a:lnTo>
                    <a:lnTo>
                      <a:pt x="137160" y="30125"/>
                    </a:lnTo>
                    <a:lnTo>
                      <a:pt x="91006" y="80661"/>
                    </a:lnTo>
                    <a:lnTo>
                      <a:pt x="144938" y="76792"/>
                    </a:lnTo>
                    <a:lnTo>
                      <a:pt x="86149" y="95230"/>
                    </a:lnTo>
                    <a:lnTo>
                      <a:pt x="116748" y="153545"/>
                    </a:lnTo>
                    <a:lnTo>
                      <a:pt x="79319" y="111734"/>
                    </a:lnTo>
                    <a:lnTo>
                      <a:pt x="59420" y="168588"/>
                    </a:lnTo>
                    <a:lnTo>
                      <a:pt x="61868" y="100560"/>
                    </a:lnTo>
                    <a:lnTo>
                      <a:pt x="0" y="108338"/>
                    </a:lnTo>
                    <a:lnTo>
                      <a:pt x="49708" y="81648"/>
                    </a:lnTo>
                    <a:lnTo>
                      <a:pt x="27361" y="1362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 rot="3352186">
                <a:off x="-504740" y="2054967"/>
                <a:ext cx="621477" cy="1787127"/>
              </a:xfrm>
              <a:custGeom>
                <a:avLst/>
                <a:gdLst/>
                <a:ahLst/>
                <a:cxnLst/>
                <a:rect l="l" t="t" r="r" b="b"/>
                <a:pathLst>
                  <a:path w="24858" h="71482" extrusionOk="0">
                    <a:moveTo>
                      <a:pt x="0" y="71482"/>
                    </a:moveTo>
                    <a:cubicBezTo>
                      <a:pt x="11170" y="65899"/>
                      <a:pt x="17876" y="51920"/>
                      <a:pt x="19594" y="39551"/>
                    </a:cubicBezTo>
                    <a:cubicBezTo>
                      <a:pt x="21067" y="28940"/>
                      <a:pt x="15387" y="5730"/>
                      <a:pt x="5806" y="10522"/>
                    </a:cubicBezTo>
                    <a:cubicBezTo>
                      <a:pt x="3093" y="11879"/>
                      <a:pt x="414" y="16399"/>
                      <a:pt x="2177" y="18868"/>
                    </a:cubicBezTo>
                    <a:cubicBezTo>
                      <a:pt x="4786" y="22521"/>
                      <a:pt x="10859" y="23108"/>
                      <a:pt x="15240" y="22134"/>
                    </a:cubicBezTo>
                    <a:cubicBezTo>
                      <a:pt x="22937" y="20422"/>
                      <a:pt x="27108" y="7055"/>
                      <a:pt x="23586" y="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9" name="Google Shape;239;p16"/>
              <p:cNvSpPr/>
              <p:nvPr/>
            </p:nvSpPr>
            <p:spPr>
              <a:xfrm>
                <a:off x="204987" y="2054886"/>
                <a:ext cx="86940" cy="86940"/>
              </a:xfrm>
              <a:custGeom>
                <a:avLst/>
                <a:gdLst/>
                <a:ahLst/>
                <a:cxnLst/>
                <a:rect l="l" t="t" r="r" b="b"/>
                <a:pathLst>
                  <a:path w="23625" h="23625" extrusionOk="0">
                    <a:moveTo>
                      <a:pt x="23203" y="8595"/>
                    </a:moveTo>
                    <a:cubicBezTo>
                      <a:pt x="25572" y="17597"/>
                      <a:pt x="17597" y="25572"/>
                      <a:pt x="8595" y="23203"/>
                    </a:cubicBezTo>
                    <a:cubicBezTo>
                      <a:pt x="4647" y="22177"/>
                      <a:pt x="1488" y="18979"/>
                      <a:pt x="422" y="15031"/>
                    </a:cubicBezTo>
                    <a:cubicBezTo>
                      <a:pt x="-1947" y="6029"/>
                      <a:pt x="6028" y="-1947"/>
                      <a:pt x="15030" y="422"/>
                    </a:cubicBezTo>
                    <a:cubicBezTo>
                      <a:pt x="18979" y="1449"/>
                      <a:pt x="22137" y="4647"/>
                      <a:pt x="23203" y="85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>
                <a:off x="191150" y="3316800"/>
                <a:ext cx="114600" cy="114600"/>
              </a:xfrm>
              <a:prstGeom prst="ellipse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>
                <a:off x="8532846" y="221032"/>
                <a:ext cx="86885" cy="86885"/>
              </a:xfrm>
              <a:custGeom>
                <a:avLst/>
                <a:gdLst/>
                <a:ahLst/>
                <a:cxnLst/>
                <a:rect l="l" t="t" r="r" b="b"/>
                <a:pathLst>
                  <a:path w="23610" h="23610" extrusionOk="0">
                    <a:moveTo>
                      <a:pt x="23610" y="11805"/>
                    </a:moveTo>
                    <a:cubicBezTo>
                      <a:pt x="23610" y="18319"/>
                      <a:pt x="18320" y="23610"/>
                      <a:pt x="11805" y="23610"/>
                    </a:cubicBezTo>
                    <a:cubicBezTo>
                      <a:pt x="5291" y="23610"/>
                      <a:pt x="0" y="18319"/>
                      <a:pt x="0" y="11805"/>
                    </a:cubicBezTo>
                    <a:cubicBezTo>
                      <a:pt x="0" y="5290"/>
                      <a:pt x="5291" y="0"/>
                      <a:pt x="11805" y="0"/>
                    </a:cubicBezTo>
                    <a:cubicBezTo>
                      <a:pt x="18320" y="0"/>
                      <a:pt x="23610" y="5290"/>
                      <a:pt x="23610" y="1180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>
                <a:off x="6779992" y="4717807"/>
                <a:ext cx="86885" cy="86885"/>
              </a:xfrm>
              <a:custGeom>
                <a:avLst/>
                <a:gdLst/>
                <a:ahLst/>
                <a:cxnLst/>
                <a:rect l="l" t="t" r="r" b="b"/>
                <a:pathLst>
                  <a:path w="23610" h="23610" extrusionOk="0">
                    <a:moveTo>
                      <a:pt x="23610" y="11805"/>
                    </a:moveTo>
                    <a:cubicBezTo>
                      <a:pt x="23610" y="18319"/>
                      <a:pt x="18320" y="23610"/>
                      <a:pt x="11805" y="23610"/>
                    </a:cubicBezTo>
                    <a:cubicBezTo>
                      <a:pt x="5291" y="23610"/>
                      <a:pt x="0" y="18319"/>
                      <a:pt x="0" y="11805"/>
                    </a:cubicBezTo>
                    <a:cubicBezTo>
                      <a:pt x="0" y="5290"/>
                      <a:pt x="5291" y="0"/>
                      <a:pt x="11805" y="0"/>
                    </a:cubicBezTo>
                    <a:cubicBezTo>
                      <a:pt x="18320" y="0"/>
                      <a:pt x="23610" y="5290"/>
                      <a:pt x="23610" y="1180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8211175" y="142300"/>
                <a:ext cx="114600" cy="114600"/>
              </a:xfrm>
              <a:prstGeom prst="ellipse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sp>
          <p:nvSpPr>
            <p:cNvPr id="244" name="Google Shape;244;p16"/>
            <p:cNvSpPr/>
            <p:nvPr/>
          </p:nvSpPr>
          <p:spPr>
            <a:xfrm>
              <a:off x="686496" y="4738332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04537" y="4602686"/>
              <a:ext cx="86940" cy="86940"/>
            </a:xfrm>
            <a:custGeom>
              <a:avLst/>
              <a:gdLst/>
              <a:ahLst/>
              <a:cxnLst/>
              <a:rect l="l" t="t" r="r" b="b"/>
              <a:pathLst>
                <a:path w="23625" h="23625" extrusionOk="0">
                  <a:moveTo>
                    <a:pt x="23203" y="8595"/>
                  </a:moveTo>
                  <a:cubicBezTo>
                    <a:pt x="25572" y="17597"/>
                    <a:pt x="17597" y="25572"/>
                    <a:pt x="8595" y="23203"/>
                  </a:cubicBezTo>
                  <a:cubicBezTo>
                    <a:pt x="4647" y="22177"/>
                    <a:pt x="1488" y="18979"/>
                    <a:pt x="422" y="15031"/>
                  </a:cubicBezTo>
                  <a:cubicBezTo>
                    <a:pt x="-1947" y="6029"/>
                    <a:pt x="6028" y="-1947"/>
                    <a:pt x="15030" y="422"/>
                  </a:cubicBezTo>
                  <a:cubicBezTo>
                    <a:pt x="18979" y="1449"/>
                    <a:pt x="22137" y="4647"/>
                    <a:pt x="23203" y="85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150977" y="3847121"/>
              <a:ext cx="470321" cy="547065"/>
            </a:xfrm>
            <a:custGeom>
              <a:avLst/>
              <a:gdLst/>
              <a:ahLst/>
              <a:cxnLst/>
              <a:rect l="l" t="t" r="r" b="b"/>
              <a:pathLst>
                <a:path w="144937" h="168587" extrusionOk="0">
                  <a:moveTo>
                    <a:pt x="27361" y="13621"/>
                  </a:moveTo>
                  <a:lnTo>
                    <a:pt x="63289" y="67553"/>
                  </a:lnTo>
                  <a:lnTo>
                    <a:pt x="63289" y="0"/>
                  </a:lnTo>
                  <a:lnTo>
                    <a:pt x="87097" y="67553"/>
                  </a:lnTo>
                  <a:lnTo>
                    <a:pt x="137160" y="30125"/>
                  </a:lnTo>
                  <a:lnTo>
                    <a:pt x="91006" y="80661"/>
                  </a:lnTo>
                  <a:lnTo>
                    <a:pt x="144938" y="76792"/>
                  </a:lnTo>
                  <a:lnTo>
                    <a:pt x="86149" y="95230"/>
                  </a:lnTo>
                  <a:lnTo>
                    <a:pt x="116748" y="153545"/>
                  </a:lnTo>
                  <a:lnTo>
                    <a:pt x="79319" y="111734"/>
                  </a:lnTo>
                  <a:lnTo>
                    <a:pt x="59420" y="168588"/>
                  </a:lnTo>
                  <a:lnTo>
                    <a:pt x="61868" y="100560"/>
                  </a:lnTo>
                  <a:lnTo>
                    <a:pt x="0" y="108338"/>
                  </a:lnTo>
                  <a:lnTo>
                    <a:pt x="49708" y="81648"/>
                  </a:lnTo>
                  <a:lnTo>
                    <a:pt x="27361" y="136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17"/>
          <p:cNvGrpSpPr/>
          <p:nvPr/>
        </p:nvGrpSpPr>
        <p:grpSpPr>
          <a:xfrm>
            <a:off x="-513674" y="167882"/>
            <a:ext cx="10060940" cy="4883035"/>
            <a:chOff x="-513674" y="167882"/>
            <a:chExt cx="10060940" cy="4883035"/>
          </a:xfrm>
        </p:grpSpPr>
        <p:sp>
          <p:nvSpPr>
            <p:cNvPr id="249" name="Google Shape;249;p17"/>
            <p:cNvSpPr/>
            <p:nvPr/>
          </p:nvSpPr>
          <p:spPr>
            <a:xfrm>
              <a:off x="8301750" y="2727161"/>
              <a:ext cx="675828" cy="628684"/>
            </a:xfrm>
            <a:custGeom>
              <a:avLst/>
              <a:gdLst/>
              <a:ahLst/>
              <a:cxnLst/>
              <a:rect l="l" t="t" r="r" b="b"/>
              <a:pathLst>
                <a:path w="161875" h="150583" extrusionOk="0">
                  <a:moveTo>
                    <a:pt x="86070" y="0"/>
                  </a:moveTo>
                  <a:cubicBezTo>
                    <a:pt x="90019" y="12121"/>
                    <a:pt x="100758" y="56104"/>
                    <a:pt x="100758" y="56104"/>
                  </a:cubicBezTo>
                  <a:cubicBezTo>
                    <a:pt x="100758" y="56104"/>
                    <a:pt x="156151" y="22386"/>
                    <a:pt x="154058" y="25150"/>
                  </a:cubicBezTo>
                  <a:cubicBezTo>
                    <a:pt x="151966" y="27953"/>
                    <a:pt x="119038" y="71778"/>
                    <a:pt x="119038" y="71778"/>
                  </a:cubicBezTo>
                  <a:lnTo>
                    <a:pt x="161876" y="113826"/>
                  </a:lnTo>
                  <a:lnTo>
                    <a:pt x="113905" y="93375"/>
                  </a:lnTo>
                  <a:lnTo>
                    <a:pt x="104864" y="150584"/>
                  </a:lnTo>
                  <a:lnTo>
                    <a:pt x="90927" y="100916"/>
                  </a:lnTo>
                  <a:lnTo>
                    <a:pt x="45996" y="137673"/>
                  </a:lnTo>
                  <a:lnTo>
                    <a:pt x="77266" y="84768"/>
                  </a:lnTo>
                  <a:lnTo>
                    <a:pt x="0" y="50260"/>
                  </a:lnTo>
                  <a:lnTo>
                    <a:pt x="77937" y="64750"/>
                  </a:lnTo>
                  <a:lnTo>
                    <a:pt x="86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786014" y="4416971"/>
              <a:ext cx="470321" cy="547065"/>
            </a:xfrm>
            <a:custGeom>
              <a:avLst/>
              <a:gdLst/>
              <a:ahLst/>
              <a:cxnLst/>
              <a:rect l="l" t="t" r="r" b="b"/>
              <a:pathLst>
                <a:path w="144937" h="168587" extrusionOk="0">
                  <a:moveTo>
                    <a:pt x="27361" y="13621"/>
                  </a:moveTo>
                  <a:lnTo>
                    <a:pt x="63289" y="67553"/>
                  </a:lnTo>
                  <a:lnTo>
                    <a:pt x="63289" y="0"/>
                  </a:lnTo>
                  <a:lnTo>
                    <a:pt x="87097" y="67553"/>
                  </a:lnTo>
                  <a:lnTo>
                    <a:pt x="137160" y="30125"/>
                  </a:lnTo>
                  <a:lnTo>
                    <a:pt x="91006" y="80661"/>
                  </a:lnTo>
                  <a:lnTo>
                    <a:pt x="144938" y="76792"/>
                  </a:lnTo>
                  <a:lnTo>
                    <a:pt x="86149" y="95230"/>
                  </a:lnTo>
                  <a:lnTo>
                    <a:pt x="116748" y="153545"/>
                  </a:lnTo>
                  <a:lnTo>
                    <a:pt x="79319" y="111734"/>
                  </a:lnTo>
                  <a:lnTo>
                    <a:pt x="59420" y="168588"/>
                  </a:lnTo>
                  <a:lnTo>
                    <a:pt x="61868" y="100560"/>
                  </a:lnTo>
                  <a:lnTo>
                    <a:pt x="0" y="108338"/>
                  </a:lnTo>
                  <a:lnTo>
                    <a:pt x="49708" y="81648"/>
                  </a:lnTo>
                  <a:lnTo>
                    <a:pt x="27361" y="136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 rot="-5928742">
              <a:off x="8286826" y="3627048"/>
              <a:ext cx="1265356" cy="1074355"/>
            </a:xfrm>
            <a:custGeom>
              <a:avLst/>
              <a:gdLst/>
              <a:ahLst/>
              <a:cxnLst/>
              <a:rect l="l" t="t" r="r" b="b"/>
              <a:pathLst>
                <a:path w="50614" h="42974" extrusionOk="0">
                  <a:moveTo>
                    <a:pt x="3663" y="0"/>
                  </a:moveTo>
                  <a:cubicBezTo>
                    <a:pt x="1072" y="4664"/>
                    <a:pt x="-1325" y="10961"/>
                    <a:pt x="969" y="15778"/>
                  </a:cubicBezTo>
                  <a:cubicBezTo>
                    <a:pt x="3760" y="21639"/>
                    <a:pt x="11484" y="24423"/>
                    <a:pt x="17902" y="25400"/>
                  </a:cubicBezTo>
                  <a:cubicBezTo>
                    <a:pt x="23770" y="26293"/>
                    <a:pt x="30181" y="25886"/>
                    <a:pt x="35605" y="23475"/>
                  </a:cubicBezTo>
                  <a:cubicBezTo>
                    <a:pt x="36873" y="22911"/>
                    <a:pt x="39024" y="20844"/>
                    <a:pt x="37914" y="20012"/>
                  </a:cubicBezTo>
                  <a:cubicBezTo>
                    <a:pt x="32541" y="15983"/>
                    <a:pt x="25012" y="31855"/>
                    <a:pt x="28293" y="37715"/>
                  </a:cubicBezTo>
                  <a:cubicBezTo>
                    <a:pt x="32005" y="44344"/>
                    <a:pt x="43047" y="43021"/>
                    <a:pt x="50614" y="4233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2" name="Google Shape;252;p17"/>
            <p:cNvSpPr/>
            <p:nvPr/>
          </p:nvSpPr>
          <p:spPr>
            <a:xfrm rot="5400000">
              <a:off x="-96802" y="-67764"/>
              <a:ext cx="675701" cy="1509446"/>
            </a:xfrm>
            <a:custGeom>
              <a:avLst/>
              <a:gdLst/>
              <a:ahLst/>
              <a:cxnLst/>
              <a:rect l="l" t="t" r="r" b="b"/>
              <a:pathLst>
                <a:path w="45818" h="102370" extrusionOk="0">
                  <a:moveTo>
                    <a:pt x="11566" y="0"/>
                  </a:moveTo>
                  <a:cubicBezTo>
                    <a:pt x="-396" y="16750"/>
                    <a:pt x="-4769" y="44653"/>
                    <a:pt x="6948" y="61576"/>
                  </a:cubicBezTo>
                  <a:cubicBezTo>
                    <a:pt x="11232" y="67764"/>
                    <a:pt x="19195" y="74212"/>
                    <a:pt x="26575" y="72736"/>
                  </a:cubicBezTo>
                  <a:cubicBezTo>
                    <a:pt x="33179" y="71415"/>
                    <a:pt x="44422" y="62105"/>
                    <a:pt x="39660" y="57343"/>
                  </a:cubicBezTo>
                  <a:cubicBezTo>
                    <a:pt x="33446" y="51129"/>
                    <a:pt x="25361" y="70497"/>
                    <a:pt x="25036" y="79279"/>
                  </a:cubicBezTo>
                  <a:cubicBezTo>
                    <a:pt x="24653" y="89627"/>
                    <a:pt x="35664" y="100339"/>
                    <a:pt x="45818" y="10237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3" name="Google Shape;253;p17"/>
            <p:cNvSpPr/>
            <p:nvPr/>
          </p:nvSpPr>
          <p:spPr>
            <a:xfrm>
              <a:off x="108274" y="1222189"/>
              <a:ext cx="470468" cy="470270"/>
            </a:xfrm>
            <a:custGeom>
              <a:avLst/>
              <a:gdLst/>
              <a:ahLst/>
              <a:cxnLst/>
              <a:rect l="l" t="t" r="r" b="b"/>
              <a:pathLst>
                <a:path w="187065" h="186986" extrusionOk="0">
                  <a:moveTo>
                    <a:pt x="60723" y="21597"/>
                  </a:moveTo>
                  <a:cubicBezTo>
                    <a:pt x="61552" y="25387"/>
                    <a:pt x="72449" y="74621"/>
                    <a:pt x="72449" y="74621"/>
                  </a:cubicBezTo>
                  <a:lnTo>
                    <a:pt x="0" y="62816"/>
                  </a:lnTo>
                  <a:lnTo>
                    <a:pt x="74858" y="103600"/>
                  </a:lnTo>
                  <a:lnTo>
                    <a:pt x="62342" y="186986"/>
                  </a:lnTo>
                  <a:lnTo>
                    <a:pt x="107786" y="119038"/>
                  </a:lnTo>
                  <a:cubicBezTo>
                    <a:pt x="107786" y="119038"/>
                    <a:pt x="177550" y="159823"/>
                    <a:pt x="175931" y="155045"/>
                  </a:cubicBezTo>
                  <a:cubicBezTo>
                    <a:pt x="174313" y="150307"/>
                    <a:pt x="144543" y="97836"/>
                    <a:pt x="144543" y="97836"/>
                  </a:cubicBezTo>
                  <a:lnTo>
                    <a:pt x="187065" y="66843"/>
                  </a:lnTo>
                  <a:lnTo>
                    <a:pt x="120341" y="67988"/>
                  </a:lnTo>
                  <a:lnTo>
                    <a:pt x="137673" y="0"/>
                  </a:lnTo>
                  <a:lnTo>
                    <a:pt x="101232" y="53458"/>
                  </a:lnTo>
                  <a:lnTo>
                    <a:pt x="60684" y="215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4854167" y="4784832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4650096" y="4964032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8862200" y="2263175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8660942" y="4416982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1113721" y="167882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242167" y="4647057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Google Shape;260;p17"/>
          <p:cNvGrpSpPr/>
          <p:nvPr/>
        </p:nvGrpSpPr>
        <p:grpSpPr>
          <a:xfrm>
            <a:off x="-536870" y="-666075"/>
            <a:ext cx="11034763" cy="6151581"/>
            <a:chOff x="-536870" y="-666075"/>
            <a:chExt cx="11034763" cy="6151581"/>
          </a:xfrm>
        </p:grpSpPr>
        <p:sp>
          <p:nvSpPr>
            <p:cNvPr id="261" name="Google Shape;261;p17"/>
            <p:cNvSpPr/>
            <p:nvPr/>
          </p:nvSpPr>
          <p:spPr>
            <a:xfrm>
              <a:off x="5092300" y="-666075"/>
              <a:ext cx="5405593" cy="2435110"/>
            </a:xfrm>
            <a:custGeom>
              <a:avLst/>
              <a:gdLst/>
              <a:ahLst/>
              <a:cxnLst/>
              <a:rect l="l" t="t" r="r" b="b"/>
              <a:pathLst>
                <a:path w="231107" h="104109" extrusionOk="0">
                  <a:moveTo>
                    <a:pt x="4737" y="12136"/>
                  </a:moveTo>
                  <a:cubicBezTo>
                    <a:pt x="1235" y="17879"/>
                    <a:pt x="-739" y="32230"/>
                    <a:pt x="258" y="39910"/>
                  </a:cubicBezTo>
                  <a:cubicBezTo>
                    <a:pt x="1255" y="47590"/>
                    <a:pt x="4870" y="53408"/>
                    <a:pt x="10717" y="58218"/>
                  </a:cubicBezTo>
                  <a:cubicBezTo>
                    <a:pt x="16564" y="63028"/>
                    <a:pt x="20157" y="66778"/>
                    <a:pt x="35341" y="68771"/>
                  </a:cubicBezTo>
                  <a:cubicBezTo>
                    <a:pt x="50526" y="70764"/>
                    <a:pt x="85995" y="71292"/>
                    <a:pt x="101824" y="70178"/>
                  </a:cubicBezTo>
                  <a:cubicBezTo>
                    <a:pt x="117654" y="69064"/>
                    <a:pt x="124397" y="61267"/>
                    <a:pt x="130318" y="62088"/>
                  </a:cubicBezTo>
                  <a:cubicBezTo>
                    <a:pt x="136240" y="62909"/>
                    <a:pt x="137060" y="70178"/>
                    <a:pt x="137353" y="75103"/>
                  </a:cubicBezTo>
                  <a:cubicBezTo>
                    <a:pt x="137646" y="80028"/>
                    <a:pt x="131900" y="87181"/>
                    <a:pt x="132076" y="91636"/>
                  </a:cubicBezTo>
                  <a:cubicBezTo>
                    <a:pt x="132252" y="96092"/>
                    <a:pt x="133542" y="99843"/>
                    <a:pt x="138408" y="101836"/>
                  </a:cubicBezTo>
                  <a:cubicBezTo>
                    <a:pt x="143274" y="103829"/>
                    <a:pt x="154296" y="104767"/>
                    <a:pt x="161273" y="103595"/>
                  </a:cubicBezTo>
                  <a:cubicBezTo>
                    <a:pt x="168250" y="102423"/>
                    <a:pt x="175812" y="95037"/>
                    <a:pt x="180268" y="94802"/>
                  </a:cubicBezTo>
                  <a:cubicBezTo>
                    <a:pt x="184724" y="94568"/>
                    <a:pt x="185134" y="100840"/>
                    <a:pt x="188007" y="102188"/>
                  </a:cubicBezTo>
                  <a:cubicBezTo>
                    <a:pt x="190880" y="103536"/>
                    <a:pt x="192462" y="103361"/>
                    <a:pt x="197504" y="102892"/>
                  </a:cubicBezTo>
                  <a:cubicBezTo>
                    <a:pt x="202546" y="102423"/>
                    <a:pt x="212924" y="103010"/>
                    <a:pt x="218259" y="99375"/>
                  </a:cubicBezTo>
                  <a:cubicBezTo>
                    <a:pt x="223594" y="95740"/>
                    <a:pt x="227580" y="91695"/>
                    <a:pt x="229515" y="81083"/>
                  </a:cubicBezTo>
                  <a:cubicBezTo>
                    <a:pt x="231450" y="70471"/>
                    <a:pt x="231684" y="47195"/>
                    <a:pt x="229867" y="35704"/>
                  </a:cubicBezTo>
                  <a:cubicBezTo>
                    <a:pt x="228050" y="24213"/>
                    <a:pt x="228695" y="17706"/>
                    <a:pt x="218611" y="12136"/>
                  </a:cubicBezTo>
                  <a:cubicBezTo>
                    <a:pt x="208527" y="6567"/>
                    <a:pt x="191817" y="4280"/>
                    <a:pt x="169363" y="2287"/>
                  </a:cubicBezTo>
                  <a:cubicBezTo>
                    <a:pt x="146909" y="294"/>
                    <a:pt x="108567" y="-352"/>
                    <a:pt x="83885" y="176"/>
                  </a:cubicBezTo>
                  <a:cubicBezTo>
                    <a:pt x="59203" y="704"/>
                    <a:pt x="34461" y="3460"/>
                    <a:pt x="21270" y="5453"/>
                  </a:cubicBezTo>
                  <a:cubicBezTo>
                    <a:pt x="8079" y="7446"/>
                    <a:pt x="8239" y="6393"/>
                    <a:pt x="4737" y="121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62" name="Google Shape;262;p17"/>
            <p:cNvSpPr/>
            <p:nvPr/>
          </p:nvSpPr>
          <p:spPr>
            <a:xfrm>
              <a:off x="5143864" y="4674481"/>
              <a:ext cx="3157875" cy="811025"/>
            </a:xfrm>
            <a:custGeom>
              <a:avLst/>
              <a:gdLst/>
              <a:ahLst/>
              <a:cxnLst/>
              <a:rect l="l" t="t" r="r" b="b"/>
              <a:pathLst>
                <a:path w="126315" h="32441" extrusionOk="0">
                  <a:moveTo>
                    <a:pt x="2475" y="26155"/>
                  </a:moveTo>
                  <a:cubicBezTo>
                    <a:pt x="-794" y="21754"/>
                    <a:pt x="-1171" y="9431"/>
                    <a:pt x="3984" y="5407"/>
                  </a:cubicBezTo>
                  <a:cubicBezTo>
                    <a:pt x="9139" y="1383"/>
                    <a:pt x="22656" y="1698"/>
                    <a:pt x="33407" y="2012"/>
                  </a:cubicBezTo>
                  <a:cubicBezTo>
                    <a:pt x="44158" y="2326"/>
                    <a:pt x="57425" y="7607"/>
                    <a:pt x="68490" y="7293"/>
                  </a:cubicBezTo>
                  <a:cubicBezTo>
                    <a:pt x="79555" y="6979"/>
                    <a:pt x="90997" y="629"/>
                    <a:pt x="99799" y="126"/>
                  </a:cubicBezTo>
                  <a:cubicBezTo>
                    <a:pt x="108601" y="-377"/>
                    <a:pt x="116900" y="1634"/>
                    <a:pt x="121301" y="4275"/>
                  </a:cubicBezTo>
                  <a:cubicBezTo>
                    <a:pt x="125702" y="6916"/>
                    <a:pt x="126582" y="12009"/>
                    <a:pt x="126205" y="15970"/>
                  </a:cubicBezTo>
                  <a:cubicBezTo>
                    <a:pt x="125828" y="19931"/>
                    <a:pt x="126583" y="25401"/>
                    <a:pt x="119038" y="28041"/>
                  </a:cubicBezTo>
                  <a:cubicBezTo>
                    <a:pt x="111494" y="30682"/>
                    <a:pt x="96845" y="31184"/>
                    <a:pt x="80938" y="31813"/>
                  </a:cubicBezTo>
                  <a:cubicBezTo>
                    <a:pt x="65032" y="32442"/>
                    <a:pt x="36676" y="32756"/>
                    <a:pt x="23599" y="31813"/>
                  </a:cubicBezTo>
                  <a:cubicBezTo>
                    <a:pt x="10522" y="30870"/>
                    <a:pt x="5744" y="30556"/>
                    <a:pt x="2475" y="26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63" name="Google Shape;263;p17"/>
            <p:cNvSpPr/>
            <p:nvPr/>
          </p:nvSpPr>
          <p:spPr>
            <a:xfrm>
              <a:off x="-536870" y="1959892"/>
              <a:ext cx="1103325" cy="2232850"/>
            </a:xfrm>
            <a:custGeom>
              <a:avLst/>
              <a:gdLst/>
              <a:ahLst/>
              <a:cxnLst/>
              <a:rect l="l" t="t" r="r" b="b"/>
              <a:pathLst>
                <a:path w="44133" h="89314" extrusionOk="0">
                  <a:moveTo>
                    <a:pt x="17036" y="89170"/>
                  </a:moveTo>
                  <a:cubicBezTo>
                    <a:pt x="22012" y="89759"/>
                    <a:pt x="30543" y="88603"/>
                    <a:pt x="35055" y="84566"/>
                  </a:cubicBezTo>
                  <a:cubicBezTo>
                    <a:pt x="39567" y="80530"/>
                    <a:pt x="43669" y="72558"/>
                    <a:pt x="44109" y="64951"/>
                  </a:cubicBezTo>
                  <a:cubicBezTo>
                    <a:pt x="44549" y="57344"/>
                    <a:pt x="38891" y="46278"/>
                    <a:pt x="37696" y="38922"/>
                  </a:cubicBezTo>
                  <a:cubicBezTo>
                    <a:pt x="36501" y="31566"/>
                    <a:pt x="37884" y="26411"/>
                    <a:pt x="36941" y="20815"/>
                  </a:cubicBezTo>
                  <a:cubicBezTo>
                    <a:pt x="35998" y="15220"/>
                    <a:pt x="35369" y="8744"/>
                    <a:pt x="32037" y="5349"/>
                  </a:cubicBezTo>
                  <a:cubicBezTo>
                    <a:pt x="28705" y="1954"/>
                    <a:pt x="21915" y="-1189"/>
                    <a:pt x="16948" y="445"/>
                  </a:cubicBezTo>
                  <a:cubicBezTo>
                    <a:pt x="11981" y="2080"/>
                    <a:pt x="5002" y="7926"/>
                    <a:pt x="2236" y="15156"/>
                  </a:cubicBezTo>
                  <a:cubicBezTo>
                    <a:pt x="-530" y="22386"/>
                    <a:pt x="-144" y="32847"/>
                    <a:pt x="350" y="43826"/>
                  </a:cubicBezTo>
                  <a:cubicBezTo>
                    <a:pt x="844" y="54805"/>
                    <a:pt x="2418" y="73475"/>
                    <a:pt x="5199" y="81032"/>
                  </a:cubicBezTo>
                  <a:cubicBezTo>
                    <a:pt x="7980" y="88589"/>
                    <a:pt x="12060" y="88581"/>
                    <a:pt x="17036" y="891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</p:grpSp>
      <p:sp>
        <p:nvSpPr>
          <p:cNvPr id="264" name="Google Shape;264;p17"/>
          <p:cNvSpPr txBox="1">
            <a:spLocks noGrp="1"/>
          </p:cNvSpPr>
          <p:nvPr>
            <p:ph type="title" hasCustomPrompt="1"/>
          </p:nvPr>
        </p:nvSpPr>
        <p:spPr>
          <a:xfrm>
            <a:off x="900000" y="891200"/>
            <a:ext cx="1377300" cy="946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55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5" name="Google Shape;265;p17"/>
          <p:cNvSpPr txBox="1">
            <a:spLocks noGrp="1"/>
          </p:cNvSpPr>
          <p:nvPr>
            <p:ph type="title" idx="2"/>
          </p:nvPr>
        </p:nvSpPr>
        <p:spPr>
          <a:xfrm>
            <a:off x="810000" y="1837700"/>
            <a:ext cx="3740400" cy="18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18"/>
          <p:cNvGrpSpPr/>
          <p:nvPr/>
        </p:nvGrpSpPr>
        <p:grpSpPr>
          <a:xfrm>
            <a:off x="165995" y="803869"/>
            <a:ext cx="8832435" cy="4123873"/>
            <a:chOff x="165995" y="803869"/>
            <a:chExt cx="8832435" cy="4123873"/>
          </a:xfrm>
        </p:grpSpPr>
        <p:sp>
          <p:nvSpPr>
            <p:cNvPr id="268" name="Google Shape;268;p18"/>
            <p:cNvSpPr/>
            <p:nvPr/>
          </p:nvSpPr>
          <p:spPr>
            <a:xfrm rot="6520146" flipH="1">
              <a:off x="7720526" y="866854"/>
              <a:ext cx="470435" cy="470237"/>
            </a:xfrm>
            <a:custGeom>
              <a:avLst/>
              <a:gdLst/>
              <a:ahLst/>
              <a:cxnLst/>
              <a:rect l="l" t="t" r="r" b="b"/>
              <a:pathLst>
                <a:path w="187065" h="186986" extrusionOk="0">
                  <a:moveTo>
                    <a:pt x="60723" y="21597"/>
                  </a:moveTo>
                  <a:cubicBezTo>
                    <a:pt x="61552" y="25387"/>
                    <a:pt x="72449" y="74621"/>
                    <a:pt x="72449" y="74621"/>
                  </a:cubicBezTo>
                  <a:lnTo>
                    <a:pt x="0" y="62816"/>
                  </a:lnTo>
                  <a:lnTo>
                    <a:pt x="74858" y="103600"/>
                  </a:lnTo>
                  <a:lnTo>
                    <a:pt x="62342" y="186986"/>
                  </a:lnTo>
                  <a:lnTo>
                    <a:pt x="107786" y="119038"/>
                  </a:lnTo>
                  <a:cubicBezTo>
                    <a:pt x="107786" y="119038"/>
                    <a:pt x="177550" y="159823"/>
                    <a:pt x="175931" y="155045"/>
                  </a:cubicBezTo>
                  <a:cubicBezTo>
                    <a:pt x="174313" y="150307"/>
                    <a:pt x="144543" y="97836"/>
                    <a:pt x="144543" y="97836"/>
                  </a:cubicBezTo>
                  <a:lnTo>
                    <a:pt x="187065" y="66843"/>
                  </a:lnTo>
                  <a:lnTo>
                    <a:pt x="120341" y="67988"/>
                  </a:lnTo>
                  <a:lnTo>
                    <a:pt x="137673" y="0"/>
                  </a:lnTo>
                  <a:lnTo>
                    <a:pt x="101232" y="53458"/>
                  </a:lnTo>
                  <a:lnTo>
                    <a:pt x="60684" y="215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 flipH="1">
              <a:off x="8911545" y="1189507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 flipH="1">
              <a:off x="8813296" y="4790961"/>
              <a:ext cx="86940" cy="86940"/>
            </a:xfrm>
            <a:custGeom>
              <a:avLst/>
              <a:gdLst/>
              <a:ahLst/>
              <a:cxnLst/>
              <a:rect l="l" t="t" r="r" b="b"/>
              <a:pathLst>
                <a:path w="23625" h="23625" extrusionOk="0">
                  <a:moveTo>
                    <a:pt x="23203" y="8595"/>
                  </a:moveTo>
                  <a:cubicBezTo>
                    <a:pt x="25572" y="17597"/>
                    <a:pt x="17597" y="25572"/>
                    <a:pt x="8595" y="23203"/>
                  </a:cubicBezTo>
                  <a:cubicBezTo>
                    <a:pt x="4647" y="22177"/>
                    <a:pt x="1488" y="18979"/>
                    <a:pt x="422" y="15031"/>
                  </a:cubicBezTo>
                  <a:cubicBezTo>
                    <a:pt x="-1947" y="6029"/>
                    <a:pt x="6028" y="-1947"/>
                    <a:pt x="15030" y="422"/>
                  </a:cubicBezTo>
                  <a:cubicBezTo>
                    <a:pt x="18979" y="1449"/>
                    <a:pt x="22137" y="4647"/>
                    <a:pt x="23203" y="85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 flipH="1">
              <a:off x="8611772" y="4676350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 flipH="1">
              <a:off x="1266617" y="4840857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 flipH="1">
              <a:off x="165995" y="3785482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 flipH="1">
              <a:off x="428572" y="3075350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 flipH="1">
              <a:off x="8911542" y="1589619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 flipH="1">
              <a:off x="8726371" y="1003036"/>
              <a:ext cx="86940" cy="86940"/>
            </a:xfrm>
            <a:custGeom>
              <a:avLst/>
              <a:gdLst/>
              <a:ahLst/>
              <a:cxnLst/>
              <a:rect l="l" t="t" r="r" b="b"/>
              <a:pathLst>
                <a:path w="23625" h="23625" extrusionOk="0">
                  <a:moveTo>
                    <a:pt x="23203" y="8595"/>
                  </a:moveTo>
                  <a:cubicBezTo>
                    <a:pt x="25572" y="17597"/>
                    <a:pt x="17597" y="25572"/>
                    <a:pt x="8595" y="23203"/>
                  </a:cubicBezTo>
                  <a:cubicBezTo>
                    <a:pt x="4647" y="22177"/>
                    <a:pt x="1488" y="18979"/>
                    <a:pt x="422" y="15031"/>
                  </a:cubicBezTo>
                  <a:cubicBezTo>
                    <a:pt x="-1947" y="6029"/>
                    <a:pt x="6028" y="-1947"/>
                    <a:pt x="15030" y="422"/>
                  </a:cubicBezTo>
                  <a:cubicBezTo>
                    <a:pt x="18979" y="1449"/>
                    <a:pt x="22137" y="4647"/>
                    <a:pt x="23203" y="85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18"/>
          <p:cNvGrpSpPr/>
          <p:nvPr/>
        </p:nvGrpSpPr>
        <p:grpSpPr>
          <a:xfrm>
            <a:off x="-542074" y="-512399"/>
            <a:ext cx="10275193" cy="2883902"/>
            <a:chOff x="-542074" y="-512399"/>
            <a:chExt cx="10275193" cy="2883902"/>
          </a:xfrm>
        </p:grpSpPr>
        <p:sp>
          <p:nvSpPr>
            <p:cNvPr id="278" name="Google Shape;278;p18"/>
            <p:cNvSpPr/>
            <p:nvPr/>
          </p:nvSpPr>
          <p:spPr>
            <a:xfrm>
              <a:off x="-542074" y="-512399"/>
              <a:ext cx="3469589" cy="2883902"/>
            </a:xfrm>
            <a:custGeom>
              <a:avLst/>
              <a:gdLst/>
              <a:ahLst/>
              <a:cxnLst/>
              <a:rect l="l" t="t" r="r" b="b"/>
              <a:pathLst>
                <a:path w="164455" h="136694" extrusionOk="0">
                  <a:moveTo>
                    <a:pt x="16779" y="134042"/>
                  </a:moveTo>
                  <a:cubicBezTo>
                    <a:pt x="26021" y="138695"/>
                    <a:pt x="49975" y="136242"/>
                    <a:pt x="61292" y="132910"/>
                  </a:cubicBezTo>
                  <a:cubicBezTo>
                    <a:pt x="72609" y="129578"/>
                    <a:pt x="79399" y="122410"/>
                    <a:pt x="84680" y="114048"/>
                  </a:cubicBezTo>
                  <a:cubicBezTo>
                    <a:pt x="89961" y="105686"/>
                    <a:pt x="91847" y="93050"/>
                    <a:pt x="92979" y="82739"/>
                  </a:cubicBezTo>
                  <a:cubicBezTo>
                    <a:pt x="94111" y="72428"/>
                    <a:pt x="88138" y="58533"/>
                    <a:pt x="91470" y="52183"/>
                  </a:cubicBezTo>
                  <a:cubicBezTo>
                    <a:pt x="94802" y="45833"/>
                    <a:pt x="104547" y="45519"/>
                    <a:pt x="112972" y="44639"/>
                  </a:cubicBezTo>
                  <a:cubicBezTo>
                    <a:pt x="121397" y="43759"/>
                    <a:pt x="134412" y="47594"/>
                    <a:pt x="142019" y="46902"/>
                  </a:cubicBezTo>
                  <a:cubicBezTo>
                    <a:pt x="149627" y="46210"/>
                    <a:pt x="155033" y="43444"/>
                    <a:pt x="158617" y="40489"/>
                  </a:cubicBezTo>
                  <a:cubicBezTo>
                    <a:pt x="162201" y="37534"/>
                    <a:pt x="162767" y="34013"/>
                    <a:pt x="163521" y="29172"/>
                  </a:cubicBezTo>
                  <a:cubicBezTo>
                    <a:pt x="164275" y="24331"/>
                    <a:pt x="165281" y="15781"/>
                    <a:pt x="163143" y="11443"/>
                  </a:cubicBezTo>
                  <a:cubicBezTo>
                    <a:pt x="161005" y="7105"/>
                    <a:pt x="158994" y="5030"/>
                    <a:pt x="150695" y="3144"/>
                  </a:cubicBezTo>
                  <a:cubicBezTo>
                    <a:pt x="142396" y="1258"/>
                    <a:pt x="131142" y="378"/>
                    <a:pt x="113349" y="126"/>
                  </a:cubicBezTo>
                  <a:cubicBezTo>
                    <a:pt x="95556" y="-125"/>
                    <a:pt x="60537" y="378"/>
                    <a:pt x="43939" y="1635"/>
                  </a:cubicBezTo>
                  <a:cubicBezTo>
                    <a:pt x="27341" y="2892"/>
                    <a:pt x="20865" y="3709"/>
                    <a:pt x="13761" y="7670"/>
                  </a:cubicBezTo>
                  <a:cubicBezTo>
                    <a:pt x="6657" y="11631"/>
                    <a:pt x="3451" y="17353"/>
                    <a:pt x="1313" y="25400"/>
                  </a:cubicBezTo>
                  <a:cubicBezTo>
                    <a:pt x="-825" y="33448"/>
                    <a:pt x="181" y="42689"/>
                    <a:pt x="935" y="55955"/>
                  </a:cubicBezTo>
                  <a:cubicBezTo>
                    <a:pt x="1689" y="69221"/>
                    <a:pt x="3198" y="91981"/>
                    <a:pt x="5839" y="104995"/>
                  </a:cubicBezTo>
                  <a:cubicBezTo>
                    <a:pt x="8480" y="118010"/>
                    <a:pt x="7537" y="129390"/>
                    <a:pt x="16779" y="1340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79" name="Google Shape;279;p18"/>
            <p:cNvSpPr/>
            <p:nvPr/>
          </p:nvSpPr>
          <p:spPr>
            <a:xfrm>
              <a:off x="6485444" y="-352741"/>
              <a:ext cx="3247675" cy="1297375"/>
            </a:xfrm>
            <a:custGeom>
              <a:avLst/>
              <a:gdLst/>
              <a:ahLst/>
              <a:cxnLst/>
              <a:rect l="l" t="t" r="r" b="b"/>
              <a:pathLst>
                <a:path w="129907" h="51895" extrusionOk="0">
                  <a:moveTo>
                    <a:pt x="2001" y="9206"/>
                  </a:moveTo>
                  <a:cubicBezTo>
                    <a:pt x="-1017" y="14990"/>
                    <a:pt x="-1079" y="28885"/>
                    <a:pt x="5019" y="34858"/>
                  </a:cubicBezTo>
                  <a:cubicBezTo>
                    <a:pt x="11118" y="40831"/>
                    <a:pt x="27212" y="43723"/>
                    <a:pt x="38592" y="45043"/>
                  </a:cubicBezTo>
                  <a:cubicBezTo>
                    <a:pt x="49972" y="46363"/>
                    <a:pt x="64432" y="41899"/>
                    <a:pt x="73297" y="42779"/>
                  </a:cubicBezTo>
                  <a:cubicBezTo>
                    <a:pt x="82162" y="43659"/>
                    <a:pt x="84991" y="48941"/>
                    <a:pt x="91781" y="50324"/>
                  </a:cubicBezTo>
                  <a:cubicBezTo>
                    <a:pt x="98571" y="51707"/>
                    <a:pt x="108316" y="52650"/>
                    <a:pt x="114037" y="51078"/>
                  </a:cubicBezTo>
                  <a:cubicBezTo>
                    <a:pt x="119758" y="49506"/>
                    <a:pt x="123531" y="45860"/>
                    <a:pt x="126109" y="40893"/>
                  </a:cubicBezTo>
                  <a:cubicBezTo>
                    <a:pt x="128687" y="35926"/>
                    <a:pt x="130824" y="26684"/>
                    <a:pt x="129504" y="21277"/>
                  </a:cubicBezTo>
                  <a:cubicBezTo>
                    <a:pt x="128184" y="15870"/>
                    <a:pt x="124160" y="11344"/>
                    <a:pt x="118187" y="8452"/>
                  </a:cubicBezTo>
                  <a:cubicBezTo>
                    <a:pt x="112214" y="5560"/>
                    <a:pt x="104921" y="4742"/>
                    <a:pt x="93667" y="3925"/>
                  </a:cubicBezTo>
                  <a:cubicBezTo>
                    <a:pt x="82413" y="3108"/>
                    <a:pt x="62420" y="4177"/>
                    <a:pt x="50663" y="3548"/>
                  </a:cubicBezTo>
                  <a:cubicBezTo>
                    <a:pt x="38906" y="2919"/>
                    <a:pt x="31236" y="-790"/>
                    <a:pt x="23126" y="153"/>
                  </a:cubicBezTo>
                  <a:cubicBezTo>
                    <a:pt x="15016" y="1096"/>
                    <a:pt x="5019" y="3422"/>
                    <a:pt x="2001" y="92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</p:grpSp>
      <p:sp>
        <p:nvSpPr>
          <p:cNvPr id="280" name="Google Shape;280;p18"/>
          <p:cNvSpPr txBox="1">
            <a:spLocks noGrp="1"/>
          </p:cNvSpPr>
          <p:nvPr>
            <p:ph type="title" hasCustomPrompt="1"/>
          </p:nvPr>
        </p:nvSpPr>
        <p:spPr>
          <a:xfrm>
            <a:off x="3905250" y="2702899"/>
            <a:ext cx="1333500" cy="94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55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1" name="Google Shape;281;p18"/>
          <p:cNvSpPr txBox="1">
            <a:spLocks noGrp="1"/>
          </p:cNvSpPr>
          <p:nvPr>
            <p:ph type="title" idx="2"/>
          </p:nvPr>
        </p:nvSpPr>
        <p:spPr>
          <a:xfrm>
            <a:off x="720000" y="3649400"/>
            <a:ext cx="7704000" cy="94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20"/>
          <p:cNvGrpSpPr/>
          <p:nvPr/>
        </p:nvGrpSpPr>
        <p:grpSpPr>
          <a:xfrm>
            <a:off x="-476367" y="-126517"/>
            <a:ext cx="9367792" cy="5158787"/>
            <a:chOff x="-476367" y="-126517"/>
            <a:chExt cx="9367792" cy="5158787"/>
          </a:xfrm>
        </p:grpSpPr>
        <p:sp>
          <p:nvSpPr>
            <p:cNvPr id="307" name="Google Shape;307;p20"/>
            <p:cNvSpPr/>
            <p:nvPr/>
          </p:nvSpPr>
          <p:spPr>
            <a:xfrm flipH="1">
              <a:off x="5615571" y="4403586"/>
              <a:ext cx="675828" cy="628684"/>
            </a:xfrm>
            <a:custGeom>
              <a:avLst/>
              <a:gdLst/>
              <a:ahLst/>
              <a:cxnLst/>
              <a:rect l="l" t="t" r="r" b="b"/>
              <a:pathLst>
                <a:path w="161875" h="150583" extrusionOk="0">
                  <a:moveTo>
                    <a:pt x="86070" y="0"/>
                  </a:moveTo>
                  <a:cubicBezTo>
                    <a:pt x="90019" y="12121"/>
                    <a:pt x="100758" y="56104"/>
                    <a:pt x="100758" y="56104"/>
                  </a:cubicBezTo>
                  <a:cubicBezTo>
                    <a:pt x="100758" y="56104"/>
                    <a:pt x="156151" y="22386"/>
                    <a:pt x="154058" y="25150"/>
                  </a:cubicBezTo>
                  <a:cubicBezTo>
                    <a:pt x="151966" y="27953"/>
                    <a:pt x="119038" y="71778"/>
                    <a:pt x="119038" y="71778"/>
                  </a:cubicBezTo>
                  <a:lnTo>
                    <a:pt x="161876" y="113826"/>
                  </a:lnTo>
                  <a:lnTo>
                    <a:pt x="113905" y="93375"/>
                  </a:lnTo>
                  <a:lnTo>
                    <a:pt x="104864" y="150584"/>
                  </a:lnTo>
                  <a:lnTo>
                    <a:pt x="90927" y="100916"/>
                  </a:lnTo>
                  <a:lnTo>
                    <a:pt x="45996" y="137673"/>
                  </a:lnTo>
                  <a:lnTo>
                    <a:pt x="77266" y="84768"/>
                  </a:lnTo>
                  <a:lnTo>
                    <a:pt x="0" y="50260"/>
                  </a:lnTo>
                  <a:lnTo>
                    <a:pt x="77937" y="64750"/>
                  </a:lnTo>
                  <a:lnTo>
                    <a:pt x="86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0"/>
            <p:cNvSpPr/>
            <p:nvPr/>
          </p:nvSpPr>
          <p:spPr>
            <a:xfrm flipH="1">
              <a:off x="7919652" y="85371"/>
              <a:ext cx="470321" cy="547065"/>
            </a:xfrm>
            <a:custGeom>
              <a:avLst/>
              <a:gdLst/>
              <a:ahLst/>
              <a:cxnLst/>
              <a:rect l="l" t="t" r="r" b="b"/>
              <a:pathLst>
                <a:path w="144937" h="168587" extrusionOk="0">
                  <a:moveTo>
                    <a:pt x="27361" y="13621"/>
                  </a:moveTo>
                  <a:lnTo>
                    <a:pt x="63289" y="67553"/>
                  </a:lnTo>
                  <a:lnTo>
                    <a:pt x="63289" y="0"/>
                  </a:lnTo>
                  <a:lnTo>
                    <a:pt x="87097" y="67553"/>
                  </a:lnTo>
                  <a:lnTo>
                    <a:pt x="137160" y="30125"/>
                  </a:lnTo>
                  <a:lnTo>
                    <a:pt x="91006" y="80661"/>
                  </a:lnTo>
                  <a:lnTo>
                    <a:pt x="144938" y="76792"/>
                  </a:lnTo>
                  <a:lnTo>
                    <a:pt x="86149" y="95230"/>
                  </a:lnTo>
                  <a:lnTo>
                    <a:pt x="116748" y="153545"/>
                  </a:lnTo>
                  <a:lnTo>
                    <a:pt x="79319" y="111734"/>
                  </a:lnTo>
                  <a:lnTo>
                    <a:pt x="59420" y="168588"/>
                  </a:lnTo>
                  <a:lnTo>
                    <a:pt x="61868" y="100560"/>
                  </a:lnTo>
                  <a:lnTo>
                    <a:pt x="0" y="108338"/>
                  </a:lnTo>
                  <a:lnTo>
                    <a:pt x="49708" y="81648"/>
                  </a:lnTo>
                  <a:lnTo>
                    <a:pt x="27361" y="136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0"/>
            <p:cNvSpPr/>
            <p:nvPr/>
          </p:nvSpPr>
          <p:spPr>
            <a:xfrm rot="5928742" flipH="1">
              <a:off x="-481283" y="3526173"/>
              <a:ext cx="1265356" cy="1074355"/>
            </a:xfrm>
            <a:custGeom>
              <a:avLst/>
              <a:gdLst/>
              <a:ahLst/>
              <a:cxnLst/>
              <a:rect l="l" t="t" r="r" b="b"/>
              <a:pathLst>
                <a:path w="50614" h="42974" extrusionOk="0">
                  <a:moveTo>
                    <a:pt x="3663" y="0"/>
                  </a:moveTo>
                  <a:cubicBezTo>
                    <a:pt x="1072" y="4664"/>
                    <a:pt x="-1325" y="10961"/>
                    <a:pt x="969" y="15778"/>
                  </a:cubicBezTo>
                  <a:cubicBezTo>
                    <a:pt x="3760" y="21639"/>
                    <a:pt x="11484" y="24423"/>
                    <a:pt x="17902" y="25400"/>
                  </a:cubicBezTo>
                  <a:cubicBezTo>
                    <a:pt x="23770" y="26293"/>
                    <a:pt x="30181" y="25886"/>
                    <a:pt x="35605" y="23475"/>
                  </a:cubicBezTo>
                  <a:cubicBezTo>
                    <a:pt x="36873" y="22911"/>
                    <a:pt x="39024" y="20844"/>
                    <a:pt x="37914" y="20012"/>
                  </a:cubicBezTo>
                  <a:cubicBezTo>
                    <a:pt x="32541" y="15983"/>
                    <a:pt x="25012" y="31855"/>
                    <a:pt x="28293" y="37715"/>
                  </a:cubicBezTo>
                  <a:cubicBezTo>
                    <a:pt x="32005" y="44344"/>
                    <a:pt x="43047" y="43021"/>
                    <a:pt x="50614" y="4233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0" name="Google Shape;310;p20"/>
            <p:cNvSpPr/>
            <p:nvPr/>
          </p:nvSpPr>
          <p:spPr>
            <a:xfrm rot="-5400000" flipH="1">
              <a:off x="6462275" y="-543389"/>
              <a:ext cx="675701" cy="1509446"/>
            </a:xfrm>
            <a:custGeom>
              <a:avLst/>
              <a:gdLst/>
              <a:ahLst/>
              <a:cxnLst/>
              <a:rect l="l" t="t" r="r" b="b"/>
              <a:pathLst>
                <a:path w="45818" h="102370" extrusionOk="0">
                  <a:moveTo>
                    <a:pt x="11566" y="0"/>
                  </a:moveTo>
                  <a:cubicBezTo>
                    <a:pt x="-396" y="16750"/>
                    <a:pt x="-4769" y="44653"/>
                    <a:pt x="6948" y="61576"/>
                  </a:cubicBezTo>
                  <a:cubicBezTo>
                    <a:pt x="11232" y="67764"/>
                    <a:pt x="19195" y="74212"/>
                    <a:pt x="26575" y="72736"/>
                  </a:cubicBezTo>
                  <a:cubicBezTo>
                    <a:pt x="33179" y="71415"/>
                    <a:pt x="44422" y="62105"/>
                    <a:pt x="39660" y="57343"/>
                  </a:cubicBezTo>
                  <a:cubicBezTo>
                    <a:pt x="33446" y="51129"/>
                    <a:pt x="25361" y="70497"/>
                    <a:pt x="25036" y="79279"/>
                  </a:cubicBezTo>
                  <a:cubicBezTo>
                    <a:pt x="24653" y="89627"/>
                    <a:pt x="35664" y="100339"/>
                    <a:pt x="45818" y="10237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1" name="Google Shape;311;p20"/>
            <p:cNvSpPr/>
            <p:nvPr/>
          </p:nvSpPr>
          <p:spPr>
            <a:xfrm flipH="1">
              <a:off x="8420956" y="451114"/>
              <a:ext cx="470468" cy="470270"/>
            </a:xfrm>
            <a:custGeom>
              <a:avLst/>
              <a:gdLst/>
              <a:ahLst/>
              <a:cxnLst/>
              <a:rect l="l" t="t" r="r" b="b"/>
              <a:pathLst>
                <a:path w="187065" h="186986" extrusionOk="0">
                  <a:moveTo>
                    <a:pt x="60723" y="21597"/>
                  </a:moveTo>
                  <a:cubicBezTo>
                    <a:pt x="61552" y="25387"/>
                    <a:pt x="72449" y="74621"/>
                    <a:pt x="72449" y="74621"/>
                  </a:cubicBezTo>
                  <a:lnTo>
                    <a:pt x="0" y="62816"/>
                  </a:lnTo>
                  <a:lnTo>
                    <a:pt x="74858" y="103600"/>
                  </a:lnTo>
                  <a:lnTo>
                    <a:pt x="62342" y="186986"/>
                  </a:lnTo>
                  <a:lnTo>
                    <a:pt x="107786" y="119038"/>
                  </a:lnTo>
                  <a:cubicBezTo>
                    <a:pt x="107786" y="119038"/>
                    <a:pt x="177550" y="159823"/>
                    <a:pt x="175931" y="155045"/>
                  </a:cubicBezTo>
                  <a:cubicBezTo>
                    <a:pt x="174313" y="150307"/>
                    <a:pt x="144543" y="97836"/>
                    <a:pt x="144543" y="97836"/>
                  </a:cubicBezTo>
                  <a:lnTo>
                    <a:pt x="187065" y="66843"/>
                  </a:lnTo>
                  <a:lnTo>
                    <a:pt x="120341" y="67988"/>
                  </a:lnTo>
                  <a:lnTo>
                    <a:pt x="137673" y="0"/>
                  </a:lnTo>
                  <a:lnTo>
                    <a:pt x="101232" y="53458"/>
                  </a:lnTo>
                  <a:lnTo>
                    <a:pt x="60684" y="215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0"/>
            <p:cNvSpPr/>
            <p:nvPr/>
          </p:nvSpPr>
          <p:spPr>
            <a:xfrm flipH="1">
              <a:off x="5014322" y="4784832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 flipH="1">
              <a:off x="6438844" y="4945382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0"/>
            <p:cNvSpPr/>
            <p:nvPr/>
          </p:nvSpPr>
          <p:spPr>
            <a:xfrm flipH="1">
              <a:off x="226674" y="2229150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15" name="Google Shape;315;p20"/>
            <p:cNvSpPr/>
            <p:nvPr/>
          </p:nvSpPr>
          <p:spPr>
            <a:xfrm flipH="1">
              <a:off x="1272272" y="4416982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0"/>
            <p:cNvSpPr/>
            <p:nvPr/>
          </p:nvSpPr>
          <p:spPr>
            <a:xfrm flipH="1">
              <a:off x="8754769" y="167882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0"/>
            <p:cNvSpPr/>
            <p:nvPr/>
          </p:nvSpPr>
          <p:spPr>
            <a:xfrm flipH="1">
              <a:off x="6756684" y="4674482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Google Shape;318;p20"/>
          <p:cNvGrpSpPr/>
          <p:nvPr/>
        </p:nvGrpSpPr>
        <p:grpSpPr>
          <a:xfrm>
            <a:off x="-428052" y="-505423"/>
            <a:ext cx="5239562" cy="5990929"/>
            <a:chOff x="-428052" y="-505423"/>
            <a:chExt cx="5239562" cy="5990929"/>
          </a:xfrm>
        </p:grpSpPr>
        <p:sp>
          <p:nvSpPr>
            <p:cNvPr id="319" name="Google Shape;319;p20"/>
            <p:cNvSpPr/>
            <p:nvPr/>
          </p:nvSpPr>
          <p:spPr>
            <a:xfrm flipH="1">
              <a:off x="1653635" y="4674481"/>
              <a:ext cx="3157875" cy="811025"/>
            </a:xfrm>
            <a:custGeom>
              <a:avLst/>
              <a:gdLst/>
              <a:ahLst/>
              <a:cxnLst/>
              <a:rect l="l" t="t" r="r" b="b"/>
              <a:pathLst>
                <a:path w="126315" h="32441" extrusionOk="0">
                  <a:moveTo>
                    <a:pt x="2475" y="26155"/>
                  </a:moveTo>
                  <a:cubicBezTo>
                    <a:pt x="-794" y="21754"/>
                    <a:pt x="-1171" y="9431"/>
                    <a:pt x="3984" y="5407"/>
                  </a:cubicBezTo>
                  <a:cubicBezTo>
                    <a:pt x="9139" y="1383"/>
                    <a:pt x="22656" y="1698"/>
                    <a:pt x="33407" y="2012"/>
                  </a:cubicBezTo>
                  <a:cubicBezTo>
                    <a:pt x="44158" y="2326"/>
                    <a:pt x="57425" y="7607"/>
                    <a:pt x="68490" y="7293"/>
                  </a:cubicBezTo>
                  <a:cubicBezTo>
                    <a:pt x="79555" y="6979"/>
                    <a:pt x="90997" y="629"/>
                    <a:pt x="99799" y="126"/>
                  </a:cubicBezTo>
                  <a:cubicBezTo>
                    <a:pt x="108601" y="-377"/>
                    <a:pt x="116900" y="1634"/>
                    <a:pt x="121301" y="4275"/>
                  </a:cubicBezTo>
                  <a:cubicBezTo>
                    <a:pt x="125702" y="6916"/>
                    <a:pt x="126582" y="12009"/>
                    <a:pt x="126205" y="15970"/>
                  </a:cubicBezTo>
                  <a:cubicBezTo>
                    <a:pt x="125828" y="19931"/>
                    <a:pt x="126583" y="25401"/>
                    <a:pt x="119038" y="28041"/>
                  </a:cubicBezTo>
                  <a:cubicBezTo>
                    <a:pt x="111494" y="30682"/>
                    <a:pt x="96845" y="31184"/>
                    <a:pt x="80938" y="31813"/>
                  </a:cubicBezTo>
                  <a:cubicBezTo>
                    <a:pt x="65032" y="32442"/>
                    <a:pt x="36676" y="32756"/>
                    <a:pt x="23599" y="31813"/>
                  </a:cubicBezTo>
                  <a:cubicBezTo>
                    <a:pt x="10522" y="30870"/>
                    <a:pt x="5744" y="30556"/>
                    <a:pt x="2475" y="26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20" name="Google Shape;320;p20"/>
            <p:cNvSpPr/>
            <p:nvPr/>
          </p:nvSpPr>
          <p:spPr>
            <a:xfrm>
              <a:off x="-428052" y="-505423"/>
              <a:ext cx="1575450" cy="2563500"/>
            </a:xfrm>
            <a:custGeom>
              <a:avLst/>
              <a:gdLst/>
              <a:ahLst/>
              <a:cxnLst/>
              <a:rect l="l" t="t" r="r" b="b"/>
              <a:pathLst>
                <a:path w="63018" h="102540" extrusionOk="0">
                  <a:moveTo>
                    <a:pt x="2608" y="88706"/>
                  </a:moveTo>
                  <a:cubicBezTo>
                    <a:pt x="5329" y="97097"/>
                    <a:pt x="9184" y="100424"/>
                    <a:pt x="16668" y="101860"/>
                  </a:cubicBezTo>
                  <a:cubicBezTo>
                    <a:pt x="24152" y="103296"/>
                    <a:pt x="39800" y="102540"/>
                    <a:pt x="47511" y="97324"/>
                  </a:cubicBezTo>
                  <a:cubicBezTo>
                    <a:pt x="55222" y="92108"/>
                    <a:pt x="62253" y="80088"/>
                    <a:pt x="62933" y="70563"/>
                  </a:cubicBezTo>
                  <a:cubicBezTo>
                    <a:pt x="63613" y="61038"/>
                    <a:pt x="52576" y="49548"/>
                    <a:pt x="51593" y="40174"/>
                  </a:cubicBezTo>
                  <a:cubicBezTo>
                    <a:pt x="50610" y="30800"/>
                    <a:pt x="57641" y="20595"/>
                    <a:pt x="57036" y="14321"/>
                  </a:cubicBezTo>
                  <a:cubicBezTo>
                    <a:pt x="56431" y="8047"/>
                    <a:pt x="53786" y="4720"/>
                    <a:pt x="47965" y="2528"/>
                  </a:cubicBezTo>
                  <a:cubicBezTo>
                    <a:pt x="42144" y="336"/>
                    <a:pt x="29217" y="-1025"/>
                    <a:pt x="22111" y="1167"/>
                  </a:cubicBezTo>
                  <a:cubicBezTo>
                    <a:pt x="15005" y="3359"/>
                    <a:pt x="8958" y="7290"/>
                    <a:pt x="5329" y="15681"/>
                  </a:cubicBezTo>
                  <a:cubicBezTo>
                    <a:pt x="1701" y="24072"/>
                    <a:pt x="794" y="39342"/>
                    <a:pt x="340" y="51513"/>
                  </a:cubicBezTo>
                  <a:cubicBezTo>
                    <a:pt x="-113" y="63684"/>
                    <a:pt x="-113" y="80315"/>
                    <a:pt x="2608" y="887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21"/>
          <p:cNvGrpSpPr/>
          <p:nvPr/>
        </p:nvGrpSpPr>
        <p:grpSpPr>
          <a:xfrm>
            <a:off x="-443811" y="-318845"/>
            <a:ext cx="10277171" cy="5791903"/>
            <a:chOff x="-443811" y="-318845"/>
            <a:chExt cx="10277171" cy="5791903"/>
          </a:xfrm>
        </p:grpSpPr>
        <p:sp>
          <p:nvSpPr>
            <p:cNvPr id="323" name="Google Shape;323;p21"/>
            <p:cNvSpPr/>
            <p:nvPr/>
          </p:nvSpPr>
          <p:spPr>
            <a:xfrm rot="10800000" flipH="1">
              <a:off x="-443811" y="-318845"/>
              <a:ext cx="2312325" cy="2655200"/>
            </a:xfrm>
            <a:custGeom>
              <a:avLst/>
              <a:gdLst/>
              <a:ahLst/>
              <a:cxnLst/>
              <a:rect l="l" t="t" r="r" b="b"/>
              <a:pathLst>
                <a:path w="92493" h="106208" extrusionOk="0">
                  <a:moveTo>
                    <a:pt x="1973" y="31219"/>
                  </a:moveTo>
                  <a:cubicBezTo>
                    <a:pt x="3256" y="23073"/>
                    <a:pt x="4218" y="13708"/>
                    <a:pt x="8131" y="8513"/>
                  </a:cubicBezTo>
                  <a:cubicBezTo>
                    <a:pt x="12044" y="3318"/>
                    <a:pt x="18971" y="432"/>
                    <a:pt x="25449" y="47"/>
                  </a:cubicBezTo>
                  <a:cubicBezTo>
                    <a:pt x="31927" y="-338"/>
                    <a:pt x="42831" y="1651"/>
                    <a:pt x="47000" y="6205"/>
                  </a:cubicBezTo>
                  <a:cubicBezTo>
                    <a:pt x="51169" y="10759"/>
                    <a:pt x="47065" y="22240"/>
                    <a:pt x="50464" y="27371"/>
                  </a:cubicBezTo>
                  <a:cubicBezTo>
                    <a:pt x="53864" y="32502"/>
                    <a:pt x="63549" y="33015"/>
                    <a:pt x="67397" y="36992"/>
                  </a:cubicBezTo>
                  <a:cubicBezTo>
                    <a:pt x="71246" y="40969"/>
                    <a:pt x="73170" y="45073"/>
                    <a:pt x="73555" y="51231"/>
                  </a:cubicBezTo>
                  <a:cubicBezTo>
                    <a:pt x="73940" y="57389"/>
                    <a:pt x="67847" y="70410"/>
                    <a:pt x="69707" y="73938"/>
                  </a:cubicBezTo>
                  <a:cubicBezTo>
                    <a:pt x="71567" y="77466"/>
                    <a:pt x="80932" y="69961"/>
                    <a:pt x="84716" y="72398"/>
                  </a:cubicBezTo>
                  <a:cubicBezTo>
                    <a:pt x="88500" y="74835"/>
                    <a:pt x="92028" y="83816"/>
                    <a:pt x="92413" y="88562"/>
                  </a:cubicBezTo>
                  <a:cubicBezTo>
                    <a:pt x="92798" y="93309"/>
                    <a:pt x="91900" y="97991"/>
                    <a:pt x="87025" y="100877"/>
                  </a:cubicBezTo>
                  <a:cubicBezTo>
                    <a:pt x="82150" y="103763"/>
                    <a:pt x="72785" y="105175"/>
                    <a:pt x="63164" y="105880"/>
                  </a:cubicBezTo>
                  <a:cubicBezTo>
                    <a:pt x="53543" y="106586"/>
                    <a:pt x="38918" y="106072"/>
                    <a:pt x="29297" y="105110"/>
                  </a:cubicBezTo>
                  <a:cubicBezTo>
                    <a:pt x="19676" y="104148"/>
                    <a:pt x="10248" y="104084"/>
                    <a:pt x="5437" y="100107"/>
                  </a:cubicBezTo>
                  <a:cubicBezTo>
                    <a:pt x="627" y="96130"/>
                    <a:pt x="1268" y="88370"/>
                    <a:pt x="434" y="81250"/>
                  </a:cubicBezTo>
                  <a:cubicBezTo>
                    <a:pt x="-400" y="74130"/>
                    <a:pt x="178" y="65728"/>
                    <a:pt x="434" y="57389"/>
                  </a:cubicBezTo>
                  <a:cubicBezTo>
                    <a:pt x="691" y="49051"/>
                    <a:pt x="690" y="39365"/>
                    <a:pt x="1973" y="312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24" name="Google Shape;324;p21"/>
            <p:cNvSpPr/>
            <p:nvPr/>
          </p:nvSpPr>
          <p:spPr>
            <a:xfrm rot="10800000" flipH="1">
              <a:off x="5203910" y="4345984"/>
              <a:ext cx="4629450" cy="1127075"/>
            </a:xfrm>
            <a:custGeom>
              <a:avLst/>
              <a:gdLst/>
              <a:ahLst/>
              <a:cxnLst/>
              <a:rect l="l" t="t" r="r" b="b"/>
              <a:pathLst>
                <a:path w="185178" h="45083" extrusionOk="0">
                  <a:moveTo>
                    <a:pt x="4665" y="7366"/>
                  </a:moveTo>
                  <a:cubicBezTo>
                    <a:pt x="-17" y="11343"/>
                    <a:pt x="-594" y="19232"/>
                    <a:pt x="432" y="24684"/>
                  </a:cubicBezTo>
                  <a:cubicBezTo>
                    <a:pt x="1458" y="30136"/>
                    <a:pt x="4088" y="36679"/>
                    <a:pt x="10823" y="40078"/>
                  </a:cubicBezTo>
                  <a:cubicBezTo>
                    <a:pt x="17558" y="43478"/>
                    <a:pt x="29681" y="45145"/>
                    <a:pt x="40841" y="45081"/>
                  </a:cubicBezTo>
                  <a:cubicBezTo>
                    <a:pt x="52002" y="45017"/>
                    <a:pt x="65407" y="41425"/>
                    <a:pt x="77786" y="39693"/>
                  </a:cubicBezTo>
                  <a:cubicBezTo>
                    <a:pt x="90165" y="37961"/>
                    <a:pt x="104021" y="34177"/>
                    <a:pt x="115117" y="34690"/>
                  </a:cubicBezTo>
                  <a:cubicBezTo>
                    <a:pt x="126214" y="35203"/>
                    <a:pt x="135578" y="41168"/>
                    <a:pt x="144365" y="42772"/>
                  </a:cubicBezTo>
                  <a:cubicBezTo>
                    <a:pt x="153152" y="44376"/>
                    <a:pt x="161555" y="45210"/>
                    <a:pt x="167841" y="44312"/>
                  </a:cubicBezTo>
                  <a:cubicBezTo>
                    <a:pt x="174127" y="43414"/>
                    <a:pt x="179194" y="41489"/>
                    <a:pt x="182080" y="37384"/>
                  </a:cubicBezTo>
                  <a:cubicBezTo>
                    <a:pt x="184966" y="33279"/>
                    <a:pt x="185095" y="25005"/>
                    <a:pt x="185159" y="19681"/>
                  </a:cubicBezTo>
                  <a:cubicBezTo>
                    <a:pt x="185223" y="14357"/>
                    <a:pt x="185287" y="8521"/>
                    <a:pt x="182465" y="5442"/>
                  </a:cubicBezTo>
                  <a:cubicBezTo>
                    <a:pt x="179643" y="2363"/>
                    <a:pt x="175987" y="2043"/>
                    <a:pt x="168226" y="1209"/>
                  </a:cubicBezTo>
                  <a:cubicBezTo>
                    <a:pt x="160465" y="375"/>
                    <a:pt x="152768" y="632"/>
                    <a:pt x="135899" y="439"/>
                  </a:cubicBezTo>
                  <a:cubicBezTo>
                    <a:pt x="119030" y="247"/>
                    <a:pt x="84907" y="-10"/>
                    <a:pt x="67011" y="54"/>
                  </a:cubicBezTo>
                  <a:cubicBezTo>
                    <a:pt x="49116" y="118"/>
                    <a:pt x="38917" y="-395"/>
                    <a:pt x="28526" y="824"/>
                  </a:cubicBezTo>
                  <a:cubicBezTo>
                    <a:pt x="18135" y="2043"/>
                    <a:pt x="9347" y="3389"/>
                    <a:pt x="4665" y="73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25" name="Google Shape;325;p21"/>
            <p:cNvSpPr/>
            <p:nvPr/>
          </p:nvSpPr>
          <p:spPr>
            <a:xfrm rot="10800000" flipH="1">
              <a:off x="5811672" y="-318824"/>
              <a:ext cx="3944700" cy="1551000"/>
            </a:xfrm>
            <a:custGeom>
              <a:avLst/>
              <a:gdLst/>
              <a:ahLst/>
              <a:cxnLst/>
              <a:rect l="l" t="t" r="r" b="b"/>
              <a:pathLst>
                <a:path w="157788" h="62040" extrusionOk="0">
                  <a:moveTo>
                    <a:pt x="16529" y="59803"/>
                  </a:moveTo>
                  <a:cubicBezTo>
                    <a:pt x="8576" y="58264"/>
                    <a:pt x="4471" y="55698"/>
                    <a:pt x="1905" y="52106"/>
                  </a:cubicBezTo>
                  <a:cubicBezTo>
                    <a:pt x="-661" y="48514"/>
                    <a:pt x="-340" y="42229"/>
                    <a:pt x="1135" y="38252"/>
                  </a:cubicBezTo>
                  <a:cubicBezTo>
                    <a:pt x="2610" y="34275"/>
                    <a:pt x="5754" y="30555"/>
                    <a:pt x="10757" y="28246"/>
                  </a:cubicBezTo>
                  <a:cubicBezTo>
                    <a:pt x="15760" y="25937"/>
                    <a:pt x="22816" y="24590"/>
                    <a:pt x="31154" y="24397"/>
                  </a:cubicBezTo>
                  <a:cubicBezTo>
                    <a:pt x="39492" y="24205"/>
                    <a:pt x="52577" y="26001"/>
                    <a:pt x="60787" y="27091"/>
                  </a:cubicBezTo>
                  <a:cubicBezTo>
                    <a:pt x="68997" y="28182"/>
                    <a:pt x="73038" y="30299"/>
                    <a:pt x="80414" y="30940"/>
                  </a:cubicBezTo>
                  <a:cubicBezTo>
                    <a:pt x="87790" y="31582"/>
                    <a:pt x="99271" y="35109"/>
                    <a:pt x="105044" y="30940"/>
                  </a:cubicBezTo>
                  <a:cubicBezTo>
                    <a:pt x="110817" y="26771"/>
                    <a:pt x="110176" y="11055"/>
                    <a:pt x="115051" y="5924"/>
                  </a:cubicBezTo>
                  <a:cubicBezTo>
                    <a:pt x="119926" y="793"/>
                    <a:pt x="128392" y="-489"/>
                    <a:pt x="134293" y="152"/>
                  </a:cubicBezTo>
                  <a:cubicBezTo>
                    <a:pt x="140194" y="794"/>
                    <a:pt x="146544" y="3744"/>
                    <a:pt x="150457" y="9773"/>
                  </a:cubicBezTo>
                  <a:cubicBezTo>
                    <a:pt x="154370" y="15802"/>
                    <a:pt x="158090" y="28053"/>
                    <a:pt x="157769" y="36327"/>
                  </a:cubicBezTo>
                  <a:cubicBezTo>
                    <a:pt x="157448" y="44601"/>
                    <a:pt x="155395" y="55185"/>
                    <a:pt x="148532" y="59418"/>
                  </a:cubicBezTo>
                  <a:cubicBezTo>
                    <a:pt x="141669" y="63651"/>
                    <a:pt x="133074" y="61406"/>
                    <a:pt x="116590" y="61727"/>
                  </a:cubicBezTo>
                  <a:cubicBezTo>
                    <a:pt x="100106" y="62048"/>
                    <a:pt x="66303" y="61664"/>
                    <a:pt x="49626" y="61343"/>
                  </a:cubicBezTo>
                  <a:cubicBezTo>
                    <a:pt x="32949" y="61022"/>
                    <a:pt x="24483" y="61343"/>
                    <a:pt x="16529" y="598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</p:grpSp>
      <p:grpSp>
        <p:nvGrpSpPr>
          <p:cNvPr id="326" name="Google Shape;326;p21"/>
          <p:cNvGrpSpPr/>
          <p:nvPr/>
        </p:nvGrpSpPr>
        <p:grpSpPr>
          <a:xfrm>
            <a:off x="-319945" y="3905"/>
            <a:ext cx="9748845" cy="5203262"/>
            <a:chOff x="-319945" y="3905"/>
            <a:chExt cx="9748845" cy="5203262"/>
          </a:xfrm>
        </p:grpSpPr>
        <p:sp>
          <p:nvSpPr>
            <p:cNvPr id="327" name="Google Shape;327;p21"/>
            <p:cNvSpPr/>
            <p:nvPr/>
          </p:nvSpPr>
          <p:spPr>
            <a:xfrm rot="10800000" flipH="1">
              <a:off x="151175" y="2776757"/>
              <a:ext cx="675828" cy="628684"/>
            </a:xfrm>
            <a:custGeom>
              <a:avLst/>
              <a:gdLst/>
              <a:ahLst/>
              <a:cxnLst/>
              <a:rect l="l" t="t" r="r" b="b"/>
              <a:pathLst>
                <a:path w="161875" h="150583" extrusionOk="0">
                  <a:moveTo>
                    <a:pt x="86070" y="0"/>
                  </a:moveTo>
                  <a:cubicBezTo>
                    <a:pt x="90019" y="12121"/>
                    <a:pt x="100758" y="56104"/>
                    <a:pt x="100758" y="56104"/>
                  </a:cubicBezTo>
                  <a:cubicBezTo>
                    <a:pt x="100758" y="56104"/>
                    <a:pt x="156151" y="22386"/>
                    <a:pt x="154058" y="25150"/>
                  </a:cubicBezTo>
                  <a:cubicBezTo>
                    <a:pt x="151966" y="27953"/>
                    <a:pt x="119038" y="71778"/>
                    <a:pt x="119038" y="71778"/>
                  </a:cubicBezTo>
                  <a:lnTo>
                    <a:pt x="161876" y="113826"/>
                  </a:lnTo>
                  <a:lnTo>
                    <a:pt x="113905" y="93375"/>
                  </a:lnTo>
                  <a:lnTo>
                    <a:pt x="104864" y="150584"/>
                  </a:lnTo>
                  <a:lnTo>
                    <a:pt x="90927" y="100916"/>
                  </a:lnTo>
                  <a:lnTo>
                    <a:pt x="45996" y="137673"/>
                  </a:lnTo>
                  <a:lnTo>
                    <a:pt x="77266" y="84768"/>
                  </a:lnTo>
                  <a:lnTo>
                    <a:pt x="0" y="50260"/>
                  </a:lnTo>
                  <a:lnTo>
                    <a:pt x="77937" y="64750"/>
                  </a:lnTo>
                  <a:lnTo>
                    <a:pt x="86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1"/>
            <p:cNvSpPr/>
            <p:nvPr/>
          </p:nvSpPr>
          <p:spPr>
            <a:xfrm rot="10800000" flipH="1">
              <a:off x="8493014" y="1220853"/>
              <a:ext cx="470321" cy="547065"/>
            </a:xfrm>
            <a:custGeom>
              <a:avLst/>
              <a:gdLst/>
              <a:ahLst/>
              <a:cxnLst/>
              <a:rect l="l" t="t" r="r" b="b"/>
              <a:pathLst>
                <a:path w="144937" h="168587" extrusionOk="0">
                  <a:moveTo>
                    <a:pt x="27361" y="13621"/>
                  </a:moveTo>
                  <a:lnTo>
                    <a:pt x="63289" y="67553"/>
                  </a:lnTo>
                  <a:lnTo>
                    <a:pt x="63289" y="0"/>
                  </a:lnTo>
                  <a:lnTo>
                    <a:pt x="87097" y="67553"/>
                  </a:lnTo>
                  <a:lnTo>
                    <a:pt x="137160" y="30125"/>
                  </a:lnTo>
                  <a:lnTo>
                    <a:pt x="91006" y="80661"/>
                  </a:lnTo>
                  <a:lnTo>
                    <a:pt x="144938" y="76792"/>
                  </a:lnTo>
                  <a:lnTo>
                    <a:pt x="86149" y="95230"/>
                  </a:lnTo>
                  <a:lnTo>
                    <a:pt x="116748" y="153545"/>
                  </a:lnTo>
                  <a:lnTo>
                    <a:pt x="79319" y="111734"/>
                  </a:lnTo>
                  <a:lnTo>
                    <a:pt x="59420" y="168588"/>
                  </a:lnTo>
                  <a:lnTo>
                    <a:pt x="61868" y="100560"/>
                  </a:lnTo>
                  <a:lnTo>
                    <a:pt x="0" y="108338"/>
                  </a:lnTo>
                  <a:lnTo>
                    <a:pt x="49708" y="81648"/>
                  </a:lnTo>
                  <a:lnTo>
                    <a:pt x="27361" y="136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1"/>
            <p:cNvSpPr/>
            <p:nvPr/>
          </p:nvSpPr>
          <p:spPr>
            <a:xfrm rot="-4871258" flipH="1">
              <a:off x="-324861" y="3962485"/>
              <a:ext cx="1265356" cy="1074355"/>
            </a:xfrm>
            <a:custGeom>
              <a:avLst/>
              <a:gdLst/>
              <a:ahLst/>
              <a:cxnLst/>
              <a:rect l="l" t="t" r="r" b="b"/>
              <a:pathLst>
                <a:path w="50614" h="42974" extrusionOk="0">
                  <a:moveTo>
                    <a:pt x="3663" y="0"/>
                  </a:moveTo>
                  <a:cubicBezTo>
                    <a:pt x="1072" y="4664"/>
                    <a:pt x="-1325" y="10961"/>
                    <a:pt x="969" y="15778"/>
                  </a:cubicBezTo>
                  <a:cubicBezTo>
                    <a:pt x="3760" y="21639"/>
                    <a:pt x="11484" y="24423"/>
                    <a:pt x="17902" y="25400"/>
                  </a:cubicBezTo>
                  <a:cubicBezTo>
                    <a:pt x="23770" y="26293"/>
                    <a:pt x="30181" y="25886"/>
                    <a:pt x="35605" y="23475"/>
                  </a:cubicBezTo>
                  <a:cubicBezTo>
                    <a:pt x="36873" y="22911"/>
                    <a:pt x="39024" y="20844"/>
                    <a:pt x="37914" y="20012"/>
                  </a:cubicBezTo>
                  <a:cubicBezTo>
                    <a:pt x="32541" y="15983"/>
                    <a:pt x="25012" y="31855"/>
                    <a:pt x="28293" y="37715"/>
                  </a:cubicBezTo>
                  <a:cubicBezTo>
                    <a:pt x="32005" y="44344"/>
                    <a:pt x="43047" y="43021"/>
                    <a:pt x="50614" y="4233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0" name="Google Shape;330;p21"/>
            <p:cNvSpPr/>
            <p:nvPr/>
          </p:nvSpPr>
          <p:spPr>
            <a:xfrm rot="10800000" flipH="1">
              <a:off x="8753198" y="2336383"/>
              <a:ext cx="675701" cy="1509446"/>
            </a:xfrm>
            <a:custGeom>
              <a:avLst/>
              <a:gdLst/>
              <a:ahLst/>
              <a:cxnLst/>
              <a:rect l="l" t="t" r="r" b="b"/>
              <a:pathLst>
                <a:path w="45818" h="102370" extrusionOk="0">
                  <a:moveTo>
                    <a:pt x="11566" y="0"/>
                  </a:moveTo>
                  <a:cubicBezTo>
                    <a:pt x="-396" y="16750"/>
                    <a:pt x="-4769" y="44653"/>
                    <a:pt x="6948" y="61576"/>
                  </a:cubicBezTo>
                  <a:cubicBezTo>
                    <a:pt x="11232" y="67764"/>
                    <a:pt x="19195" y="74212"/>
                    <a:pt x="26575" y="72736"/>
                  </a:cubicBezTo>
                  <a:cubicBezTo>
                    <a:pt x="33179" y="71415"/>
                    <a:pt x="44422" y="62105"/>
                    <a:pt x="39660" y="57343"/>
                  </a:cubicBezTo>
                  <a:cubicBezTo>
                    <a:pt x="33446" y="51129"/>
                    <a:pt x="25361" y="70497"/>
                    <a:pt x="25036" y="79279"/>
                  </a:cubicBezTo>
                  <a:cubicBezTo>
                    <a:pt x="24653" y="89627"/>
                    <a:pt x="35664" y="100339"/>
                    <a:pt x="45818" y="10237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1" name="Google Shape;331;p21"/>
            <p:cNvSpPr/>
            <p:nvPr/>
          </p:nvSpPr>
          <p:spPr>
            <a:xfrm rot="10800000" flipH="1">
              <a:off x="5203899" y="3905"/>
              <a:ext cx="470468" cy="470270"/>
            </a:xfrm>
            <a:custGeom>
              <a:avLst/>
              <a:gdLst/>
              <a:ahLst/>
              <a:cxnLst/>
              <a:rect l="l" t="t" r="r" b="b"/>
              <a:pathLst>
                <a:path w="187065" h="186986" extrusionOk="0">
                  <a:moveTo>
                    <a:pt x="60723" y="21597"/>
                  </a:moveTo>
                  <a:cubicBezTo>
                    <a:pt x="61552" y="25387"/>
                    <a:pt x="72449" y="74621"/>
                    <a:pt x="72449" y="74621"/>
                  </a:cubicBezTo>
                  <a:lnTo>
                    <a:pt x="0" y="62816"/>
                  </a:lnTo>
                  <a:lnTo>
                    <a:pt x="74858" y="103600"/>
                  </a:lnTo>
                  <a:lnTo>
                    <a:pt x="62342" y="186986"/>
                  </a:lnTo>
                  <a:lnTo>
                    <a:pt x="107786" y="119038"/>
                  </a:lnTo>
                  <a:cubicBezTo>
                    <a:pt x="107786" y="119038"/>
                    <a:pt x="177550" y="159823"/>
                    <a:pt x="175931" y="155045"/>
                  </a:cubicBezTo>
                  <a:cubicBezTo>
                    <a:pt x="174313" y="150307"/>
                    <a:pt x="144543" y="97836"/>
                    <a:pt x="144543" y="97836"/>
                  </a:cubicBezTo>
                  <a:lnTo>
                    <a:pt x="187065" y="66843"/>
                  </a:lnTo>
                  <a:lnTo>
                    <a:pt x="120341" y="67988"/>
                  </a:lnTo>
                  <a:lnTo>
                    <a:pt x="137673" y="0"/>
                  </a:lnTo>
                  <a:lnTo>
                    <a:pt x="101232" y="53458"/>
                  </a:lnTo>
                  <a:lnTo>
                    <a:pt x="60684" y="215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1"/>
            <p:cNvSpPr/>
            <p:nvPr/>
          </p:nvSpPr>
          <p:spPr>
            <a:xfrm rot="10800000" flipH="1">
              <a:off x="2009817" y="108722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 rot="10800000" flipH="1">
              <a:off x="2378771" y="149372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1"/>
            <p:cNvSpPr/>
            <p:nvPr/>
          </p:nvSpPr>
          <p:spPr>
            <a:xfrm rot="10800000" flipH="1">
              <a:off x="110449" y="2528276"/>
              <a:ext cx="86940" cy="86940"/>
            </a:xfrm>
            <a:custGeom>
              <a:avLst/>
              <a:gdLst/>
              <a:ahLst/>
              <a:cxnLst/>
              <a:rect l="l" t="t" r="r" b="b"/>
              <a:pathLst>
                <a:path w="23625" h="23625" extrusionOk="0">
                  <a:moveTo>
                    <a:pt x="23203" y="8595"/>
                  </a:moveTo>
                  <a:cubicBezTo>
                    <a:pt x="25572" y="17597"/>
                    <a:pt x="17597" y="25572"/>
                    <a:pt x="8595" y="23203"/>
                  </a:cubicBezTo>
                  <a:cubicBezTo>
                    <a:pt x="4647" y="22177"/>
                    <a:pt x="1488" y="18979"/>
                    <a:pt x="422" y="15031"/>
                  </a:cubicBezTo>
                  <a:cubicBezTo>
                    <a:pt x="-1947" y="6029"/>
                    <a:pt x="6028" y="-1947"/>
                    <a:pt x="15030" y="422"/>
                  </a:cubicBezTo>
                  <a:cubicBezTo>
                    <a:pt x="18979" y="1449"/>
                    <a:pt x="22137" y="4647"/>
                    <a:pt x="23203" y="85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1"/>
            <p:cNvSpPr/>
            <p:nvPr/>
          </p:nvSpPr>
          <p:spPr>
            <a:xfrm rot="10800000" flipH="1">
              <a:off x="873225" y="2221764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36" name="Google Shape;336;p21"/>
            <p:cNvSpPr/>
            <p:nvPr/>
          </p:nvSpPr>
          <p:spPr>
            <a:xfrm rot="10800000" flipH="1">
              <a:off x="4586700" y="4852201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37" name="Google Shape;337;p21"/>
            <p:cNvSpPr/>
            <p:nvPr/>
          </p:nvSpPr>
          <p:spPr>
            <a:xfrm rot="10800000" flipH="1">
              <a:off x="8234017" y="525622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1"/>
            <p:cNvSpPr/>
            <p:nvPr/>
          </p:nvSpPr>
          <p:spPr>
            <a:xfrm rot="10800000" flipH="1">
              <a:off x="4941321" y="4765322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1"/>
            <p:cNvSpPr/>
            <p:nvPr/>
          </p:nvSpPr>
          <p:spPr>
            <a:xfrm rot="10800000" flipH="1">
              <a:off x="935567" y="4866060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1"/>
            <p:cNvSpPr/>
            <p:nvPr/>
          </p:nvSpPr>
          <p:spPr>
            <a:xfrm rot="10800000" flipH="1">
              <a:off x="8862200" y="3969989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>
            <a:off x="-547282" y="-425549"/>
            <a:ext cx="11233954" cy="6095035"/>
            <a:chOff x="-547282" y="-425549"/>
            <a:chExt cx="11233954" cy="6095035"/>
          </a:xfrm>
        </p:grpSpPr>
        <p:sp>
          <p:nvSpPr>
            <p:cNvPr id="35" name="Google Shape;35;p3"/>
            <p:cNvSpPr/>
            <p:nvPr/>
          </p:nvSpPr>
          <p:spPr>
            <a:xfrm>
              <a:off x="-547282" y="-425549"/>
              <a:ext cx="2772975" cy="2985675"/>
            </a:xfrm>
            <a:custGeom>
              <a:avLst/>
              <a:gdLst/>
              <a:ahLst/>
              <a:cxnLst/>
              <a:rect l="l" t="t" r="r" b="b"/>
              <a:pathLst>
                <a:path w="110919" h="119427" extrusionOk="0">
                  <a:moveTo>
                    <a:pt x="6289" y="108825"/>
                  </a:moveTo>
                  <a:cubicBezTo>
                    <a:pt x="9736" y="115175"/>
                    <a:pt x="12760" y="117594"/>
                    <a:pt x="21892" y="118622"/>
                  </a:cubicBezTo>
                  <a:cubicBezTo>
                    <a:pt x="31024" y="119650"/>
                    <a:pt x="51102" y="120679"/>
                    <a:pt x="61080" y="114994"/>
                  </a:cubicBezTo>
                  <a:cubicBezTo>
                    <a:pt x="71059" y="109309"/>
                    <a:pt x="79646" y="96549"/>
                    <a:pt x="81763" y="84514"/>
                  </a:cubicBezTo>
                  <a:cubicBezTo>
                    <a:pt x="83880" y="72479"/>
                    <a:pt x="71180" y="50768"/>
                    <a:pt x="73780" y="42785"/>
                  </a:cubicBezTo>
                  <a:cubicBezTo>
                    <a:pt x="76380" y="34802"/>
                    <a:pt x="91741" y="39035"/>
                    <a:pt x="97365" y="36616"/>
                  </a:cubicBezTo>
                  <a:cubicBezTo>
                    <a:pt x="102989" y="34197"/>
                    <a:pt x="105288" y="31900"/>
                    <a:pt x="107526" y="28271"/>
                  </a:cubicBezTo>
                  <a:cubicBezTo>
                    <a:pt x="109764" y="24643"/>
                    <a:pt x="111397" y="18534"/>
                    <a:pt x="110792" y="14845"/>
                  </a:cubicBezTo>
                  <a:cubicBezTo>
                    <a:pt x="110187" y="11156"/>
                    <a:pt x="108493" y="8253"/>
                    <a:pt x="103897" y="6136"/>
                  </a:cubicBezTo>
                  <a:cubicBezTo>
                    <a:pt x="99301" y="4019"/>
                    <a:pt x="95008" y="3052"/>
                    <a:pt x="83215" y="2145"/>
                  </a:cubicBezTo>
                  <a:cubicBezTo>
                    <a:pt x="71422" y="1238"/>
                    <a:pt x="46505" y="-1181"/>
                    <a:pt x="33140" y="694"/>
                  </a:cubicBezTo>
                  <a:cubicBezTo>
                    <a:pt x="19775" y="2569"/>
                    <a:pt x="8405" y="5169"/>
                    <a:pt x="3023" y="13394"/>
                  </a:cubicBezTo>
                  <a:cubicBezTo>
                    <a:pt x="-2359" y="21619"/>
                    <a:pt x="1148" y="38854"/>
                    <a:pt x="846" y="50042"/>
                  </a:cubicBezTo>
                  <a:cubicBezTo>
                    <a:pt x="544" y="61230"/>
                    <a:pt x="302" y="70725"/>
                    <a:pt x="1209" y="80522"/>
                  </a:cubicBezTo>
                  <a:cubicBezTo>
                    <a:pt x="2116" y="90319"/>
                    <a:pt x="2842" y="102475"/>
                    <a:pt x="6289" y="1088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6" name="Google Shape;36;p3"/>
            <p:cNvSpPr/>
            <p:nvPr/>
          </p:nvSpPr>
          <p:spPr>
            <a:xfrm>
              <a:off x="8104822" y="2885136"/>
              <a:ext cx="2581850" cy="2784350"/>
            </a:xfrm>
            <a:custGeom>
              <a:avLst/>
              <a:gdLst/>
              <a:ahLst/>
              <a:cxnLst/>
              <a:rect l="l" t="t" r="r" b="b"/>
              <a:pathLst>
                <a:path w="103274" h="111374" extrusionOk="0">
                  <a:moveTo>
                    <a:pt x="84575" y="3907"/>
                  </a:moveTo>
                  <a:cubicBezTo>
                    <a:pt x="76059" y="-1732"/>
                    <a:pt x="60996" y="-356"/>
                    <a:pt x="51259" y="2365"/>
                  </a:cubicBezTo>
                  <a:cubicBezTo>
                    <a:pt x="41522" y="5086"/>
                    <a:pt x="32443" y="12590"/>
                    <a:pt x="26155" y="20235"/>
                  </a:cubicBezTo>
                  <a:cubicBezTo>
                    <a:pt x="19867" y="27880"/>
                    <a:pt x="15283" y="37771"/>
                    <a:pt x="13529" y="48233"/>
                  </a:cubicBezTo>
                  <a:cubicBezTo>
                    <a:pt x="11775" y="58696"/>
                    <a:pt x="17277" y="76488"/>
                    <a:pt x="15632" y="83010"/>
                  </a:cubicBezTo>
                  <a:cubicBezTo>
                    <a:pt x="13987" y="89532"/>
                    <a:pt x="6259" y="85066"/>
                    <a:pt x="3658" y="87364"/>
                  </a:cubicBezTo>
                  <a:cubicBezTo>
                    <a:pt x="1058" y="89662"/>
                    <a:pt x="-213" y="93653"/>
                    <a:pt x="29" y="96798"/>
                  </a:cubicBezTo>
                  <a:cubicBezTo>
                    <a:pt x="271" y="99943"/>
                    <a:pt x="815" y="103813"/>
                    <a:pt x="5109" y="106232"/>
                  </a:cubicBezTo>
                  <a:cubicBezTo>
                    <a:pt x="9403" y="108651"/>
                    <a:pt x="13213" y="110889"/>
                    <a:pt x="25792" y="111312"/>
                  </a:cubicBezTo>
                  <a:cubicBezTo>
                    <a:pt x="38371" y="111735"/>
                    <a:pt x="68972" y="109921"/>
                    <a:pt x="80583" y="108772"/>
                  </a:cubicBezTo>
                  <a:cubicBezTo>
                    <a:pt x="92195" y="107623"/>
                    <a:pt x="92195" y="109014"/>
                    <a:pt x="95461" y="104418"/>
                  </a:cubicBezTo>
                  <a:cubicBezTo>
                    <a:pt x="98727" y="99822"/>
                    <a:pt x="99029" y="92565"/>
                    <a:pt x="100178" y="81195"/>
                  </a:cubicBezTo>
                  <a:cubicBezTo>
                    <a:pt x="101327" y="69826"/>
                    <a:pt x="104956" y="49082"/>
                    <a:pt x="102355" y="36201"/>
                  </a:cubicBezTo>
                  <a:cubicBezTo>
                    <a:pt x="99755" y="23320"/>
                    <a:pt x="93091" y="9546"/>
                    <a:pt x="84575" y="39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</p:grpSp>
      <p:grpSp>
        <p:nvGrpSpPr>
          <p:cNvPr id="37" name="Google Shape;37;p3"/>
          <p:cNvGrpSpPr/>
          <p:nvPr/>
        </p:nvGrpSpPr>
        <p:grpSpPr>
          <a:xfrm>
            <a:off x="-901825" y="-119392"/>
            <a:ext cx="9946900" cy="5135608"/>
            <a:chOff x="-901825" y="-119392"/>
            <a:chExt cx="9946900" cy="5135608"/>
          </a:xfrm>
        </p:grpSpPr>
        <p:sp>
          <p:nvSpPr>
            <p:cNvPr id="38" name="Google Shape;38;p3"/>
            <p:cNvSpPr/>
            <p:nvPr/>
          </p:nvSpPr>
          <p:spPr>
            <a:xfrm rot="7423117">
              <a:off x="546610" y="3026342"/>
              <a:ext cx="675798" cy="628656"/>
            </a:xfrm>
            <a:custGeom>
              <a:avLst/>
              <a:gdLst/>
              <a:ahLst/>
              <a:cxnLst/>
              <a:rect l="l" t="t" r="r" b="b"/>
              <a:pathLst>
                <a:path w="161875" h="150583" extrusionOk="0">
                  <a:moveTo>
                    <a:pt x="86070" y="0"/>
                  </a:moveTo>
                  <a:cubicBezTo>
                    <a:pt x="90019" y="12121"/>
                    <a:pt x="100758" y="56104"/>
                    <a:pt x="100758" y="56104"/>
                  </a:cubicBezTo>
                  <a:cubicBezTo>
                    <a:pt x="100758" y="56104"/>
                    <a:pt x="156151" y="22386"/>
                    <a:pt x="154058" y="25150"/>
                  </a:cubicBezTo>
                  <a:cubicBezTo>
                    <a:pt x="151966" y="27953"/>
                    <a:pt x="119038" y="71778"/>
                    <a:pt x="119038" y="71778"/>
                  </a:cubicBezTo>
                  <a:lnTo>
                    <a:pt x="161876" y="113826"/>
                  </a:lnTo>
                  <a:lnTo>
                    <a:pt x="113905" y="93375"/>
                  </a:lnTo>
                  <a:lnTo>
                    <a:pt x="104864" y="150584"/>
                  </a:lnTo>
                  <a:lnTo>
                    <a:pt x="90927" y="100916"/>
                  </a:lnTo>
                  <a:lnTo>
                    <a:pt x="45996" y="137673"/>
                  </a:lnTo>
                  <a:lnTo>
                    <a:pt x="77266" y="84768"/>
                  </a:lnTo>
                  <a:lnTo>
                    <a:pt x="0" y="50260"/>
                  </a:lnTo>
                  <a:lnTo>
                    <a:pt x="77937" y="64750"/>
                  </a:lnTo>
                  <a:lnTo>
                    <a:pt x="86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35477" y="4121221"/>
              <a:ext cx="470321" cy="547065"/>
            </a:xfrm>
            <a:custGeom>
              <a:avLst/>
              <a:gdLst/>
              <a:ahLst/>
              <a:cxnLst/>
              <a:rect l="l" t="t" r="r" b="b"/>
              <a:pathLst>
                <a:path w="144937" h="168587" extrusionOk="0">
                  <a:moveTo>
                    <a:pt x="27361" y="13621"/>
                  </a:moveTo>
                  <a:lnTo>
                    <a:pt x="63289" y="67553"/>
                  </a:lnTo>
                  <a:lnTo>
                    <a:pt x="63289" y="0"/>
                  </a:lnTo>
                  <a:lnTo>
                    <a:pt x="87097" y="67553"/>
                  </a:lnTo>
                  <a:lnTo>
                    <a:pt x="137160" y="30125"/>
                  </a:lnTo>
                  <a:lnTo>
                    <a:pt x="91006" y="80661"/>
                  </a:lnTo>
                  <a:lnTo>
                    <a:pt x="144938" y="76792"/>
                  </a:lnTo>
                  <a:lnTo>
                    <a:pt x="86149" y="95230"/>
                  </a:lnTo>
                  <a:lnTo>
                    <a:pt x="116748" y="153545"/>
                  </a:lnTo>
                  <a:lnTo>
                    <a:pt x="79319" y="111734"/>
                  </a:lnTo>
                  <a:lnTo>
                    <a:pt x="59420" y="168588"/>
                  </a:lnTo>
                  <a:lnTo>
                    <a:pt x="61868" y="100560"/>
                  </a:lnTo>
                  <a:lnTo>
                    <a:pt x="0" y="108338"/>
                  </a:lnTo>
                  <a:lnTo>
                    <a:pt x="49708" y="81648"/>
                  </a:lnTo>
                  <a:lnTo>
                    <a:pt x="27361" y="136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 rot="-6520146">
              <a:off x="7617262" y="556254"/>
              <a:ext cx="470435" cy="470237"/>
            </a:xfrm>
            <a:custGeom>
              <a:avLst/>
              <a:gdLst/>
              <a:ahLst/>
              <a:cxnLst/>
              <a:rect l="l" t="t" r="r" b="b"/>
              <a:pathLst>
                <a:path w="187065" h="186986" extrusionOk="0">
                  <a:moveTo>
                    <a:pt x="60723" y="21597"/>
                  </a:moveTo>
                  <a:cubicBezTo>
                    <a:pt x="61552" y="25387"/>
                    <a:pt x="72449" y="74621"/>
                    <a:pt x="72449" y="74621"/>
                  </a:cubicBezTo>
                  <a:lnTo>
                    <a:pt x="0" y="62816"/>
                  </a:lnTo>
                  <a:lnTo>
                    <a:pt x="74858" y="103600"/>
                  </a:lnTo>
                  <a:lnTo>
                    <a:pt x="62342" y="186986"/>
                  </a:lnTo>
                  <a:lnTo>
                    <a:pt x="107786" y="119038"/>
                  </a:lnTo>
                  <a:cubicBezTo>
                    <a:pt x="107786" y="119038"/>
                    <a:pt x="177550" y="159823"/>
                    <a:pt x="175931" y="155045"/>
                  </a:cubicBezTo>
                  <a:cubicBezTo>
                    <a:pt x="174313" y="150307"/>
                    <a:pt x="144543" y="97836"/>
                    <a:pt x="144543" y="97836"/>
                  </a:cubicBezTo>
                  <a:lnTo>
                    <a:pt x="187065" y="66843"/>
                  </a:lnTo>
                  <a:lnTo>
                    <a:pt x="120341" y="67988"/>
                  </a:lnTo>
                  <a:lnTo>
                    <a:pt x="137673" y="0"/>
                  </a:lnTo>
                  <a:lnTo>
                    <a:pt x="101232" y="53458"/>
                  </a:lnTo>
                  <a:lnTo>
                    <a:pt x="60684" y="215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 rot="-10080639">
              <a:off x="7704863" y="3989620"/>
              <a:ext cx="676006" cy="628849"/>
            </a:xfrm>
            <a:custGeom>
              <a:avLst/>
              <a:gdLst/>
              <a:ahLst/>
              <a:cxnLst/>
              <a:rect l="l" t="t" r="r" b="b"/>
              <a:pathLst>
                <a:path w="161875" h="150583" extrusionOk="0">
                  <a:moveTo>
                    <a:pt x="86070" y="0"/>
                  </a:moveTo>
                  <a:cubicBezTo>
                    <a:pt x="90019" y="12121"/>
                    <a:pt x="100758" y="56104"/>
                    <a:pt x="100758" y="56104"/>
                  </a:cubicBezTo>
                  <a:cubicBezTo>
                    <a:pt x="100758" y="56104"/>
                    <a:pt x="156151" y="22386"/>
                    <a:pt x="154058" y="25150"/>
                  </a:cubicBezTo>
                  <a:cubicBezTo>
                    <a:pt x="151966" y="27953"/>
                    <a:pt x="119038" y="71778"/>
                    <a:pt x="119038" y="71778"/>
                  </a:cubicBezTo>
                  <a:lnTo>
                    <a:pt x="161876" y="113826"/>
                  </a:lnTo>
                  <a:lnTo>
                    <a:pt x="113905" y="93375"/>
                  </a:lnTo>
                  <a:lnTo>
                    <a:pt x="104864" y="150584"/>
                  </a:lnTo>
                  <a:lnTo>
                    <a:pt x="90927" y="100916"/>
                  </a:lnTo>
                  <a:lnTo>
                    <a:pt x="45996" y="137673"/>
                  </a:lnTo>
                  <a:lnTo>
                    <a:pt x="77266" y="84768"/>
                  </a:lnTo>
                  <a:lnTo>
                    <a:pt x="0" y="50260"/>
                  </a:lnTo>
                  <a:lnTo>
                    <a:pt x="77937" y="64750"/>
                  </a:lnTo>
                  <a:lnTo>
                    <a:pt x="86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081480" y="4796182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564562" y="4842386"/>
              <a:ext cx="86940" cy="86940"/>
            </a:xfrm>
            <a:custGeom>
              <a:avLst/>
              <a:gdLst/>
              <a:ahLst/>
              <a:cxnLst/>
              <a:rect l="l" t="t" r="r" b="b"/>
              <a:pathLst>
                <a:path w="23625" h="23625" extrusionOk="0">
                  <a:moveTo>
                    <a:pt x="23203" y="8595"/>
                  </a:moveTo>
                  <a:cubicBezTo>
                    <a:pt x="25572" y="17597"/>
                    <a:pt x="17597" y="25572"/>
                    <a:pt x="8595" y="23203"/>
                  </a:cubicBezTo>
                  <a:cubicBezTo>
                    <a:pt x="4647" y="22177"/>
                    <a:pt x="1488" y="18979"/>
                    <a:pt x="422" y="15031"/>
                  </a:cubicBezTo>
                  <a:cubicBezTo>
                    <a:pt x="-1947" y="6029"/>
                    <a:pt x="6028" y="-1947"/>
                    <a:pt x="15030" y="422"/>
                  </a:cubicBezTo>
                  <a:cubicBezTo>
                    <a:pt x="18979" y="1449"/>
                    <a:pt x="22137" y="4647"/>
                    <a:pt x="23203" y="85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482825" y="604425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895646" y="4929332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8351917" y="299082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930475" y="1792775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7599021" y="164932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402012" y="164911"/>
              <a:ext cx="86940" cy="86940"/>
            </a:xfrm>
            <a:custGeom>
              <a:avLst/>
              <a:gdLst/>
              <a:ahLst/>
              <a:cxnLst/>
              <a:rect l="l" t="t" r="r" b="b"/>
              <a:pathLst>
                <a:path w="23625" h="23625" extrusionOk="0">
                  <a:moveTo>
                    <a:pt x="23203" y="8595"/>
                  </a:moveTo>
                  <a:cubicBezTo>
                    <a:pt x="25572" y="17597"/>
                    <a:pt x="17597" y="25572"/>
                    <a:pt x="8595" y="23203"/>
                  </a:cubicBezTo>
                  <a:cubicBezTo>
                    <a:pt x="4647" y="22177"/>
                    <a:pt x="1488" y="18979"/>
                    <a:pt x="422" y="15031"/>
                  </a:cubicBezTo>
                  <a:cubicBezTo>
                    <a:pt x="-1947" y="6029"/>
                    <a:pt x="6028" y="-1947"/>
                    <a:pt x="15030" y="422"/>
                  </a:cubicBezTo>
                  <a:cubicBezTo>
                    <a:pt x="18979" y="1449"/>
                    <a:pt x="22137" y="4647"/>
                    <a:pt x="23203" y="85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-901825" y="3125768"/>
              <a:ext cx="1614725" cy="904750"/>
            </a:xfrm>
            <a:custGeom>
              <a:avLst/>
              <a:gdLst/>
              <a:ahLst/>
              <a:cxnLst/>
              <a:rect l="l" t="t" r="r" b="b"/>
              <a:pathLst>
                <a:path w="64589" h="36190" extrusionOk="0">
                  <a:moveTo>
                    <a:pt x="0" y="6073"/>
                  </a:moveTo>
                  <a:cubicBezTo>
                    <a:pt x="11685" y="233"/>
                    <a:pt x="30774" y="-3919"/>
                    <a:pt x="39189" y="6073"/>
                  </a:cubicBezTo>
                  <a:cubicBezTo>
                    <a:pt x="45354" y="13393"/>
                    <a:pt x="39414" y="38570"/>
                    <a:pt x="31206" y="33650"/>
                  </a:cubicBezTo>
                  <a:cubicBezTo>
                    <a:pt x="29853" y="32839"/>
                    <a:pt x="29631" y="29942"/>
                    <a:pt x="30843" y="28933"/>
                  </a:cubicBezTo>
                  <a:cubicBezTo>
                    <a:pt x="39683" y="21569"/>
                    <a:pt x="61797" y="25028"/>
                    <a:pt x="64589" y="3619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" name="Google Shape;51;p3"/>
            <p:cNvSpPr/>
            <p:nvPr/>
          </p:nvSpPr>
          <p:spPr>
            <a:xfrm rot="1268707">
              <a:off x="5681388" y="135906"/>
              <a:ext cx="1512672" cy="520925"/>
            </a:xfrm>
            <a:custGeom>
              <a:avLst/>
              <a:gdLst/>
              <a:ahLst/>
              <a:cxnLst/>
              <a:rect l="l" t="t" r="r" b="b"/>
              <a:pathLst>
                <a:path w="78740" h="27116" extrusionOk="0">
                  <a:moveTo>
                    <a:pt x="0" y="26977"/>
                  </a:moveTo>
                  <a:cubicBezTo>
                    <a:pt x="14796" y="26977"/>
                    <a:pt x="31522" y="28544"/>
                    <a:pt x="43906" y="20446"/>
                  </a:cubicBezTo>
                  <a:cubicBezTo>
                    <a:pt x="50156" y="16359"/>
                    <a:pt x="60706" y="1354"/>
                    <a:pt x="53340" y="126"/>
                  </a:cubicBezTo>
                  <a:cubicBezTo>
                    <a:pt x="47292" y="-882"/>
                    <a:pt x="44698" y="13195"/>
                    <a:pt x="48623" y="17906"/>
                  </a:cubicBezTo>
                  <a:cubicBezTo>
                    <a:pt x="55128" y="25712"/>
                    <a:pt x="69653" y="27170"/>
                    <a:pt x="78740" y="2262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" name="Google Shape;52;p3"/>
          <p:cNvSpPr txBox="1">
            <a:spLocks noGrp="1"/>
          </p:cNvSpPr>
          <p:nvPr>
            <p:ph type="title" hasCustomPrompt="1"/>
          </p:nvPr>
        </p:nvSpPr>
        <p:spPr>
          <a:xfrm>
            <a:off x="4769999" y="1153525"/>
            <a:ext cx="1154100" cy="946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55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3" name="Google Shape;53;p3"/>
          <p:cNvSpPr txBox="1">
            <a:spLocks noGrp="1"/>
          </p:cNvSpPr>
          <p:nvPr>
            <p:ph type="title" idx="2"/>
          </p:nvPr>
        </p:nvSpPr>
        <p:spPr>
          <a:xfrm>
            <a:off x="4683900" y="2100025"/>
            <a:ext cx="3740100" cy="14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040699" y="4391786"/>
            <a:ext cx="5803850" cy="1259975"/>
          </a:xfrm>
          <a:custGeom>
            <a:avLst/>
            <a:gdLst/>
            <a:ahLst/>
            <a:cxnLst/>
            <a:rect l="l" t="t" r="r" b="b"/>
            <a:pathLst>
              <a:path w="232154" h="50399" extrusionOk="0">
                <a:moveTo>
                  <a:pt x="2424" y="40779"/>
                </a:moveTo>
                <a:cubicBezTo>
                  <a:pt x="-1688" y="36062"/>
                  <a:pt x="-56" y="26083"/>
                  <a:pt x="3512" y="21547"/>
                </a:cubicBezTo>
                <a:cubicBezTo>
                  <a:pt x="7080" y="17011"/>
                  <a:pt x="11132" y="14895"/>
                  <a:pt x="23832" y="13564"/>
                </a:cubicBezTo>
                <a:cubicBezTo>
                  <a:pt x="36532" y="12234"/>
                  <a:pt x="63746" y="13201"/>
                  <a:pt x="79712" y="13564"/>
                </a:cubicBezTo>
                <a:cubicBezTo>
                  <a:pt x="95678" y="13927"/>
                  <a:pt x="108016" y="17980"/>
                  <a:pt x="119627" y="15742"/>
                </a:cubicBezTo>
                <a:cubicBezTo>
                  <a:pt x="131239" y="13505"/>
                  <a:pt x="139100" y="1470"/>
                  <a:pt x="149381" y="139"/>
                </a:cubicBezTo>
                <a:cubicBezTo>
                  <a:pt x="159662" y="-1191"/>
                  <a:pt x="173450" y="7457"/>
                  <a:pt x="181312" y="7759"/>
                </a:cubicBezTo>
                <a:cubicBezTo>
                  <a:pt x="189174" y="8061"/>
                  <a:pt x="190928" y="2981"/>
                  <a:pt x="196552" y="1953"/>
                </a:cubicBezTo>
                <a:cubicBezTo>
                  <a:pt x="202176" y="925"/>
                  <a:pt x="209615" y="199"/>
                  <a:pt x="215058" y="1590"/>
                </a:cubicBezTo>
                <a:cubicBezTo>
                  <a:pt x="220501" y="2981"/>
                  <a:pt x="226488" y="5159"/>
                  <a:pt x="229209" y="10299"/>
                </a:cubicBezTo>
                <a:cubicBezTo>
                  <a:pt x="231931" y="15440"/>
                  <a:pt x="233020" y="26930"/>
                  <a:pt x="231387" y="32433"/>
                </a:cubicBezTo>
                <a:cubicBezTo>
                  <a:pt x="229754" y="37936"/>
                  <a:pt x="225581" y="40900"/>
                  <a:pt x="219412" y="43319"/>
                </a:cubicBezTo>
                <a:cubicBezTo>
                  <a:pt x="213243" y="45738"/>
                  <a:pt x="215784" y="45980"/>
                  <a:pt x="194375" y="46947"/>
                </a:cubicBezTo>
                <a:cubicBezTo>
                  <a:pt x="172967" y="47915"/>
                  <a:pt x="118659" y="48640"/>
                  <a:pt x="90961" y="49124"/>
                </a:cubicBezTo>
                <a:cubicBezTo>
                  <a:pt x="63263" y="49608"/>
                  <a:pt x="42943" y="51241"/>
                  <a:pt x="28187" y="49850"/>
                </a:cubicBezTo>
                <a:cubicBezTo>
                  <a:pt x="13431" y="48459"/>
                  <a:pt x="6537" y="45496"/>
                  <a:pt x="2424" y="40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57" name="Google Shape;57;p4"/>
          <p:cNvGrpSpPr/>
          <p:nvPr/>
        </p:nvGrpSpPr>
        <p:grpSpPr>
          <a:xfrm>
            <a:off x="-178600" y="-8"/>
            <a:ext cx="9735702" cy="5065213"/>
            <a:chOff x="-178600" y="-8"/>
            <a:chExt cx="9735702" cy="5065213"/>
          </a:xfrm>
        </p:grpSpPr>
        <p:sp>
          <p:nvSpPr>
            <p:cNvPr id="58" name="Google Shape;58;p4"/>
            <p:cNvSpPr/>
            <p:nvPr/>
          </p:nvSpPr>
          <p:spPr>
            <a:xfrm rot="7131082">
              <a:off x="7786992" y="133329"/>
              <a:ext cx="675962" cy="628809"/>
            </a:xfrm>
            <a:custGeom>
              <a:avLst/>
              <a:gdLst/>
              <a:ahLst/>
              <a:cxnLst/>
              <a:rect l="l" t="t" r="r" b="b"/>
              <a:pathLst>
                <a:path w="161875" h="150583" extrusionOk="0">
                  <a:moveTo>
                    <a:pt x="86070" y="0"/>
                  </a:moveTo>
                  <a:cubicBezTo>
                    <a:pt x="90019" y="12121"/>
                    <a:pt x="100758" y="56104"/>
                    <a:pt x="100758" y="56104"/>
                  </a:cubicBezTo>
                  <a:cubicBezTo>
                    <a:pt x="100758" y="56104"/>
                    <a:pt x="156151" y="22386"/>
                    <a:pt x="154058" y="25150"/>
                  </a:cubicBezTo>
                  <a:cubicBezTo>
                    <a:pt x="151966" y="27953"/>
                    <a:pt x="119038" y="71778"/>
                    <a:pt x="119038" y="71778"/>
                  </a:cubicBezTo>
                  <a:lnTo>
                    <a:pt x="161876" y="113826"/>
                  </a:lnTo>
                  <a:lnTo>
                    <a:pt x="113905" y="93375"/>
                  </a:lnTo>
                  <a:lnTo>
                    <a:pt x="104864" y="150584"/>
                  </a:lnTo>
                  <a:lnTo>
                    <a:pt x="90927" y="100916"/>
                  </a:lnTo>
                  <a:lnTo>
                    <a:pt x="45996" y="137673"/>
                  </a:lnTo>
                  <a:lnTo>
                    <a:pt x="77266" y="84768"/>
                  </a:lnTo>
                  <a:lnTo>
                    <a:pt x="0" y="50260"/>
                  </a:lnTo>
                  <a:lnTo>
                    <a:pt x="77937" y="64750"/>
                  </a:lnTo>
                  <a:lnTo>
                    <a:pt x="86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71389" y="721896"/>
              <a:ext cx="470321" cy="547065"/>
            </a:xfrm>
            <a:custGeom>
              <a:avLst/>
              <a:gdLst/>
              <a:ahLst/>
              <a:cxnLst/>
              <a:rect l="l" t="t" r="r" b="b"/>
              <a:pathLst>
                <a:path w="144937" h="168587" extrusionOk="0">
                  <a:moveTo>
                    <a:pt x="27361" y="13621"/>
                  </a:moveTo>
                  <a:lnTo>
                    <a:pt x="63289" y="67553"/>
                  </a:lnTo>
                  <a:lnTo>
                    <a:pt x="63289" y="0"/>
                  </a:lnTo>
                  <a:lnTo>
                    <a:pt x="87097" y="67553"/>
                  </a:lnTo>
                  <a:lnTo>
                    <a:pt x="137160" y="30125"/>
                  </a:lnTo>
                  <a:lnTo>
                    <a:pt x="91006" y="80661"/>
                  </a:lnTo>
                  <a:lnTo>
                    <a:pt x="144938" y="76792"/>
                  </a:lnTo>
                  <a:lnTo>
                    <a:pt x="86149" y="95230"/>
                  </a:lnTo>
                  <a:lnTo>
                    <a:pt x="116748" y="153545"/>
                  </a:lnTo>
                  <a:lnTo>
                    <a:pt x="79319" y="111734"/>
                  </a:lnTo>
                  <a:lnTo>
                    <a:pt x="59420" y="168588"/>
                  </a:lnTo>
                  <a:lnTo>
                    <a:pt x="61868" y="100560"/>
                  </a:lnTo>
                  <a:lnTo>
                    <a:pt x="0" y="108338"/>
                  </a:lnTo>
                  <a:lnTo>
                    <a:pt x="49708" y="81648"/>
                  </a:lnTo>
                  <a:lnTo>
                    <a:pt x="27361" y="136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95138" y="4841863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947105" y="3828107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294246" y="4978319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1267862" y="4942598"/>
              <a:ext cx="86940" cy="86940"/>
            </a:xfrm>
            <a:custGeom>
              <a:avLst/>
              <a:gdLst/>
              <a:ahLst/>
              <a:cxnLst/>
              <a:rect l="l" t="t" r="r" b="b"/>
              <a:pathLst>
                <a:path w="23625" h="23625" extrusionOk="0">
                  <a:moveTo>
                    <a:pt x="23203" y="8595"/>
                  </a:moveTo>
                  <a:cubicBezTo>
                    <a:pt x="25572" y="17597"/>
                    <a:pt x="17597" y="25572"/>
                    <a:pt x="8595" y="23203"/>
                  </a:cubicBezTo>
                  <a:cubicBezTo>
                    <a:pt x="4647" y="22177"/>
                    <a:pt x="1488" y="18979"/>
                    <a:pt x="422" y="15031"/>
                  </a:cubicBezTo>
                  <a:cubicBezTo>
                    <a:pt x="-1947" y="6029"/>
                    <a:pt x="6028" y="-1947"/>
                    <a:pt x="15030" y="422"/>
                  </a:cubicBezTo>
                  <a:cubicBezTo>
                    <a:pt x="18979" y="1449"/>
                    <a:pt x="22137" y="4647"/>
                    <a:pt x="23203" y="85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08271" y="154769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8649250" y="408075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8424002" y="1154863"/>
              <a:ext cx="1133100" cy="1957825"/>
            </a:xfrm>
            <a:custGeom>
              <a:avLst/>
              <a:gdLst/>
              <a:ahLst/>
              <a:cxnLst/>
              <a:rect l="l" t="t" r="r" b="b"/>
              <a:pathLst>
                <a:path w="45324" h="78313" extrusionOk="0">
                  <a:moveTo>
                    <a:pt x="42943" y="0"/>
                  </a:moveTo>
                  <a:cubicBezTo>
                    <a:pt x="20953" y="3666"/>
                    <a:pt x="-4992" y="30483"/>
                    <a:pt x="874" y="51991"/>
                  </a:cubicBezTo>
                  <a:cubicBezTo>
                    <a:pt x="2796" y="59039"/>
                    <a:pt x="12269" y="64337"/>
                    <a:pt x="19527" y="63500"/>
                  </a:cubicBezTo>
                  <a:cubicBezTo>
                    <a:pt x="26178" y="62733"/>
                    <a:pt x="37137" y="51707"/>
                    <a:pt x="31830" y="47625"/>
                  </a:cubicBezTo>
                  <a:cubicBezTo>
                    <a:pt x="24113" y="41689"/>
                    <a:pt x="9313" y="59696"/>
                    <a:pt x="11987" y="69057"/>
                  </a:cubicBezTo>
                  <a:cubicBezTo>
                    <a:pt x="15094" y="79934"/>
                    <a:pt x="34986" y="80000"/>
                    <a:pt x="45324" y="75407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" name="Google Shape;67;p4"/>
            <p:cNvSpPr/>
            <p:nvPr/>
          </p:nvSpPr>
          <p:spPr>
            <a:xfrm>
              <a:off x="-178600" y="3046025"/>
              <a:ext cx="863200" cy="1815700"/>
            </a:xfrm>
            <a:custGeom>
              <a:avLst/>
              <a:gdLst/>
              <a:ahLst/>
              <a:cxnLst/>
              <a:rect l="l" t="t" r="r" b="b"/>
              <a:pathLst>
                <a:path w="34528" h="72628" extrusionOk="0">
                  <a:moveTo>
                    <a:pt x="0" y="0"/>
                  </a:moveTo>
                  <a:cubicBezTo>
                    <a:pt x="15910" y="5297"/>
                    <a:pt x="27621" y="24913"/>
                    <a:pt x="28178" y="41672"/>
                  </a:cubicBezTo>
                  <a:cubicBezTo>
                    <a:pt x="28428" y="49198"/>
                    <a:pt x="27387" y="59060"/>
                    <a:pt x="21035" y="63103"/>
                  </a:cubicBezTo>
                  <a:cubicBezTo>
                    <a:pt x="19976" y="63777"/>
                    <a:pt x="18351" y="65180"/>
                    <a:pt x="17463" y="64293"/>
                  </a:cubicBezTo>
                  <a:cubicBezTo>
                    <a:pt x="14336" y="61168"/>
                    <a:pt x="21716" y="52275"/>
                    <a:pt x="25797" y="53975"/>
                  </a:cubicBezTo>
                  <a:cubicBezTo>
                    <a:pt x="32134" y="56615"/>
                    <a:pt x="34528" y="65763"/>
                    <a:pt x="34528" y="7262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8" name="Google Shape;68;p4"/>
          <p:cNvSpPr txBox="1">
            <a:spLocks noGrp="1"/>
          </p:cNvSpPr>
          <p:nvPr>
            <p:ph type="body" idx="1"/>
          </p:nvPr>
        </p:nvSpPr>
        <p:spPr>
          <a:xfrm>
            <a:off x="720000" y="1345150"/>
            <a:ext cx="4032000" cy="26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765000" y="1204450"/>
            <a:ext cx="7614000" cy="14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765000" y="2894621"/>
            <a:ext cx="7614000" cy="13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73" name="Google Shape;73;p5"/>
          <p:cNvGrpSpPr/>
          <p:nvPr/>
        </p:nvGrpSpPr>
        <p:grpSpPr>
          <a:xfrm>
            <a:off x="-127777" y="248350"/>
            <a:ext cx="9252705" cy="4725767"/>
            <a:chOff x="-127777" y="248350"/>
            <a:chExt cx="9252705" cy="4725767"/>
          </a:xfrm>
        </p:grpSpPr>
        <p:sp>
          <p:nvSpPr>
            <p:cNvPr id="74" name="Google Shape;74;p5"/>
            <p:cNvSpPr/>
            <p:nvPr/>
          </p:nvSpPr>
          <p:spPr>
            <a:xfrm>
              <a:off x="8875024" y="1268961"/>
              <a:ext cx="86940" cy="86940"/>
            </a:xfrm>
            <a:custGeom>
              <a:avLst/>
              <a:gdLst/>
              <a:ahLst/>
              <a:cxnLst/>
              <a:rect l="l" t="t" r="r" b="b"/>
              <a:pathLst>
                <a:path w="23625" h="23625" extrusionOk="0">
                  <a:moveTo>
                    <a:pt x="23203" y="8595"/>
                  </a:moveTo>
                  <a:cubicBezTo>
                    <a:pt x="25572" y="17597"/>
                    <a:pt x="17597" y="25572"/>
                    <a:pt x="8595" y="23203"/>
                  </a:cubicBezTo>
                  <a:cubicBezTo>
                    <a:pt x="4647" y="22177"/>
                    <a:pt x="1488" y="18979"/>
                    <a:pt x="422" y="15031"/>
                  </a:cubicBezTo>
                  <a:cubicBezTo>
                    <a:pt x="-1947" y="6029"/>
                    <a:pt x="6028" y="-1947"/>
                    <a:pt x="15030" y="422"/>
                  </a:cubicBezTo>
                  <a:cubicBezTo>
                    <a:pt x="18979" y="1449"/>
                    <a:pt x="22137" y="4647"/>
                    <a:pt x="23203" y="85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-127777" y="3377786"/>
              <a:ext cx="675701" cy="1509446"/>
            </a:xfrm>
            <a:custGeom>
              <a:avLst/>
              <a:gdLst/>
              <a:ahLst/>
              <a:cxnLst/>
              <a:rect l="l" t="t" r="r" b="b"/>
              <a:pathLst>
                <a:path w="45818" h="102370" extrusionOk="0">
                  <a:moveTo>
                    <a:pt x="11566" y="0"/>
                  </a:moveTo>
                  <a:cubicBezTo>
                    <a:pt x="-396" y="16750"/>
                    <a:pt x="-4769" y="44653"/>
                    <a:pt x="6948" y="61576"/>
                  </a:cubicBezTo>
                  <a:cubicBezTo>
                    <a:pt x="11232" y="67764"/>
                    <a:pt x="19195" y="74212"/>
                    <a:pt x="26575" y="72736"/>
                  </a:cubicBezTo>
                  <a:cubicBezTo>
                    <a:pt x="33179" y="71415"/>
                    <a:pt x="44422" y="62105"/>
                    <a:pt x="39660" y="57343"/>
                  </a:cubicBezTo>
                  <a:cubicBezTo>
                    <a:pt x="33446" y="51129"/>
                    <a:pt x="25361" y="70497"/>
                    <a:pt x="25036" y="79279"/>
                  </a:cubicBezTo>
                  <a:cubicBezTo>
                    <a:pt x="24653" y="89627"/>
                    <a:pt x="35664" y="100339"/>
                    <a:pt x="45818" y="10237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" name="Google Shape;76;p5"/>
            <p:cNvSpPr/>
            <p:nvPr/>
          </p:nvSpPr>
          <p:spPr>
            <a:xfrm>
              <a:off x="8449100" y="3597348"/>
              <a:ext cx="675828" cy="628684"/>
            </a:xfrm>
            <a:custGeom>
              <a:avLst/>
              <a:gdLst/>
              <a:ahLst/>
              <a:cxnLst/>
              <a:rect l="l" t="t" r="r" b="b"/>
              <a:pathLst>
                <a:path w="161875" h="150583" extrusionOk="0">
                  <a:moveTo>
                    <a:pt x="86070" y="0"/>
                  </a:moveTo>
                  <a:cubicBezTo>
                    <a:pt x="90019" y="12121"/>
                    <a:pt x="100758" y="56104"/>
                    <a:pt x="100758" y="56104"/>
                  </a:cubicBezTo>
                  <a:cubicBezTo>
                    <a:pt x="100758" y="56104"/>
                    <a:pt x="156151" y="22386"/>
                    <a:pt x="154058" y="25150"/>
                  </a:cubicBezTo>
                  <a:cubicBezTo>
                    <a:pt x="151966" y="27953"/>
                    <a:pt x="119038" y="71778"/>
                    <a:pt x="119038" y="71778"/>
                  </a:cubicBezTo>
                  <a:lnTo>
                    <a:pt x="161876" y="113826"/>
                  </a:lnTo>
                  <a:lnTo>
                    <a:pt x="113905" y="93375"/>
                  </a:lnTo>
                  <a:lnTo>
                    <a:pt x="104864" y="150584"/>
                  </a:lnTo>
                  <a:lnTo>
                    <a:pt x="90927" y="100916"/>
                  </a:lnTo>
                  <a:lnTo>
                    <a:pt x="45996" y="137673"/>
                  </a:lnTo>
                  <a:lnTo>
                    <a:pt x="77266" y="84768"/>
                  </a:lnTo>
                  <a:lnTo>
                    <a:pt x="0" y="50260"/>
                  </a:lnTo>
                  <a:lnTo>
                    <a:pt x="77937" y="64750"/>
                  </a:lnTo>
                  <a:lnTo>
                    <a:pt x="86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8449089" y="262196"/>
              <a:ext cx="470321" cy="547065"/>
            </a:xfrm>
            <a:custGeom>
              <a:avLst/>
              <a:gdLst/>
              <a:ahLst/>
              <a:cxnLst/>
              <a:rect l="l" t="t" r="r" b="b"/>
              <a:pathLst>
                <a:path w="144937" h="168587" extrusionOk="0">
                  <a:moveTo>
                    <a:pt x="27361" y="13621"/>
                  </a:moveTo>
                  <a:lnTo>
                    <a:pt x="63289" y="67553"/>
                  </a:lnTo>
                  <a:lnTo>
                    <a:pt x="63289" y="0"/>
                  </a:lnTo>
                  <a:lnTo>
                    <a:pt x="87097" y="67553"/>
                  </a:lnTo>
                  <a:lnTo>
                    <a:pt x="137160" y="30125"/>
                  </a:lnTo>
                  <a:lnTo>
                    <a:pt x="91006" y="80661"/>
                  </a:lnTo>
                  <a:lnTo>
                    <a:pt x="144938" y="76792"/>
                  </a:lnTo>
                  <a:lnTo>
                    <a:pt x="86149" y="95230"/>
                  </a:lnTo>
                  <a:lnTo>
                    <a:pt x="116748" y="153545"/>
                  </a:lnTo>
                  <a:lnTo>
                    <a:pt x="79319" y="111734"/>
                  </a:lnTo>
                  <a:lnTo>
                    <a:pt x="59420" y="168588"/>
                  </a:lnTo>
                  <a:lnTo>
                    <a:pt x="61868" y="100560"/>
                  </a:lnTo>
                  <a:lnTo>
                    <a:pt x="0" y="108338"/>
                  </a:lnTo>
                  <a:lnTo>
                    <a:pt x="49708" y="81648"/>
                  </a:lnTo>
                  <a:lnTo>
                    <a:pt x="27361" y="136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8832517" y="963957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641696" y="4887232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106475" y="2681050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8257275" y="248350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166630" y="3666107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5"/>
          <p:cNvSpPr/>
          <p:nvPr/>
        </p:nvSpPr>
        <p:spPr>
          <a:xfrm>
            <a:off x="4902339" y="4347991"/>
            <a:ext cx="4689125" cy="1609475"/>
          </a:xfrm>
          <a:custGeom>
            <a:avLst/>
            <a:gdLst/>
            <a:ahLst/>
            <a:cxnLst/>
            <a:rect l="l" t="t" r="r" b="b"/>
            <a:pathLst>
              <a:path w="187565" h="64379" extrusionOk="0">
                <a:moveTo>
                  <a:pt x="3994" y="56656"/>
                </a:moveTo>
                <a:cubicBezTo>
                  <a:pt x="-3729" y="52108"/>
                  <a:pt x="1419" y="38379"/>
                  <a:pt x="5538" y="31428"/>
                </a:cubicBezTo>
                <a:cubicBezTo>
                  <a:pt x="9657" y="24477"/>
                  <a:pt x="16694" y="18728"/>
                  <a:pt x="28707" y="14952"/>
                </a:cubicBezTo>
                <a:cubicBezTo>
                  <a:pt x="40721" y="11176"/>
                  <a:pt x="61572" y="8946"/>
                  <a:pt x="77619" y="8774"/>
                </a:cubicBezTo>
                <a:cubicBezTo>
                  <a:pt x="93666" y="8602"/>
                  <a:pt x="113403" y="15038"/>
                  <a:pt x="124987" y="13922"/>
                </a:cubicBezTo>
                <a:cubicBezTo>
                  <a:pt x="136572" y="12806"/>
                  <a:pt x="140175" y="4225"/>
                  <a:pt x="147126" y="2080"/>
                </a:cubicBezTo>
                <a:cubicBezTo>
                  <a:pt x="154077" y="-65"/>
                  <a:pt x="160942" y="-494"/>
                  <a:pt x="166691" y="1051"/>
                </a:cubicBezTo>
                <a:cubicBezTo>
                  <a:pt x="172440" y="2596"/>
                  <a:pt x="178190" y="4741"/>
                  <a:pt x="181622" y="11348"/>
                </a:cubicBezTo>
                <a:cubicBezTo>
                  <a:pt x="185055" y="17955"/>
                  <a:pt x="188402" y="32801"/>
                  <a:pt x="187286" y="40695"/>
                </a:cubicBezTo>
                <a:cubicBezTo>
                  <a:pt x="186171" y="48590"/>
                  <a:pt x="182481" y="54768"/>
                  <a:pt x="174929" y="58715"/>
                </a:cubicBezTo>
                <a:cubicBezTo>
                  <a:pt x="167378" y="62662"/>
                  <a:pt x="162486" y="64379"/>
                  <a:pt x="141977" y="64379"/>
                </a:cubicBezTo>
                <a:cubicBezTo>
                  <a:pt x="121468" y="64379"/>
                  <a:pt x="74873" y="60002"/>
                  <a:pt x="51876" y="58715"/>
                </a:cubicBezTo>
                <a:cubicBezTo>
                  <a:pt x="28879" y="57428"/>
                  <a:pt x="11717" y="61204"/>
                  <a:pt x="3994" y="5665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>
            <a:spLocks noGrp="1"/>
          </p:cNvSpPr>
          <p:nvPr>
            <p:ph type="subTitle" idx="1"/>
          </p:nvPr>
        </p:nvSpPr>
        <p:spPr>
          <a:xfrm>
            <a:off x="4899900" y="1345150"/>
            <a:ext cx="3524100" cy="25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03" name="Google Shape;103;p7"/>
          <p:cNvGrpSpPr/>
          <p:nvPr/>
        </p:nvGrpSpPr>
        <p:grpSpPr>
          <a:xfrm>
            <a:off x="-436282" y="-300551"/>
            <a:ext cx="10148740" cy="6061077"/>
            <a:chOff x="-436282" y="-300551"/>
            <a:chExt cx="10148740" cy="6061077"/>
          </a:xfrm>
        </p:grpSpPr>
        <p:sp>
          <p:nvSpPr>
            <p:cNvPr id="104" name="Google Shape;104;p7"/>
            <p:cNvSpPr/>
            <p:nvPr/>
          </p:nvSpPr>
          <p:spPr>
            <a:xfrm flipH="1">
              <a:off x="7653534" y="3169827"/>
              <a:ext cx="2058925" cy="2590700"/>
            </a:xfrm>
            <a:custGeom>
              <a:avLst/>
              <a:gdLst/>
              <a:ahLst/>
              <a:cxnLst/>
              <a:rect l="l" t="t" r="r" b="b"/>
              <a:pathLst>
                <a:path w="82357" h="103628" extrusionOk="0">
                  <a:moveTo>
                    <a:pt x="1284" y="27488"/>
                  </a:moveTo>
                  <a:cubicBezTo>
                    <a:pt x="2010" y="19142"/>
                    <a:pt x="1950" y="8680"/>
                    <a:pt x="5276" y="4265"/>
                  </a:cubicBezTo>
                  <a:cubicBezTo>
                    <a:pt x="8602" y="-150"/>
                    <a:pt x="15194" y="-814"/>
                    <a:pt x="21242" y="1000"/>
                  </a:cubicBezTo>
                  <a:cubicBezTo>
                    <a:pt x="27290" y="2814"/>
                    <a:pt x="37026" y="7773"/>
                    <a:pt x="41562" y="15151"/>
                  </a:cubicBezTo>
                  <a:cubicBezTo>
                    <a:pt x="46098" y="22529"/>
                    <a:pt x="48638" y="36983"/>
                    <a:pt x="48456" y="45268"/>
                  </a:cubicBezTo>
                  <a:cubicBezTo>
                    <a:pt x="48275" y="53553"/>
                    <a:pt x="40534" y="60629"/>
                    <a:pt x="40473" y="64862"/>
                  </a:cubicBezTo>
                  <a:cubicBezTo>
                    <a:pt x="40413" y="69095"/>
                    <a:pt x="44344" y="69882"/>
                    <a:pt x="48093" y="70668"/>
                  </a:cubicBezTo>
                  <a:cubicBezTo>
                    <a:pt x="51843" y="71454"/>
                    <a:pt x="58313" y="68915"/>
                    <a:pt x="62970" y="69580"/>
                  </a:cubicBezTo>
                  <a:cubicBezTo>
                    <a:pt x="67627" y="70245"/>
                    <a:pt x="72828" y="71757"/>
                    <a:pt x="76033" y="74660"/>
                  </a:cubicBezTo>
                  <a:cubicBezTo>
                    <a:pt x="79238" y="77563"/>
                    <a:pt x="81839" y="82824"/>
                    <a:pt x="82202" y="86997"/>
                  </a:cubicBezTo>
                  <a:cubicBezTo>
                    <a:pt x="82565" y="91170"/>
                    <a:pt x="82504" y="97218"/>
                    <a:pt x="78210" y="99697"/>
                  </a:cubicBezTo>
                  <a:cubicBezTo>
                    <a:pt x="73916" y="102177"/>
                    <a:pt x="67990" y="101451"/>
                    <a:pt x="56439" y="101874"/>
                  </a:cubicBezTo>
                  <a:cubicBezTo>
                    <a:pt x="44888" y="102297"/>
                    <a:pt x="18217" y="105200"/>
                    <a:pt x="8904" y="102237"/>
                  </a:cubicBezTo>
                  <a:cubicBezTo>
                    <a:pt x="-409" y="99274"/>
                    <a:pt x="1889" y="92077"/>
                    <a:pt x="559" y="84094"/>
                  </a:cubicBezTo>
                  <a:cubicBezTo>
                    <a:pt x="-771" y="76111"/>
                    <a:pt x="801" y="63774"/>
                    <a:pt x="922" y="54340"/>
                  </a:cubicBezTo>
                  <a:cubicBezTo>
                    <a:pt x="1043" y="44906"/>
                    <a:pt x="558" y="35834"/>
                    <a:pt x="1284" y="274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05" name="Google Shape;105;p7"/>
            <p:cNvSpPr/>
            <p:nvPr/>
          </p:nvSpPr>
          <p:spPr>
            <a:xfrm flipH="1">
              <a:off x="-436282" y="-300551"/>
              <a:ext cx="3554000" cy="823750"/>
            </a:xfrm>
            <a:custGeom>
              <a:avLst/>
              <a:gdLst/>
              <a:ahLst/>
              <a:cxnLst/>
              <a:rect l="l" t="t" r="r" b="b"/>
              <a:pathLst>
                <a:path w="142160" h="32950" extrusionOk="0">
                  <a:moveTo>
                    <a:pt x="3233" y="2951"/>
                  </a:moveTo>
                  <a:cubicBezTo>
                    <a:pt x="-2875" y="7547"/>
                    <a:pt x="149" y="23029"/>
                    <a:pt x="8313" y="27988"/>
                  </a:cubicBezTo>
                  <a:cubicBezTo>
                    <a:pt x="16477" y="32947"/>
                    <a:pt x="38006" y="33370"/>
                    <a:pt x="52218" y="32705"/>
                  </a:cubicBezTo>
                  <a:cubicBezTo>
                    <a:pt x="66430" y="32040"/>
                    <a:pt x="83424" y="25629"/>
                    <a:pt x="93584" y="23996"/>
                  </a:cubicBezTo>
                  <a:cubicBezTo>
                    <a:pt x="103744" y="22363"/>
                    <a:pt x="108219" y="21759"/>
                    <a:pt x="113178" y="22908"/>
                  </a:cubicBezTo>
                  <a:cubicBezTo>
                    <a:pt x="118137" y="24057"/>
                    <a:pt x="119770" y="29561"/>
                    <a:pt x="123338" y="30891"/>
                  </a:cubicBezTo>
                  <a:cubicBezTo>
                    <a:pt x="126906" y="32222"/>
                    <a:pt x="131563" y="32403"/>
                    <a:pt x="134587" y="30891"/>
                  </a:cubicBezTo>
                  <a:cubicBezTo>
                    <a:pt x="137611" y="29379"/>
                    <a:pt x="140816" y="25932"/>
                    <a:pt x="141481" y="21819"/>
                  </a:cubicBezTo>
                  <a:cubicBezTo>
                    <a:pt x="142146" y="17707"/>
                    <a:pt x="143477" y="9482"/>
                    <a:pt x="138578" y="6216"/>
                  </a:cubicBezTo>
                  <a:cubicBezTo>
                    <a:pt x="133680" y="2950"/>
                    <a:pt x="127693" y="3193"/>
                    <a:pt x="112090" y="2225"/>
                  </a:cubicBezTo>
                  <a:cubicBezTo>
                    <a:pt x="96487" y="1258"/>
                    <a:pt x="63104" y="290"/>
                    <a:pt x="44961" y="411"/>
                  </a:cubicBezTo>
                  <a:cubicBezTo>
                    <a:pt x="26818" y="532"/>
                    <a:pt x="9341" y="-1645"/>
                    <a:pt x="3233" y="29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</p:grpSp>
      <p:grpSp>
        <p:nvGrpSpPr>
          <p:cNvPr id="106" name="Google Shape;106;p7"/>
          <p:cNvGrpSpPr/>
          <p:nvPr/>
        </p:nvGrpSpPr>
        <p:grpSpPr>
          <a:xfrm>
            <a:off x="113610" y="327132"/>
            <a:ext cx="8917420" cy="5086781"/>
            <a:chOff x="113610" y="327132"/>
            <a:chExt cx="8917420" cy="5086781"/>
          </a:xfrm>
        </p:grpSpPr>
        <p:sp>
          <p:nvSpPr>
            <p:cNvPr id="107" name="Google Shape;107;p7"/>
            <p:cNvSpPr/>
            <p:nvPr/>
          </p:nvSpPr>
          <p:spPr>
            <a:xfrm rot="-7131082" flipH="1">
              <a:off x="214097" y="4354616"/>
              <a:ext cx="675962" cy="628809"/>
            </a:xfrm>
            <a:custGeom>
              <a:avLst/>
              <a:gdLst/>
              <a:ahLst/>
              <a:cxnLst/>
              <a:rect l="l" t="t" r="r" b="b"/>
              <a:pathLst>
                <a:path w="161875" h="150583" extrusionOk="0">
                  <a:moveTo>
                    <a:pt x="86070" y="0"/>
                  </a:moveTo>
                  <a:cubicBezTo>
                    <a:pt x="90019" y="12121"/>
                    <a:pt x="100758" y="56104"/>
                    <a:pt x="100758" y="56104"/>
                  </a:cubicBezTo>
                  <a:cubicBezTo>
                    <a:pt x="100758" y="56104"/>
                    <a:pt x="156151" y="22386"/>
                    <a:pt x="154058" y="25150"/>
                  </a:cubicBezTo>
                  <a:cubicBezTo>
                    <a:pt x="151966" y="27953"/>
                    <a:pt x="119038" y="71778"/>
                    <a:pt x="119038" y="71778"/>
                  </a:cubicBezTo>
                  <a:lnTo>
                    <a:pt x="161876" y="113826"/>
                  </a:lnTo>
                  <a:lnTo>
                    <a:pt x="113905" y="93375"/>
                  </a:lnTo>
                  <a:lnTo>
                    <a:pt x="104864" y="150584"/>
                  </a:lnTo>
                  <a:lnTo>
                    <a:pt x="90927" y="100916"/>
                  </a:lnTo>
                  <a:lnTo>
                    <a:pt x="45996" y="137673"/>
                  </a:lnTo>
                  <a:lnTo>
                    <a:pt x="77266" y="84768"/>
                  </a:lnTo>
                  <a:lnTo>
                    <a:pt x="0" y="50260"/>
                  </a:lnTo>
                  <a:lnTo>
                    <a:pt x="77937" y="64750"/>
                  </a:lnTo>
                  <a:lnTo>
                    <a:pt x="86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rot="4649013" flipH="1">
              <a:off x="8515317" y="2434739"/>
              <a:ext cx="470425" cy="470226"/>
            </a:xfrm>
            <a:custGeom>
              <a:avLst/>
              <a:gdLst/>
              <a:ahLst/>
              <a:cxnLst/>
              <a:rect l="l" t="t" r="r" b="b"/>
              <a:pathLst>
                <a:path w="187065" h="186986" extrusionOk="0">
                  <a:moveTo>
                    <a:pt x="60723" y="21597"/>
                  </a:moveTo>
                  <a:cubicBezTo>
                    <a:pt x="61552" y="25387"/>
                    <a:pt x="72449" y="74621"/>
                    <a:pt x="72449" y="74621"/>
                  </a:cubicBezTo>
                  <a:lnTo>
                    <a:pt x="0" y="62816"/>
                  </a:lnTo>
                  <a:lnTo>
                    <a:pt x="74858" y="103600"/>
                  </a:lnTo>
                  <a:lnTo>
                    <a:pt x="62342" y="186986"/>
                  </a:lnTo>
                  <a:lnTo>
                    <a:pt x="107786" y="119038"/>
                  </a:lnTo>
                  <a:cubicBezTo>
                    <a:pt x="107786" y="119038"/>
                    <a:pt x="177550" y="159823"/>
                    <a:pt x="175931" y="155045"/>
                  </a:cubicBezTo>
                  <a:cubicBezTo>
                    <a:pt x="174313" y="150307"/>
                    <a:pt x="144543" y="97836"/>
                    <a:pt x="144543" y="97836"/>
                  </a:cubicBezTo>
                  <a:lnTo>
                    <a:pt x="187065" y="66843"/>
                  </a:lnTo>
                  <a:lnTo>
                    <a:pt x="120341" y="67988"/>
                  </a:lnTo>
                  <a:lnTo>
                    <a:pt x="137673" y="0"/>
                  </a:lnTo>
                  <a:lnTo>
                    <a:pt x="101232" y="53458"/>
                  </a:lnTo>
                  <a:lnTo>
                    <a:pt x="60684" y="215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 flipH="1">
              <a:off x="6970287" y="4930107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 flipH="1">
              <a:off x="8016277" y="4351300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flipH="1">
              <a:off x="127025" y="4308207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 flipH="1">
              <a:off x="7535209" y="4796957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 flipH="1">
              <a:off x="126988" y="530361"/>
              <a:ext cx="86940" cy="86940"/>
            </a:xfrm>
            <a:custGeom>
              <a:avLst/>
              <a:gdLst/>
              <a:ahLst/>
              <a:cxnLst/>
              <a:rect l="l" t="t" r="r" b="b"/>
              <a:pathLst>
                <a:path w="23625" h="23625" extrusionOk="0">
                  <a:moveTo>
                    <a:pt x="23203" y="8595"/>
                  </a:moveTo>
                  <a:cubicBezTo>
                    <a:pt x="25572" y="17597"/>
                    <a:pt x="17597" y="25572"/>
                    <a:pt x="8595" y="23203"/>
                  </a:cubicBezTo>
                  <a:cubicBezTo>
                    <a:pt x="4647" y="22177"/>
                    <a:pt x="1488" y="18979"/>
                    <a:pt x="422" y="15031"/>
                  </a:cubicBezTo>
                  <a:cubicBezTo>
                    <a:pt x="-1947" y="6029"/>
                    <a:pt x="6028" y="-1947"/>
                    <a:pt x="15030" y="422"/>
                  </a:cubicBezTo>
                  <a:cubicBezTo>
                    <a:pt x="18979" y="1449"/>
                    <a:pt x="22137" y="4647"/>
                    <a:pt x="23203" y="85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 flipH="1">
              <a:off x="8707084" y="327132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 flipH="1">
              <a:off x="3837304" y="4712476"/>
              <a:ext cx="1683485" cy="701436"/>
            </a:xfrm>
            <a:custGeom>
              <a:avLst/>
              <a:gdLst/>
              <a:ahLst/>
              <a:cxnLst/>
              <a:rect l="l" t="t" r="r" b="b"/>
              <a:pathLst>
                <a:path w="88106" h="36710" extrusionOk="0">
                  <a:moveTo>
                    <a:pt x="0" y="36710"/>
                  </a:moveTo>
                  <a:cubicBezTo>
                    <a:pt x="0" y="20337"/>
                    <a:pt x="18008" y="4234"/>
                    <a:pt x="34131" y="1388"/>
                  </a:cubicBezTo>
                  <a:cubicBezTo>
                    <a:pt x="44270" y="-402"/>
                    <a:pt x="65336" y="6116"/>
                    <a:pt x="61515" y="15676"/>
                  </a:cubicBezTo>
                  <a:cubicBezTo>
                    <a:pt x="60581" y="18013"/>
                    <a:pt x="54910" y="18409"/>
                    <a:pt x="53975" y="16072"/>
                  </a:cubicBezTo>
                  <a:cubicBezTo>
                    <a:pt x="52295" y="11875"/>
                    <a:pt x="55206" y="6196"/>
                    <a:pt x="58737" y="3372"/>
                  </a:cubicBezTo>
                  <a:cubicBezTo>
                    <a:pt x="66393" y="-2752"/>
                    <a:pt x="79337" y="576"/>
                    <a:pt x="88106" y="496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8" name="Google Shape;118;p8"/>
          <p:cNvSpPr/>
          <p:nvPr/>
        </p:nvSpPr>
        <p:spPr>
          <a:xfrm rot="10800000">
            <a:off x="-314675" y="-275508"/>
            <a:ext cx="5803850" cy="1259975"/>
          </a:xfrm>
          <a:custGeom>
            <a:avLst/>
            <a:gdLst/>
            <a:ahLst/>
            <a:cxnLst/>
            <a:rect l="l" t="t" r="r" b="b"/>
            <a:pathLst>
              <a:path w="232154" h="50399" extrusionOk="0">
                <a:moveTo>
                  <a:pt x="2424" y="40779"/>
                </a:moveTo>
                <a:cubicBezTo>
                  <a:pt x="-1688" y="36062"/>
                  <a:pt x="-56" y="26083"/>
                  <a:pt x="3512" y="21547"/>
                </a:cubicBezTo>
                <a:cubicBezTo>
                  <a:pt x="7080" y="17011"/>
                  <a:pt x="11132" y="14895"/>
                  <a:pt x="23832" y="13564"/>
                </a:cubicBezTo>
                <a:cubicBezTo>
                  <a:pt x="36532" y="12234"/>
                  <a:pt x="63746" y="13201"/>
                  <a:pt x="79712" y="13564"/>
                </a:cubicBezTo>
                <a:cubicBezTo>
                  <a:pt x="95678" y="13927"/>
                  <a:pt x="108016" y="17980"/>
                  <a:pt x="119627" y="15742"/>
                </a:cubicBezTo>
                <a:cubicBezTo>
                  <a:pt x="131239" y="13505"/>
                  <a:pt x="139100" y="1470"/>
                  <a:pt x="149381" y="139"/>
                </a:cubicBezTo>
                <a:cubicBezTo>
                  <a:pt x="159662" y="-1191"/>
                  <a:pt x="173450" y="7457"/>
                  <a:pt x="181312" y="7759"/>
                </a:cubicBezTo>
                <a:cubicBezTo>
                  <a:pt x="189174" y="8061"/>
                  <a:pt x="190928" y="2981"/>
                  <a:pt x="196552" y="1953"/>
                </a:cubicBezTo>
                <a:cubicBezTo>
                  <a:pt x="202176" y="925"/>
                  <a:pt x="209615" y="199"/>
                  <a:pt x="215058" y="1590"/>
                </a:cubicBezTo>
                <a:cubicBezTo>
                  <a:pt x="220501" y="2981"/>
                  <a:pt x="226488" y="5159"/>
                  <a:pt x="229209" y="10299"/>
                </a:cubicBezTo>
                <a:cubicBezTo>
                  <a:pt x="231931" y="15440"/>
                  <a:pt x="233020" y="26930"/>
                  <a:pt x="231387" y="32433"/>
                </a:cubicBezTo>
                <a:cubicBezTo>
                  <a:pt x="229754" y="37936"/>
                  <a:pt x="225581" y="40900"/>
                  <a:pt x="219412" y="43319"/>
                </a:cubicBezTo>
                <a:cubicBezTo>
                  <a:pt x="213243" y="45738"/>
                  <a:pt x="215784" y="45980"/>
                  <a:pt x="194375" y="46947"/>
                </a:cubicBezTo>
                <a:cubicBezTo>
                  <a:pt x="172967" y="47915"/>
                  <a:pt x="118659" y="48640"/>
                  <a:pt x="90961" y="49124"/>
                </a:cubicBezTo>
                <a:cubicBezTo>
                  <a:pt x="63263" y="49608"/>
                  <a:pt x="42943" y="51241"/>
                  <a:pt x="28187" y="49850"/>
                </a:cubicBezTo>
                <a:cubicBezTo>
                  <a:pt x="13431" y="48459"/>
                  <a:pt x="6537" y="45496"/>
                  <a:pt x="2424" y="40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119" name="Google Shape;119;p8"/>
          <p:cNvGrpSpPr/>
          <p:nvPr/>
        </p:nvGrpSpPr>
        <p:grpSpPr>
          <a:xfrm>
            <a:off x="-263228" y="-356895"/>
            <a:ext cx="9407225" cy="6151111"/>
            <a:chOff x="-263228" y="-356895"/>
            <a:chExt cx="9407225" cy="6151111"/>
          </a:xfrm>
        </p:grpSpPr>
        <p:sp>
          <p:nvSpPr>
            <p:cNvPr id="120" name="Google Shape;120;p8"/>
            <p:cNvSpPr/>
            <p:nvPr/>
          </p:nvSpPr>
          <p:spPr>
            <a:xfrm rot="-3668918">
              <a:off x="7841594" y="4381366"/>
              <a:ext cx="675962" cy="628809"/>
            </a:xfrm>
            <a:custGeom>
              <a:avLst/>
              <a:gdLst/>
              <a:ahLst/>
              <a:cxnLst/>
              <a:rect l="l" t="t" r="r" b="b"/>
              <a:pathLst>
                <a:path w="161875" h="150583" extrusionOk="0">
                  <a:moveTo>
                    <a:pt x="86070" y="0"/>
                  </a:moveTo>
                  <a:cubicBezTo>
                    <a:pt x="90019" y="12121"/>
                    <a:pt x="100758" y="56104"/>
                    <a:pt x="100758" y="56104"/>
                  </a:cubicBezTo>
                  <a:cubicBezTo>
                    <a:pt x="100758" y="56104"/>
                    <a:pt x="156151" y="22386"/>
                    <a:pt x="154058" y="25150"/>
                  </a:cubicBezTo>
                  <a:cubicBezTo>
                    <a:pt x="151966" y="27953"/>
                    <a:pt x="119038" y="71778"/>
                    <a:pt x="119038" y="71778"/>
                  </a:cubicBezTo>
                  <a:lnTo>
                    <a:pt x="161876" y="113826"/>
                  </a:lnTo>
                  <a:lnTo>
                    <a:pt x="113905" y="93375"/>
                  </a:lnTo>
                  <a:lnTo>
                    <a:pt x="104864" y="150584"/>
                  </a:lnTo>
                  <a:lnTo>
                    <a:pt x="90927" y="100916"/>
                  </a:lnTo>
                  <a:lnTo>
                    <a:pt x="45996" y="137673"/>
                  </a:lnTo>
                  <a:lnTo>
                    <a:pt x="77266" y="84768"/>
                  </a:lnTo>
                  <a:lnTo>
                    <a:pt x="0" y="50260"/>
                  </a:lnTo>
                  <a:lnTo>
                    <a:pt x="77937" y="64750"/>
                  </a:lnTo>
                  <a:lnTo>
                    <a:pt x="86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8"/>
            <p:cNvSpPr/>
            <p:nvPr/>
          </p:nvSpPr>
          <p:spPr>
            <a:xfrm rot="10800000">
              <a:off x="68164" y="3177267"/>
              <a:ext cx="470321" cy="547065"/>
            </a:xfrm>
            <a:custGeom>
              <a:avLst/>
              <a:gdLst/>
              <a:ahLst/>
              <a:cxnLst/>
              <a:rect l="l" t="t" r="r" b="b"/>
              <a:pathLst>
                <a:path w="144937" h="168587" extrusionOk="0">
                  <a:moveTo>
                    <a:pt x="27361" y="13621"/>
                  </a:moveTo>
                  <a:lnTo>
                    <a:pt x="63289" y="67553"/>
                  </a:lnTo>
                  <a:lnTo>
                    <a:pt x="63289" y="0"/>
                  </a:lnTo>
                  <a:lnTo>
                    <a:pt x="87097" y="67553"/>
                  </a:lnTo>
                  <a:lnTo>
                    <a:pt x="137160" y="30125"/>
                  </a:lnTo>
                  <a:lnTo>
                    <a:pt x="91006" y="80661"/>
                  </a:lnTo>
                  <a:lnTo>
                    <a:pt x="144938" y="76792"/>
                  </a:lnTo>
                  <a:lnTo>
                    <a:pt x="86149" y="95230"/>
                  </a:lnTo>
                  <a:lnTo>
                    <a:pt x="116748" y="153545"/>
                  </a:lnTo>
                  <a:lnTo>
                    <a:pt x="79319" y="111734"/>
                  </a:lnTo>
                  <a:lnTo>
                    <a:pt x="59420" y="168588"/>
                  </a:lnTo>
                  <a:lnTo>
                    <a:pt x="61868" y="100560"/>
                  </a:lnTo>
                  <a:lnTo>
                    <a:pt x="0" y="108338"/>
                  </a:lnTo>
                  <a:lnTo>
                    <a:pt x="49708" y="81648"/>
                  </a:lnTo>
                  <a:lnTo>
                    <a:pt x="27361" y="136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 rot="10800000">
              <a:off x="8455311" y="297190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 rot="10800000">
              <a:off x="8136134" y="210311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8"/>
            <p:cNvSpPr/>
            <p:nvPr/>
          </p:nvSpPr>
          <p:spPr>
            <a:xfrm rot="10800000">
              <a:off x="451594" y="4818124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8"/>
            <p:cNvSpPr/>
            <p:nvPr/>
          </p:nvSpPr>
          <p:spPr>
            <a:xfrm rot="10800000">
              <a:off x="8955597" y="123352"/>
              <a:ext cx="86940" cy="86940"/>
            </a:xfrm>
            <a:custGeom>
              <a:avLst/>
              <a:gdLst/>
              <a:ahLst/>
              <a:cxnLst/>
              <a:rect l="l" t="t" r="r" b="b"/>
              <a:pathLst>
                <a:path w="23625" h="23625" extrusionOk="0">
                  <a:moveTo>
                    <a:pt x="23203" y="8595"/>
                  </a:moveTo>
                  <a:cubicBezTo>
                    <a:pt x="25572" y="17597"/>
                    <a:pt x="17597" y="25572"/>
                    <a:pt x="8595" y="23203"/>
                  </a:cubicBezTo>
                  <a:cubicBezTo>
                    <a:pt x="4647" y="22177"/>
                    <a:pt x="1488" y="18979"/>
                    <a:pt x="422" y="15031"/>
                  </a:cubicBezTo>
                  <a:cubicBezTo>
                    <a:pt x="-1947" y="6029"/>
                    <a:pt x="6028" y="-1947"/>
                    <a:pt x="15030" y="422"/>
                  </a:cubicBezTo>
                  <a:cubicBezTo>
                    <a:pt x="18979" y="1449"/>
                    <a:pt x="22137" y="4647"/>
                    <a:pt x="23203" y="85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 rot="10800000">
              <a:off x="8792844" y="4652324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 rot="10800000">
              <a:off x="1172324" y="4858740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 rot="10800000">
              <a:off x="-263228" y="3836390"/>
              <a:ext cx="1133100" cy="1957825"/>
            </a:xfrm>
            <a:custGeom>
              <a:avLst/>
              <a:gdLst/>
              <a:ahLst/>
              <a:cxnLst/>
              <a:rect l="l" t="t" r="r" b="b"/>
              <a:pathLst>
                <a:path w="45324" h="78313" extrusionOk="0">
                  <a:moveTo>
                    <a:pt x="42943" y="0"/>
                  </a:moveTo>
                  <a:cubicBezTo>
                    <a:pt x="20953" y="3666"/>
                    <a:pt x="-4992" y="30483"/>
                    <a:pt x="874" y="51991"/>
                  </a:cubicBezTo>
                  <a:cubicBezTo>
                    <a:pt x="2796" y="59039"/>
                    <a:pt x="12269" y="64337"/>
                    <a:pt x="19527" y="63500"/>
                  </a:cubicBezTo>
                  <a:cubicBezTo>
                    <a:pt x="26178" y="62733"/>
                    <a:pt x="37137" y="51707"/>
                    <a:pt x="31830" y="47625"/>
                  </a:cubicBezTo>
                  <a:cubicBezTo>
                    <a:pt x="24113" y="41689"/>
                    <a:pt x="9313" y="59696"/>
                    <a:pt x="11987" y="69057"/>
                  </a:cubicBezTo>
                  <a:cubicBezTo>
                    <a:pt x="15094" y="79934"/>
                    <a:pt x="34986" y="80000"/>
                    <a:pt x="45324" y="75407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9" name="Google Shape;129;p8"/>
            <p:cNvSpPr/>
            <p:nvPr/>
          </p:nvSpPr>
          <p:spPr>
            <a:xfrm rot="230148">
              <a:off x="8220994" y="-330055"/>
              <a:ext cx="863235" cy="1815773"/>
            </a:xfrm>
            <a:custGeom>
              <a:avLst/>
              <a:gdLst/>
              <a:ahLst/>
              <a:cxnLst/>
              <a:rect l="l" t="t" r="r" b="b"/>
              <a:pathLst>
                <a:path w="34528" h="72628" extrusionOk="0">
                  <a:moveTo>
                    <a:pt x="0" y="0"/>
                  </a:moveTo>
                  <a:cubicBezTo>
                    <a:pt x="15910" y="5297"/>
                    <a:pt x="27621" y="24913"/>
                    <a:pt x="28178" y="41672"/>
                  </a:cubicBezTo>
                  <a:cubicBezTo>
                    <a:pt x="28428" y="49198"/>
                    <a:pt x="27387" y="59060"/>
                    <a:pt x="21035" y="63103"/>
                  </a:cubicBezTo>
                  <a:cubicBezTo>
                    <a:pt x="19976" y="63777"/>
                    <a:pt x="18351" y="65180"/>
                    <a:pt x="17463" y="64293"/>
                  </a:cubicBezTo>
                  <a:cubicBezTo>
                    <a:pt x="14336" y="61168"/>
                    <a:pt x="21716" y="52275"/>
                    <a:pt x="25797" y="53975"/>
                  </a:cubicBezTo>
                  <a:cubicBezTo>
                    <a:pt x="32134" y="56615"/>
                    <a:pt x="34528" y="65763"/>
                    <a:pt x="34528" y="7262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3" name="Google Shape;133;p9"/>
          <p:cNvGrpSpPr/>
          <p:nvPr/>
        </p:nvGrpSpPr>
        <p:grpSpPr>
          <a:xfrm>
            <a:off x="134686" y="32121"/>
            <a:ext cx="8873360" cy="5492760"/>
            <a:chOff x="134686" y="32121"/>
            <a:chExt cx="8873360" cy="5492760"/>
          </a:xfrm>
        </p:grpSpPr>
        <p:sp>
          <p:nvSpPr>
            <p:cNvPr id="134" name="Google Shape;134;p9"/>
            <p:cNvSpPr/>
            <p:nvPr/>
          </p:nvSpPr>
          <p:spPr>
            <a:xfrm flipH="1">
              <a:off x="221574" y="749711"/>
              <a:ext cx="86940" cy="86940"/>
            </a:xfrm>
            <a:custGeom>
              <a:avLst/>
              <a:gdLst/>
              <a:ahLst/>
              <a:cxnLst/>
              <a:rect l="l" t="t" r="r" b="b"/>
              <a:pathLst>
                <a:path w="23625" h="23625" extrusionOk="0">
                  <a:moveTo>
                    <a:pt x="23203" y="8595"/>
                  </a:moveTo>
                  <a:cubicBezTo>
                    <a:pt x="25572" y="17597"/>
                    <a:pt x="17597" y="25572"/>
                    <a:pt x="8595" y="23203"/>
                  </a:cubicBezTo>
                  <a:cubicBezTo>
                    <a:pt x="4647" y="22177"/>
                    <a:pt x="1488" y="18979"/>
                    <a:pt x="422" y="15031"/>
                  </a:cubicBezTo>
                  <a:cubicBezTo>
                    <a:pt x="-1947" y="6029"/>
                    <a:pt x="6028" y="-1947"/>
                    <a:pt x="15030" y="422"/>
                  </a:cubicBezTo>
                  <a:cubicBezTo>
                    <a:pt x="18979" y="1449"/>
                    <a:pt x="22137" y="4647"/>
                    <a:pt x="23203" y="85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9"/>
            <p:cNvSpPr/>
            <p:nvPr/>
          </p:nvSpPr>
          <p:spPr>
            <a:xfrm flipH="1">
              <a:off x="8245438" y="4015436"/>
              <a:ext cx="675701" cy="1509446"/>
            </a:xfrm>
            <a:custGeom>
              <a:avLst/>
              <a:gdLst/>
              <a:ahLst/>
              <a:cxnLst/>
              <a:rect l="l" t="t" r="r" b="b"/>
              <a:pathLst>
                <a:path w="45818" h="102370" extrusionOk="0">
                  <a:moveTo>
                    <a:pt x="11566" y="0"/>
                  </a:moveTo>
                  <a:cubicBezTo>
                    <a:pt x="-396" y="16750"/>
                    <a:pt x="-4769" y="44653"/>
                    <a:pt x="6948" y="61576"/>
                  </a:cubicBezTo>
                  <a:cubicBezTo>
                    <a:pt x="11232" y="67764"/>
                    <a:pt x="19195" y="74212"/>
                    <a:pt x="26575" y="72736"/>
                  </a:cubicBezTo>
                  <a:cubicBezTo>
                    <a:pt x="33179" y="71415"/>
                    <a:pt x="44422" y="62105"/>
                    <a:pt x="39660" y="57343"/>
                  </a:cubicBezTo>
                  <a:cubicBezTo>
                    <a:pt x="33446" y="51129"/>
                    <a:pt x="25361" y="70497"/>
                    <a:pt x="25036" y="79279"/>
                  </a:cubicBezTo>
                  <a:cubicBezTo>
                    <a:pt x="24653" y="89627"/>
                    <a:pt x="35664" y="100339"/>
                    <a:pt x="45818" y="10237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6" name="Google Shape;136;p9"/>
            <p:cNvSpPr/>
            <p:nvPr/>
          </p:nvSpPr>
          <p:spPr>
            <a:xfrm flipH="1">
              <a:off x="4689647" y="4455811"/>
              <a:ext cx="675828" cy="628684"/>
            </a:xfrm>
            <a:custGeom>
              <a:avLst/>
              <a:gdLst/>
              <a:ahLst/>
              <a:cxnLst/>
              <a:rect l="l" t="t" r="r" b="b"/>
              <a:pathLst>
                <a:path w="161875" h="150583" extrusionOk="0">
                  <a:moveTo>
                    <a:pt x="86070" y="0"/>
                  </a:moveTo>
                  <a:cubicBezTo>
                    <a:pt x="90019" y="12121"/>
                    <a:pt x="100758" y="56104"/>
                    <a:pt x="100758" y="56104"/>
                  </a:cubicBezTo>
                  <a:cubicBezTo>
                    <a:pt x="100758" y="56104"/>
                    <a:pt x="156151" y="22386"/>
                    <a:pt x="154058" y="25150"/>
                  </a:cubicBezTo>
                  <a:cubicBezTo>
                    <a:pt x="151966" y="27953"/>
                    <a:pt x="119038" y="71778"/>
                    <a:pt x="119038" y="71778"/>
                  </a:cubicBezTo>
                  <a:lnTo>
                    <a:pt x="161876" y="113826"/>
                  </a:lnTo>
                  <a:lnTo>
                    <a:pt x="113905" y="93375"/>
                  </a:lnTo>
                  <a:lnTo>
                    <a:pt x="104864" y="150584"/>
                  </a:lnTo>
                  <a:lnTo>
                    <a:pt x="90927" y="100916"/>
                  </a:lnTo>
                  <a:lnTo>
                    <a:pt x="45996" y="137673"/>
                  </a:lnTo>
                  <a:lnTo>
                    <a:pt x="77266" y="84768"/>
                  </a:lnTo>
                  <a:lnTo>
                    <a:pt x="0" y="50260"/>
                  </a:lnTo>
                  <a:lnTo>
                    <a:pt x="77937" y="64750"/>
                  </a:lnTo>
                  <a:lnTo>
                    <a:pt x="86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9"/>
            <p:cNvSpPr/>
            <p:nvPr/>
          </p:nvSpPr>
          <p:spPr>
            <a:xfrm flipH="1">
              <a:off x="405753" y="32121"/>
              <a:ext cx="470321" cy="547065"/>
            </a:xfrm>
            <a:custGeom>
              <a:avLst/>
              <a:gdLst/>
              <a:ahLst/>
              <a:cxnLst/>
              <a:rect l="l" t="t" r="r" b="b"/>
              <a:pathLst>
                <a:path w="144937" h="168587" extrusionOk="0">
                  <a:moveTo>
                    <a:pt x="27361" y="13621"/>
                  </a:moveTo>
                  <a:lnTo>
                    <a:pt x="63289" y="67553"/>
                  </a:lnTo>
                  <a:lnTo>
                    <a:pt x="63289" y="0"/>
                  </a:lnTo>
                  <a:lnTo>
                    <a:pt x="87097" y="67553"/>
                  </a:lnTo>
                  <a:lnTo>
                    <a:pt x="137160" y="30125"/>
                  </a:lnTo>
                  <a:lnTo>
                    <a:pt x="91006" y="80661"/>
                  </a:lnTo>
                  <a:lnTo>
                    <a:pt x="144938" y="76792"/>
                  </a:lnTo>
                  <a:lnTo>
                    <a:pt x="86149" y="95230"/>
                  </a:lnTo>
                  <a:lnTo>
                    <a:pt x="116748" y="153545"/>
                  </a:lnTo>
                  <a:lnTo>
                    <a:pt x="79319" y="111734"/>
                  </a:lnTo>
                  <a:lnTo>
                    <a:pt x="59420" y="168588"/>
                  </a:lnTo>
                  <a:lnTo>
                    <a:pt x="61868" y="100560"/>
                  </a:lnTo>
                  <a:lnTo>
                    <a:pt x="0" y="108338"/>
                  </a:lnTo>
                  <a:lnTo>
                    <a:pt x="49708" y="81648"/>
                  </a:lnTo>
                  <a:lnTo>
                    <a:pt x="27361" y="136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9"/>
            <p:cNvSpPr/>
            <p:nvPr/>
          </p:nvSpPr>
          <p:spPr>
            <a:xfrm flipH="1">
              <a:off x="134686" y="492282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 flipH="1">
              <a:off x="8539857" y="4764957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 flipH="1">
              <a:off x="7975038" y="4851850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 flipH="1">
              <a:off x="980838" y="248350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 flipH="1">
              <a:off x="8921161" y="3885657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9"/>
          <p:cNvGrpSpPr/>
          <p:nvPr/>
        </p:nvGrpSpPr>
        <p:grpSpPr>
          <a:xfrm>
            <a:off x="-127777" y="-367706"/>
            <a:ext cx="9686820" cy="5992597"/>
            <a:chOff x="-127777" y="-367706"/>
            <a:chExt cx="9686820" cy="5992597"/>
          </a:xfrm>
        </p:grpSpPr>
        <p:sp>
          <p:nvSpPr>
            <p:cNvPr id="144" name="Google Shape;144;p9"/>
            <p:cNvSpPr/>
            <p:nvPr/>
          </p:nvSpPr>
          <p:spPr>
            <a:xfrm flipH="1">
              <a:off x="-127777" y="4015416"/>
              <a:ext cx="4689125" cy="1609475"/>
            </a:xfrm>
            <a:custGeom>
              <a:avLst/>
              <a:gdLst/>
              <a:ahLst/>
              <a:cxnLst/>
              <a:rect l="l" t="t" r="r" b="b"/>
              <a:pathLst>
                <a:path w="187565" h="64379" extrusionOk="0">
                  <a:moveTo>
                    <a:pt x="3994" y="56656"/>
                  </a:moveTo>
                  <a:cubicBezTo>
                    <a:pt x="-3729" y="52108"/>
                    <a:pt x="1419" y="38379"/>
                    <a:pt x="5538" y="31428"/>
                  </a:cubicBezTo>
                  <a:cubicBezTo>
                    <a:pt x="9657" y="24477"/>
                    <a:pt x="16694" y="18728"/>
                    <a:pt x="28707" y="14952"/>
                  </a:cubicBezTo>
                  <a:cubicBezTo>
                    <a:pt x="40721" y="11176"/>
                    <a:pt x="61572" y="8946"/>
                    <a:pt x="77619" y="8774"/>
                  </a:cubicBezTo>
                  <a:cubicBezTo>
                    <a:pt x="93666" y="8602"/>
                    <a:pt x="113403" y="15038"/>
                    <a:pt x="124987" y="13922"/>
                  </a:cubicBezTo>
                  <a:cubicBezTo>
                    <a:pt x="136572" y="12806"/>
                    <a:pt x="140175" y="4225"/>
                    <a:pt x="147126" y="2080"/>
                  </a:cubicBezTo>
                  <a:cubicBezTo>
                    <a:pt x="154077" y="-65"/>
                    <a:pt x="160942" y="-494"/>
                    <a:pt x="166691" y="1051"/>
                  </a:cubicBezTo>
                  <a:cubicBezTo>
                    <a:pt x="172440" y="2596"/>
                    <a:pt x="178190" y="4741"/>
                    <a:pt x="181622" y="11348"/>
                  </a:cubicBezTo>
                  <a:cubicBezTo>
                    <a:pt x="185055" y="17955"/>
                    <a:pt x="188402" y="32801"/>
                    <a:pt x="187286" y="40695"/>
                  </a:cubicBezTo>
                  <a:cubicBezTo>
                    <a:pt x="186171" y="48590"/>
                    <a:pt x="182481" y="54768"/>
                    <a:pt x="174929" y="58715"/>
                  </a:cubicBezTo>
                  <a:cubicBezTo>
                    <a:pt x="167378" y="62662"/>
                    <a:pt x="162486" y="64379"/>
                    <a:pt x="141977" y="64379"/>
                  </a:cubicBezTo>
                  <a:cubicBezTo>
                    <a:pt x="121468" y="64379"/>
                    <a:pt x="74873" y="60002"/>
                    <a:pt x="51876" y="58715"/>
                  </a:cubicBezTo>
                  <a:cubicBezTo>
                    <a:pt x="28879" y="57428"/>
                    <a:pt x="11717" y="61204"/>
                    <a:pt x="3994" y="566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45" name="Google Shape;145;p9"/>
            <p:cNvSpPr/>
            <p:nvPr/>
          </p:nvSpPr>
          <p:spPr>
            <a:xfrm>
              <a:off x="6815668" y="-367706"/>
              <a:ext cx="2743375" cy="1060950"/>
            </a:xfrm>
            <a:custGeom>
              <a:avLst/>
              <a:gdLst/>
              <a:ahLst/>
              <a:cxnLst/>
              <a:rect l="l" t="t" r="r" b="b"/>
              <a:pathLst>
                <a:path w="109735" h="42438" extrusionOk="0">
                  <a:moveTo>
                    <a:pt x="2691" y="5183"/>
                  </a:moveTo>
                  <a:cubicBezTo>
                    <a:pt x="-2298" y="9568"/>
                    <a:pt x="348" y="20907"/>
                    <a:pt x="4959" y="26501"/>
                  </a:cubicBezTo>
                  <a:cubicBezTo>
                    <a:pt x="9570" y="32095"/>
                    <a:pt x="18869" y="37235"/>
                    <a:pt x="30359" y="38747"/>
                  </a:cubicBezTo>
                  <a:cubicBezTo>
                    <a:pt x="41850" y="40259"/>
                    <a:pt x="63772" y="35043"/>
                    <a:pt x="73902" y="35572"/>
                  </a:cubicBezTo>
                  <a:cubicBezTo>
                    <a:pt x="84032" y="36101"/>
                    <a:pt x="86299" y="41166"/>
                    <a:pt x="91137" y="41922"/>
                  </a:cubicBezTo>
                  <a:cubicBezTo>
                    <a:pt x="95975" y="42678"/>
                    <a:pt x="99831" y="42981"/>
                    <a:pt x="102930" y="40108"/>
                  </a:cubicBezTo>
                  <a:cubicBezTo>
                    <a:pt x="106030" y="37236"/>
                    <a:pt x="109810" y="30281"/>
                    <a:pt x="109734" y="24687"/>
                  </a:cubicBezTo>
                  <a:cubicBezTo>
                    <a:pt x="109659" y="19093"/>
                    <a:pt x="106937" y="10400"/>
                    <a:pt x="102477" y="6544"/>
                  </a:cubicBezTo>
                  <a:cubicBezTo>
                    <a:pt x="98017" y="2689"/>
                    <a:pt x="94237" y="2612"/>
                    <a:pt x="82973" y="1554"/>
                  </a:cubicBezTo>
                  <a:cubicBezTo>
                    <a:pt x="71709" y="496"/>
                    <a:pt x="48274" y="-411"/>
                    <a:pt x="34894" y="194"/>
                  </a:cubicBezTo>
                  <a:cubicBezTo>
                    <a:pt x="21514" y="799"/>
                    <a:pt x="7680" y="799"/>
                    <a:pt x="2691" y="5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>
            <a:spLocks noGrp="1"/>
          </p:cNvSpPr>
          <p:nvPr>
            <p:ph type="pic" idx="2"/>
          </p:nvPr>
        </p:nvSpPr>
        <p:spPr>
          <a:xfrm>
            <a:off x="-1125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-1663687" y="-617639"/>
            <a:ext cx="10746447" cy="5591756"/>
            <a:chOff x="-1663687" y="-617639"/>
            <a:chExt cx="10746447" cy="5591756"/>
          </a:xfrm>
        </p:grpSpPr>
        <p:sp>
          <p:nvSpPr>
            <p:cNvPr id="151" name="Google Shape;151;p11"/>
            <p:cNvSpPr/>
            <p:nvPr/>
          </p:nvSpPr>
          <p:spPr>
            <a:xfrm>
              <a:off x="79600" y="440936"/>
              <a:ext cx="675828" cy="628684"/>
            </a:xfrm>
            <a:custGeom>
              <a:avLst/>
              <a:gdLst/>
              <a:ahLst/>
              <a:cxnLst/>
              <a:rect l="l" t="t" r="r" b="b"/>
              <a:pathLst>
                <a:path w="161875" h="150583" extrusionOk="0">
                  <a:moveTo>
                    <a:pt x="86070" y="0"/>
                  </a:moveTo>
                  <a:cubicBezTo>
                    <a:pt x="90019" y="12121"/>
                    <a:pt x="100758" y="56104"/>
                    <a:pt x="100758" y="56104"/>
                  </a:cubicBezTo>
                  <a:cubicBezTo>
                    <a:pt x="100758" y="56104"/>
                    <a:pt x="156151" y="22386"/>
                    <a:pt x="154058" y="25150"/>
                  </a:cubicBezTo>
                  <a:cubicBezTo>
                    <a:pt x="151966" y="27953"/>
                    <a:pt x="119038" y="71778"/>
                    <a:pt x="119038" y="71778"/>
                  </a:cubicBezTo>
                  <a:lnTo>
                    <a:pt x="161876" y="113826"/>
                  </a:lnTo>
                  <a:lnTo>
                    <a:pt x="113905" y="93375"/>
                  </a:lnTo>
                  <a:lnTo>
                    <a:pt x="104864" y="150584"/>
                  </a:lnTo>
                  <a:lnTo>
                    <a:pt x="90927" y="100916"/>
                  </a:lnTo>
                  <a:lnTo>
                    <a:pt x="45996" y="137673"/>
                  </a:lnTo>
                  <a:lnTo>
                    <a:pt x="77266" y="84768"/>
                  </a:lnTo>
                  <a:lnTo>
                    <a:pt x="0" y="50260"/>
                  </a:lnTo>
                  <a:lnTo>
                    <a:pt x="77937" y="64750"/>
                  </a:lnTo>
                  <a:lnTo>
                    <a:pt x="86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8612439" y="3846471"/>
              <a:ext cx="470321" cy="547065"/>
            </a:xfrm>
            <a:custGeom>
              <a:avLst/>
              <a:gdLst/>
              <a:ahLst/>
              <a:cxnLst/>
              <a:rect l="l" t="t" r="r" b="b"/>
              <a:pathLst>
                <a:path w="144937" h="168587" extrusionOk="0">
                  <a:moveTo>
                    <a:pt x="27361" y="13621"/>
                  </a:moveTo>
                  <a:lnTo>
                    <a:pt x="63289" y="67553"/>
                  </a:lnTo>
                  <a:lnTo>
                    <a:pt x="63289" y="0"/>
                  </a:lnTo>
                  <a:lnTo>
                    <a:pt x="87097" y="67553"/>
                  </a:lnTo>
                  <a:lnTo>
                    <a:pt x="137160" y="30125"/>
                  </a:lnTo>
                  <a:lnTo>
                    <a:pt x="91006" y="80661"/>
                  </a:lnTo>
                  <a:lnTo>
                    <a:pt x="144938" y="76792"/>
                  </a:lnTo>
                  <a:lnTo>
                    <a:pt x="86149" y="95230"/>
                  </a:lnTo>
                  <a:lnTo>
                    <a:pt x="116748" y="153545"/>
                  </a:lnTo>
                  <a:lnTo>
                    <a:pt x="79319" y="111734"/>
                  </a:lnTo>
                  <a:lnTo>
                    <a:pt x="59420" y="168588"/>
                  </a:lnTo>
                  <a:lnTo>
                    <a:pt x="61868" y="100560"/>
                  </a:lnTo>
                  <a:lnTo>
                    <a:pt x="0" y="108338"/>
                  </a:lnTo>
                  <a:lnTo>
                    <a:pt x="49708" y="81648"/>
                  </a:lnTo>
                  <a:lnTo>
                    <a:pt x="27361" y="136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-1663687" y="4092250"/>
              <a:ext cx="3059550" cy="866375"/>
            </a:xfrm>
            <a:custGeom>
              <a:avLst/>
              <a:gdLst/>
              <a:ahLst/>
              <a:cxnLst/>
              <a:rect l="l" t="t" r="r" b="b"/>
              <a:pathLst>
                <a:path w="122382" h="34655" extrusionOk="0">
                  <a:moveTo>
                    <a:pt x="0" y="0"/>
                  </a:moveTo>
                  <a:cubicBezTo>
                    <a:pt x="4333" y="30317"/>
                    <a:pt x="74471" y="46600"/>
                    <a:pt x="89670" y="20012"/>
                  </a:cubicBezTo>
                  <a:cubicBezTo>
                    <a:pt x="91273" y="17208"/>
                    <a:pt x="92762" y="12975"/>
                    <a:pt x="90824" y="10391"/>
                  </a:cubicBezTo>
                  <a:cubicBezTo>
                    <a:pt x="89268" y="8316"/>
                    <a:pt x="85286" y="7796"/>
                    <a:pt x="83128" y="9236"/>
                  </a:cubicBezTo>
                  <a:cubicBezTo>
                    <a:pt x="78158" y="12552"/>
                    <a:pt x="75545" y="21366"/>
                    <a:pt x="78509" y="26554"/>
                  </a:cubicBezTo>
                  <a:cubicBezTo>
                    <a:pt x="85843" y="39393"/>
                    <a:pt x="107596" y="33097"/>
                    <a:pt x="122382" y="33097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4" name="Google Shape;154;p11"/>
            <p:cNvSpPr/>
            <p:nvPr/>
          </p:nvSpPr>
          <p:spPr>
            <a:xfrm>
              <a:off x="7936748" y="-617639"/>
              <a:ext cx="675701" cy="1509446"/>
            </a:xfrm>
            <a:custGeom>
              <a:avLst/>
              <a:gdLst/>
              <a:ahLst/>
              <a:cxnLst/>
              <a:rect l="l" t="t" r="r" b="b"/>
              <a:pathLst>
                <a:path w="45818" h="102370" extrusionOk="0">
                  <a:moveTo>
                    <a:pt x="11566" y="0"/>
                  </a:moveTo>
                  <a:cubicBezTo>
                    <a:pt x="-396" y="16750"/>
                    <a:pt x="-4769" y="44653"/>
                    <a:pt x="6948" y="61576"/>
                  </a:cubicBezTo>
                  <a:cubicBezTo>
                    <a:pt x="11232" y="67764"/>
                    <a:pt x="19195" y="74212"/>
                    <a:pt x="26575" y="72736"/>
                  </a:cubicBezTo>
                  <a:cubicBezTo>
                    <a:pt x="33179" y="71415"/>
                    <a:pt x="44422" y="62105"/>
                    <a:pt x="39660" y="57343"/>
                  </a:cubicBezTo>
                  <a:cubicBezTo>
                    <a:pt x="33446" y="51129"/>
                    <a:pt x="25361" y="70497"/>
                    <a:pt x="25036" y="79279"/>
                  </a:cubicBezTo>
                  <a:cubicBezTo>
                    <a:pt x="24653" y="89627"/>
                    <a:pt x="35664" y="100339"/>
                    <a:pt x="45818" y="10237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5" name="Google Shape;155;p11"/>
            <p:cNvSpPr/>
            <p:nvPr/>
          </p:nvSpPr>
          <p:spPr>
            <a:xfrm>
              <a:off x="8188674" y="4416964"/>
              <a:ext cx="470468" cy="470270"/>
            </a:xfrm>
            <a:custGeom>
              <a:avLst/>
              <a:gdLst/>
              <a:ahLst/>
              <a:cxnLst/>
              <a:rect l="l" t="t" r="r" b="b"/>
              <a:pathLst>
                <a:path w="187065" h="186986" extrusionOk="0">
                  <a:moveTo>
                    <a:pt x="60723" y="21597"/>
                  </a:moveTo>
                  <a:cubicBezTo>
                    <a:pt x="61552" y="25387"/>
                    <a:pt x="72449" y="74621"/>
                    <a:pt x="72449" y="74621"/>
                  </a:cubicBezTo>
                  <a:lnTo>
                    <a:pt x="0" y="62816"/>
                  </a:lnTo>
                  <a:lnTo>
                    <a:pt x="74858" y="103600"/>
                  </a:lnTo>
                  <a:lnTo>
                    <a:pt x="62342" y="186986"/>
                  </a:lnTo>
                  <a:lnTo>
                    <a:pt x="107786" y="119038"/>
                  </a:lnTo>
                  <a:cubicBezTo>
                    <a:pt x="107786" y="119038"/>
                    <a:pt x="177550" y="159823"/>
                    <a:pt x="175931" y="155045"/>
                  </a:cubicBezTo>
                  <a:cubicBezTo>
                    <a:pt x="174313" y="150307"/>
                    <a:pt x="144543" y="97836"/>
                    <a:pt x="144543" y="97836"/>
                  </a:cubicBezTo>
                  <a:lnTo>
                    <a:pt x="187065" y="66843"/>
                  </a:lnTo>
                  <a:lnTo>
                    <a:pt x="120341" y="67988"/>
                  </a:lnTo>
                  <a:lnTo>
                    <a:pt x="137673" y="0"/>
                  </a:lnTo>
                  <a:lnTo>
                    <a:pt x="101232" y="53458"/>
                  </a:lnTo>
                  <a:lnTo>
                    <a:pt x="60684" y="215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8876055" y="3569607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1605571" y="4887232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249550" y="3846475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873225" y="248350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8804155" y="4800332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7431696" y="181157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374067" y="93632"/>
              <a:ext cx="86885" cy="86885"/>
            </a:xfrm>
            <a:custGeom>
              <a:avLst/>
              <a:gdLst/>
              <a:ahLst/>
              <a:cxnLst/>
              <a:rect l="l" t="t" r="r" b="b"/>
              <a:pathLst>
                <a:path w="23610" h="23610" extrusionOk="0">
                  <a:moveTo>
                    <a:pt x="23610" y="11805"/>
                  </a:moveTo>
                  <a:cubicBezTo>
                    <a:pt x="23610" y="18319"/>
                    <a:pt x="18320" y="23610"/>
                    <a:pt x="11805" y="23610"/>
                  </a:cubicBezTo>
                  <a:cubicBezTo>
                    <a:pt x="5291" y="23610"/>
                    <a:pt x="0" y="18319"/>
                    <a:pt x="0" y="11805"/>
                  </a:cubicBezTo>
                  <a:cubicBezTo>
                    <a:pt x="0" y="5290"/>
                    <a:pt x="5291" y="0"/>
                    <a:pt x="11805" y="0"/>
                  </a:cubicBezTo>
                  <a:cubicBezTo>
                    <a:pt x="18320" y="0"/>
                    <a:pt x="23610" y="5290"/>
                    <a:pt x="23610" y="118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8862200" y="1069625"/>
              <a:ext cx="114600" cy="114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64" name="Google Shape;16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667175"/>
            <a:ext cx="6576000" cy="13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11"/>
          <p:cNvSpPr txBox="1">
            <a:spLocks noGrp="1"/>
          </p:cNvSpPr>
          <p:nvPr>
            <p:ph type="subTitle" idx="1"/>
          </p:nvPr>
        </p:nvSpPr>
        <p:spPr>
          <a:xfrm>
            <a:off x="1284000" y="297922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66" name="Google Shape;166;p11"/>
          <p:cNvGrpSpPr/>
          <p:nvPr/>
        </p:nvGrpSpPr>
        <p:grpSpPr>
          <a:xfrm>
            <a:off x="-322161" y="-505926"/>
            <a:ext cx="7227743" cy="4075533"/>
            <a:chOff x="-322161" y="-505926"/>
            <a:chExt cx="7227743" cy="4075533"/>
          </a:xfrm>
        </p:grpSpPr>
        <p:sp>
          <p:nvSpPr>
            <p:cNvPr id="167" name="Google Shape;167;p11"/>
            <p:cNvSpPr/>
            <p:nvPr/>
          </p:nvSpPr>
          <p:spPr>
            <a:xfrm>
              <a:off x="-322161" y="1654108"/>
              <a:ext cx="904825" cy="1915500"/>
            </a:xfrm>
            <a:custGeom>
              <a:avLst/>
              <a:gdLst/>
              <a:ahLst/>
              <a:cxnLst/>
              <a:rect l="l" t="t" r="r" b="b"/>
              <a:pathLst>
                <a:path w="36193" h="76620" extrusionOk="0">
                  <a:moveTo>
                    <a:pt x="7443" y="75350"/>
                  </a:moveTo>
                  <a:cubicBezTo>
                    <a:pt x="12508" y="78676"/>
                    <a:pt x="27022" y="75199"/>
                    <a:pt x="30575" y="68093"/>
                  </a:cubicBezTo>
                  <a:cubicBezTo>
                    <a:pt x="34128" y="60987"/>
                    <a:pt x="27854" y="41257"/>
                    <a:pt x="28761" y="32715"/>
                  </a:cubicBezTo>
                  <a:cubicBezTo>
                    <a:pt x="29668" y="24173"/>
                    <a:pt x="35413" y="21981"/>
                    <a:pt x="36018" y="16840"/>
                  </a:cubicBezTo>
                  <a:cubicBezTo>
                    <a:pt x="36623" y="11700"/>
                    <a:pt x="35716" y="4442"/>
                    <a:pt x="32390" y="1872"/>
                  </a:cubicBezTo>
                  <a:cubicBezTo>
                    <a:pt x="29064" y="-698"/>
                    <a:pt x="20899" y="-396"/>
                    <a:pt x="16061" y="1418"/>
                  </a:cubicBezTo>
                  <a:cubicBezTo>
                    <a:pt x="11223" y="3232"/>
                    <a:pt x="6007" y="4971"/>
                    <a:pt x="3361" y="12757"/>
                  </a:cubicBezTo>
                  <a:cubicBezTo>
                    <a:pt x="715" y="20543"/>
                    <a:pt x="-494" y="37704"/>
                    <a:pt x="186" y="48136"/>
                  </a:cubicBezTo>
                  <a:cubicBezTo>
                    <a:pt x="866" y="58568"/>
                    <a:pt x="2378" y="72024"/>
                    <a:pt x="7443" y="753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68" name="Google Shape;168;p11"/>
            <p:cNvSpPr/>
            <p:nvPr/>
          </p:nvSpPr>
          <p:spPr>
            <a:xfrm>
              <a:off x="4553924" y="-505926"/>
              <a:ext cx="2351658" cy="1087841"/>
            </a:xfrm>
            <a:custGeom>
              <a:avLst/>
              <a:gdLst/>
              <a:ahLst/>
              <a:cxnLst/>
              <a:rect l="l" t="t" r="r" b="b"/>
              <a:pathLst>
                <a:path w="106748" h="49380" extrusionOk="0">
                  <a:moveTo>
                    <a:pt x="6983" y="9319"/>
                  </a:moveTo>
                  <a:cubicBezTo>
                    <a:pt x="-2315" y="15140"/>
                    <a:pt x="-1029" y="28596"/>
                    <a:pt x="3355" y="35173"/>
                  </a:cubicBezTo>
                  <a:cubicBezTo>
                    <a:pt x="7740" y="41750"/>
                    <a:pt x="20817" y="47041"/>
                    <a:pt x="33290" y="48780"/>
                  </a:cubicBezTo>
                  <a:cubicBezTo>
                    <a:pt x="45763" y="50519"/>
                    <a:pt x="68215" y="48175"/>
                    <a:pt x="78194" y="45605"/>
                  </a:cubicBezTo>
                  <a:cubicBezTo>
                    <a:pt x="88173" y="43035"/>
                    <a:pt x="88853" y="36383"/>
                    <a:pt x="93162" y="33359"/>
                  </a:cubicBezTo>
                  <a:cubicBezTo>
                    <a:pt x="97471" y="30335"/>
                    <a:pt x="101855" y="30940"/>
                    <a:pt x="104047" y="27462"/>
                  </a:cubicBezTo>
                  <a:cubicBezTo>
                    <a:pt x="106239" y="23985"/>
                    <a:pt x="107449" y="16501"/>
                    <a:pt x="106315" y="12494"/>
                  </a:cubicBezTo>
                  <a:cubicBezTo>
                    <a:pt x="105181" y="8488"/>
                    <a:pt x="105106" y="5464"/>
                    <a:pt x="97244" y="3423"/>
                  </a:cubicBezTo>
                  <a:cubicBezTo>
                    <a:pt x="89382" y="1382"/>
                    <a:pt x="74188" y="-735"/>
                    <a:pt x="59144" y="248"/>
                  </a:cubicBezTo>
                  <a:cubicBezTo>
                    <a:pt x="44101" y="1231"/>
                    <a:pt x="16281" y="3498"/>
                    <a:pt x="6983" y="93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6" r:id="rId15"/>
    <p:sldLayoutId id="2147483667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GI1xCjDKtxrWGttAHJLG4c/Material-3-Design-Kit-(Community)?type=design&amp;node-id=54804%3A27638&amp;mode=design&amp;t=UQwDN1ZIwxAiwBEt-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>
            <a:spLocks noGrp="1"/>
          </p:cNvSpPr>
          <p:nvPr>
            <p:ph type="ctrTitle"/>
          </p:nvPr>
        </p:nvSpPr>
        <p:spPr>
          <a:xfrm>
            <a:off x="1476397" y="522961"/>
            <a:ext cx="6201600" cy="1462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 dirty="0"/>
              <a:t>Pemrograman Perangkat Mobile</a:t>
            </a:r>
            <a:endParaRPr sz="3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52" name="Google Shape;352;p25"/>
          <p:cNvGrpSpPr/>
          <p:nvPr/>
        </p:nvGrpSpPr>
        <p:grpSpPr>
          <a:xfrm>
            <a:off x="55487" y="3236053"/>
            <a:ext cx="1945631" cy="1330467"/>
            <a:chOff x="6644955" y="6189650"/>
            <a:chExt cx="979624" cy="669889"/>
          </a:xfrm>
        </p:grpSpPr>
        <p:sp>
          <p:nvSpPr>
            <p:cNvPr id="353" name="Google Shape;353;p25"/>
            <p:cNvSpPr/>
            <p:nvPr/>
          </p:nvSpPr>
          <p:spPr>
            <a:xfrm>
              <a:off x="6644955" y="6189650"/>
              <a:ext cx="610744" cy="610073"/>
            </a:xfrm>
            <a:custGeom>
              <a:avLst/>
              <a:gdLst/>
              <a:ahLst/>
              <a:cxnLst/>
              <a:rect l="l" t="t" r="r" b="b"/>
              <a:pathLst>
                <a:path w="610744" h="610073" extrusionOk="0">
                  <a:moveTo>
                    <a:pt x="435288" y="0"/>
                  </a:moveTo>
                  <a:lnTo>
                    <a:pt x="610745" y="376420"/>
                  </a:lnTo>
                  <a:lnTo>
                    <a:pt x="185210" y="610074"/>
                  </a:lnTo>
                  <a:lnTo>
                    <a:pt x="0" y="231127"/>
                  </a:lnTo>
                  <a:lnTo>
                    <a:pt x="4352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6830125" y="6566031"/>
              <a:ext cx="512908" cy="290806"/>
            </a:xfrm>
            <a:custGeom>
              <a:avLst/>
              <a:gdLst/>
              <a:ahLst/>
              <a:cxnLst/>
              <a:rect l="l" t="t" r="r" b="b"/>
              <a:pathLst>
                <a:path w="512908" h="290806" extrusionOk="0">
                  <a:moveTo>
                    <a:pt x="425575" y="40"/>
                  </a:moveTo>
                  <a:lnTo>
                    <a:pt x="0" y="233653"/>
                  </a:lnTo>
                  <a:cubicBezTo>
                    <a:pt x="24518" y="306300"/>
                    <a:pt x="78845" y="289007"/>
                    <a:pt x="78845" y="289007"/>
                  </a:cubicBezTo>
                  <a:lnTo>
                    <a:pt x="512909" y="61513"/>
                  </a:lnTo>
                  <a:cubicBezTo>
                    <a:pt x="512909" y="61513"/>
                    <a:pt x="448158" y="85873"/>
                    <a:pt x="425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7326886" y="6549448"/>
              <a:ext cx="297693" cy="78135"/>
            </a:xfrm>
            <a:custGeom>
              <a:avLst/>
              <a:gdLst/>
              <a:ahLst/>
              <a:cxnLst/>
              <a:rect l="l" t="t" r="r" b="b"/>
              <a:pathLst>
                <a:path w="297693" h="78135" extrusionOk="0">
                  <a:moveTo>
                    <a:pt x="132343" y="317"/>
                  </a:moveTo>
                  <a:cubicBezTo>
                    <a:pt x="89308" y="3160"/>
                    <a:pt x="38969" y="11727"/>
                    <a:pt x="0" y="33560"/>
                  </a:cubicBezTo>
                  <a:lnTo>
                    <a:pt x="16425" y="78136"/>
                  </a:lnTo>
                  <a:lnTo>
                    <a:pt x="233417" y="71384"/>
                  </a:lnTo>
                  <a:lnTo>
                    <a:pt x="297693" y="69252"/>
                  </a:lnTo>
                  <a:cubicBezTo>
                    <a:pt x="269858" y="23295"/>
                    <a:pt x="185959" y="-3236"/>
                    <a:pt x="132343" y="3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6909010" y="6618700"/>
              <a:ext cx="715569" cy="240839"/>
            </a:xfrm>
            <a:custGeom>
              <a:avLst/>
              <a:gdLst/>
              <a:ahLst/>
              <a:cxnLst/>
              <a:rect l="l" t="t" r="r" b="b"/>
              <a:pathLst>
                <a:path w="715569" h="240839" extrusionOk="0">
                  <a:moveTo>
                    <a:pt x="651293" y="2132"/>
                  </a:moveTo>
                  <a:lnTo>
                    <a:pt x="434301" y="8883"/>
                  </a:lnTo>
                  <a:lnTo>
                    <a:pt x="434024" y="8883"/>
                  </a:lnTo>
                  <a:lnTo>
                    <a:pt x="0" y="236338"/>
                  </a:lnTo>
                  <a:lnTo>
                    <a:pt x="293942" y="240839"/>
                  </a:lnTo>
                  <a:lnTo>
                    <a:pt x="715569" y="0"/>
                  </a:lnTo>
                  <a:lnTo>
                    <a:pt x="651293" y="21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7085770" y="6200886"/>
              <a:ext cx="240247" cy="378608"/>
            </a:xfrm>
            <a:custGeom>
              <a:avLst/>
              <a:gdLst/>
              <a:ahLst/>
              <a:cxnLst/>
              <a:rect l="l" t="t" r="r" b="b"/>
              <a:pathLst>
                <a:path w="240247" h="378608" extrusionOk="0">
                  <a:moveTo>
                    <a:pt x="240248" y="378608"/>
                  </a:moveTo>
                  <a:cubicBezTo>
                    <a:pt x="233259" y="351879"/>
                    <a:pt x="184420" y="175395"/>
                    <a:pt x="75450" y="29668"/>
                  </a:cubicBezTo>
                  <a:cubicBezTo>
                    <a:pt x="57960" y="6295"/>
                    <a:pt x="28427" y="-4681"/>
                    <a:pt x="0" y="1873"/>
                  </a:cubicBezTo>
                  <a:lnTo>
                    <a:pt x="0" y="1873"/>
                  </a:lnTo>
                  <a:lnTo>
                    <a:pt x="169970" y="365185"/>
                  </a:lnTo>
                  <a:cubicBezTo>
                    <a:pt x="177787" y="363566"/>
                    <a:pt x="184815" y="362421"/>
                    <a:pt x="191092" y="361632"/>
                  </a:cubicBezTo>
                  <a:cubicBezTo>
                    <a:pt x="210162" y="359302"/>
                    <a:pt x="227890" y="366251"/>
                    <a:pt x="240248" y="3786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7255740" y="6562071"/>
              <a:ext cx="87665" cy="68694"/>
            </a:xfrm>
            <a:custGeom>
              <a:avLst/>
              <a:gdLst/>
              <a:ahLst/>
              <a:cxnLst/>
              <a:rect l="l" t="t" r="r" b="b"/>
              <a:pathLst>
                <a:path w="87665" h="68694" extrusionOk="0">
                  <a:moveTo>
                    <a:pt x="87452" y="64171"/>
                  </a:moveTo>
                  <a:cubicBezTo>
                    <a:pt x="88992" y="45890"/>
                    <a:pt x="82083" y="29229"/>
                    <a:pt x="70278" y="17424"/>
                  </a:cubicBezTo>
                  <a:cubicBezTo>
                    <a:pt x="57920" y="5066"/>
                    <a:pt x="40193" y="-1883"/>
                    <a:pt x="21123" y="447"/>
                  </a:cubicBezTo>
                  <a:cubicBezTo>
                    <a:pt x="14845" y="1236"/>
                    <a:pt x="7817" y="2381"/>
                    <a:pt x="0" y="4000"/>
                  </a:cubicBezTo>
                  <a:cubicBezTo>
                    <a:pt x="22584" y="89834"/>
                    <a:pt x="87334" y="65513"/>
                    <a:pt x="87334" y="65513"/>
                  </a:cubicBezTo>
                  <a:cubicBezTo>
                    <a:pt x="87334" y="65513"/>
                    <a:pt x="87373" y="65039"/>
                    <a:pt x="87452" y="641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7119979" y="6203906"/>
              <a:ext cx="184522" cy="358887"/>
            </a:xfrm>
            <a:custGeom>
              <a:avLst/>
              <a:gdLst/>
              <a:ahLst/>
              <a:cxnLst/>
              <a:rect l="l" t="t" r="r" b="b"/>
              <a:pathLst>
                <a:path w="184522" h="358887" extrusionOk="0">
                  <a:moveTo>
                    <a:pt x="182902" y="358848"/>
                  </a:moveTo>
                  <a:cubicBezTo>
                    <a:pt x="182191" y="358848"/>
                    <a:pt x="181520" y="358375"/>
                    <a:pt x="181322" y="357625"/>
                  </a:cubicBezTo>
                  <a:cubicBezTo>
                    <a:pt x="180770" y="355453"/>
                    <a:pt x="126324" y="140514"/>
                    <a:pt x="416" y="2722"/>
                  </a:cubicBezTo>
                  <a:cubicBezTo>
                    <a:pt x="-176" y="2051"/>
                    <a:pt x="-137" y="1064"/>
                    <a:pt x="535" y="432"/>
                  </a:cubicBezTo>
                  <a:cubicBezTo>
                    <a:pt x="1206" y="-199"/>
                    <a:pt x="2193" y="-120"/>
                    <a:pt x="2825" y="550"/>
                  </a:cubicBezTo>
                  <a:cubicBezTo>
                    <a:pt x="129285" y="138935"/>
                    <a:pt x="183928" y="354703"/>
                    <a:pt x="184481" y="356874"/>
                  </a:cubicBezTo>
                  <a:cubicBezTo>
                    <a:pt x="184678" y="357743"/>
                    <a:pt x="184165" y="358612"/>
                    <a:pt x="183297" y="358848"/>
                  </a:cubicBezTo>
                  <a:cubicBezTo>
                    <a:pt x="183178" y="358848"/>
                    <a:pt x="183020" y="358888"/>
                    <a:pt x="182902" y="3588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7091081" y="6203016"/>
              <a:ext cx="180055" cy="361633"/>
            </a:xfrm>
            <a:custGeom>
              <a:avLst/>
              <a:gdLst/>
              <a:ahLst/>
              <a:cxnLst/>
              <a:rect l="l" t="t" r="r" b="b"/>
              <a:pathLst>
                <a:path w="180055" h="361633" extrusionOk="0">
                  <a:moveTo>
                    <a:pt x="178438" y="361634"/>
                  </a:moveTo>
                  <a:cubicBezTo>
                    <a:pt x="177688" y="361634"/>
                    <a:pt x="177017" y="361120"/>
                    <a:pt x="176859" y="360331"/>
                  </a:cubicBezTo>
                  <a:cubicBezTo>
                    <a:pt x="176582" y="359068"/>
                    <a:pt x="149261" y="232686"/>
                    <a:pt x="256" y="2467"/>
                  </a:cubicBezTo>
                  <a:cubicBezTo>
                    <a:pt x="-218" y="1717"/>
                    <a:pt x="-20" y="730"/>
                    <a:pt x="730" y="256"/>
                  </a:cubicBezTo>
                  <a:cubicBezTo>
                    <a:pt x="1480" y="-217"/>
                    <a:pt x="2467" y="-20"/>
                    <a:pt x="2981" y="730"/>
                  </a:cubicBezTo>
                  <a:cubicBezTo>
                    <a:pt x="152380" y="231541"/>
                    <a:pt x="179780" y="358436"/>
                    <a:pt x="180017" y="359699"/>
                  </a:cubicBezTo>
                  <a:cubicBezTo>
                    <a:pt x="180215" y="360568"/>
                    <a:pt x="179623" y="361436"/>
                    <a:pt x="178754" y="361594"/>
                  </a:cubicBezTo>
                  <a:cubicBezTo>
                    <a:pt x="178636" y="361594"/>
                    <a:pt x="178517" y="361594"/>
                    <a:pt x="178438" y="3615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7329689" y="6563384"/>
              <a:ext cx="278820" cy="53618"/>
            </a:xfrm>
            <a:custGeom>
              <a:avLst/>
              <a:gdLst/>
              <a:ahLst/>
              <a:cxnLst/>
              <a:rect l="l" t="t" r="r" b="b"/>
              <a:pathLst>
                <a:path w="278820" h="53618" extrusionOk="0">
                  <a:moveTo>
                    <a:pt x="277202" y="53618"/>
                  </a:moveTo>
                  <a:cubicBezTo>
                    <a:pt x="276807" y="53618"/>
                    <a:pt x="276373" y="53461"/>
                    <a:pt x="276057" y="53145"/>
                  </a:cubicBezTo>
                  <a:cubicBezTo>
                    <a:pt x="275149" y="52237"/>
                    <a:pt x="183907" y="-35926"/>
                    <a:pt x="2132" y="24244"/>
                  </a:cubicBezTo>
                  <a:cubicBezTo>
                    <a:pt x="1303" y="24520"/>
                    <a:pt x="395" y="24086"/>
                    <a:pt x="79" y="23218"/>
                  </a:cubicBezTo>
                  <a:cubicBezTo>
                    <a:pt x="-197" y="22389"/>
                    <a:pt x="277" y="21441"/>
                    <a:pt x="1106" y="21164"/>
                  </a:cubicBezTo>
                  <a:cubicBezTo>
                    <a:pt x="184894" y="-39677"/>
                    <a:pt x="277439" y="49907"/>
                    <a:pt x="278347" y="50855"/>
                  </a:cubicBezTo>
                  <a:cubicBezTo>
                    <a:pt x="278979" y="51487"/>
                    <a:pt x="278979" y="52513"/>
                    <a:pt x="278347" y="53145"/>
                  </a:cubicBezTo>
                  <a:cubicBezTo>
                    <a:pt x="278031" y="53461"/>
                    <a:pt x="277637" y="53618"/>
                    <a:pt x="277202" y="536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7341591" y="6599892"/>
              <a:ext cx="211831" cy="22834"/>
            </a:xfrm>
            <a:custGeom>
              <a:avLst/>
              <a:gdLst/>
              <a:ahLst/>
              <a:cxnLst/>
              <a:rect l="l" t="t" r="r" b="b"/>
              <a:pathLst>
                <a:path w="211831" h="22834" extrusionOk="0">
                  <a:moveTo>
                    <a:pt x="210223" y="22795"/>
                  </a:moveTo>
                  <a:cubicBezTo>
                    <a:pt x="210223" y="22795"/>
                    <a:pt x="209828" y="22795"/>
                    <a:pt x="209630" y="22677"/>
                  </a:cubicBezTo>
                  <a:cubicBezTo>
                    <a:pt x="208643" y="22282"/>
                    <a:pt x="110491" y="-15502"/>
                    <a:pt x="2035" y="15175"/>
                  </a:cubicBezTo>
                  <a:cubicBezTo>
                    <a:pt x="1166" y="15412"/>
                    <a:pt x="298" y="14899"/>
                    <a:pt x="61" y="14070"/>
                  </a:cubicBezTo>
                  <a:cubicBezTo>
                    <a:pt x="-176" y="13201"/>
                    <a:pt x="298" y="12333"/>
                    <a:pt x="1166" y="12096"/>
                  </a:cubicBezTo>
                  <a:cubicBezTo>
                    <a:pt x="110689" y="-18858"/>
                    <a:pt x="209828" y="19321"/>
                    <a:pt x="210815" y="19716"/>
                  </a:cubicBezTo>
                  <a:cubicBezTo>
                    <a:pt x="211644" y="20031"/>
                    <a:pt x="212039" y="20979"/>
                    <a:pt x="211723" y="21808"/>
                  </a:cubicBezTo>
                  <a:cubicBezTo>
                    <a:pt x="211486" y="22440"/>
                    <a:pt x="210855" y="22835"/>
                    <a:pt x="210223" y="22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6907401" y="6632616"/>
              <a:ext cx="427954" cy="224040"/>
            </a:xfrm>
            <a:custGeom>
              <a:avLst/>
              <a:gdLst/>
              <a:ahLst/>
              <a:cxnLst/>
              <a:rect l="l" t="t" r="r" b="b"/>
              <a:pathLst>
                <a:path w="427954" h="224040" extrusionOk="0">
                  <a:moveTo>
                    <a:pt x="1609" y="224041"/>
                  </a:moveTo>
                  <a:cubicBezTo>
                    <a:pt x="977" y="224041"/>
                    <a:pt x="345" y="223646"/>
                    <a:pt x="109" y="223014"/>
                  </a:cubicBezTo>
                  <a:cubicBezTo>
                    <a:pt x="-208" y="222185"/>
                    <a:pt x="188" y="221237"/>
                    <a:pt x="1017" y="220922"/>
                  </a:cubicBezTo>
                  <a:cubicBezTo>
                    <a:pt x="7136" y="218316"/>
                    <a:pt x="421419" y="2350"/>
                    <a:pt x="425605" y="178"/>
                  </a:cubicBezTo>
                  <a:cubicBezTo>
                    <a:pt x="426394" y="-216"/>
                    <a:pt x="427381" y="60"/>
                    <a:pt x="427776" y="850"/>
                  </a:cubicBezTo>
                  <a:cubicBezTo>
                    <a:pt x="428171" y="1639"/>
                    <a:pt x="427895" y="2626"/>
                    <a:pt x="427105" y="3021"/>
                  </a:cubicBezTo>
                  <a:cubicBezTo>
                    <a:pt x="409930" y="11983"/>
                    <a:pt x="6623" y="222224"/>
                    <a:pt x="2162" y="223922"/>
                  </a:cubicBezTo>
                  <a:cubicBezTo>
                    <a:pt x="1964" y="224001"/>
                    <a:pt x="1767" y="224041"/>
                    <a:pt x="1569" y="2240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6828538" y="6567563"/>
              <a:ext cx="422234" cy="233779"/>
            </a:xfrm>
            <a:custGeom>
              <a:avLst/>
              <a:gdLst/>
              <a:ahLst/>
              <a:cxnLst/>
              <a:rect l="l" t="t" r="r" b="b"/>
              <a:pathLst>
                <a:path w="422234" h="233779" extrusionOk="0">
                  <a:moveTo>
                    <a:pt x="1626" y="233780"/>
                  </a:moveTo>
                  <a:cubicBezTo>
                    <a:pt x="1074" y="233780"/>
                    <a:pt x="521" y="233464"/>
                    <a:pt x="205" y="232950"/>
                  </a:cubicBezTo>
                  <a:cubicBezTo>
                    <a:pt x="-229" y="232161"/>
                    <a:pt x="47" y="231174"/>
                    <a:pt x="837" y="230740"/>
                  </a:cubicBezTo>
                  <a:lnTo>
                    <a:pt x="419818" y="205"/>
                  </a:lnTo>
                  <a:cubicBezTo>
                    <a:pt x="420608" y="-229"/>
                    <a:pt x="421595" y="47"/>
                    <a:pt x="422030" y="837"/>
                  </a:cubicBezTo>
                  <a:cubicBezTo>
                    <a:pt x="422464" y="1626"/>
                    <a:pt x="422187" y="2613"/>
                    <a:pt x="421398" y="3048"/>
                  </a:cubicBezTo>
                  <a:lnTo>
                    <a:pt x="2416" y="233582"/>
                  </a:lnTo>
                  <a:cubicBezTo>
                    <a:pt x="2179" y="233701"/>
                    <a:pt x="1903" y="233780"/>
                    <a:pt x="1626" y="233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7104411" y="6203040"/>
              <a:ext cx="184535" cy="360740"/>
            </a:xfrm>
            <a:custGeom>
              <a:avLst/>
              <a:gdLst/>
              <a:ahLst/>
              <a:cxnLst/>
              <a:rect l="l" t="t" r="r" b="b"/>
              <a:pathLst>
                <a:path w="184535" h="360740" extrusionOk="0">
                  <a:moveTo>
                    <a:pt x="182993" y="360741"/>
                  </a:moveTo>
                  <a:cubicBezTo>
                    <a:pt x="182282" y="360741"/>
                    <a:pt x="181612" y="360267"/>
                    <a:pt x="181414" y="359517"/>
                  </a:cubicBezTo>
                  <a:cubicBezTo>
                    <a:pt x="135062" y="171662"/>
                    <a:pt x="1692" y="4259"/>
                    <a:pt x="350" y="2601"/>
                  </a:cubicBezTo>
                  <a:cubicBezTo>
                    <a:pt x="-203" y="1890"/>
                    <a:pt x="-84" y="903"/>
                    <a:pt x="587" y="350"/>
                  </a:cubicBezTo>
                  <a:cubicBezTo>
                    <a:pt x="1258" y="-202"/>
                    <a:pt x="2285" y="-84"/>
                    <a:pt x="2838" y="587"/>
                  </a:cubicBezTo>
                  <a:cubicBezTo>
                    <a:pt x="4180" y="2245"/>
                    <a:pt x="137984" y="170201"/>
                    <a:pt x="184494" y="358766"/>
                  </a:cubicBezTo>
                  <a:cubicBezTo>
                    <a:pt x="184691" y="359635"/>
                    <a:pt x="184178" y="360504"/>
                    <a:pt x="183309" y="360701"/>
                  </a:cubicBezTo>
                  <a:cubicBezTo>
                    <a:pt x="183191" y="360701"/>
                    <a:pt x="183033" y="360741"/>
                    <a:pt x="182914" y="3607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7338022" y="6580897"/>
              <a:ext cx="249185" cy="40605"/>
            </a:xfrm>
            <a:custGeom>
              <a:avLst/>
              <a:gdLst/>
              <a:ahLst/>
              <a:cxnLst/>
              <a:rect l="l" t="t" r="r" b="b"/>
              <a:pathLst>
                <a:path w="249185" h="40605" extrusionOk="0">
                  <a:moveTo>
                    <a:pt x="247549" y="40527"/>
                  </a:moveTo>
                  <a:cubicBezTo>
                    <a:pt x="247272" y="40527"/>
                    <a:pt x="246996" y="40448"/>
                    <a:pt x="246759" y="40329"/>
                  </a:cubicBezTo>
                  <a:cubicBezTo>
                    <a:pt x="120812" y="-31330"/>
                    <a:pt x="3432" y="22642"/>
                    <a:pt x="2288" y="23194"/>
                  </a:cubicBezTo>
                  <a:cubicBezTo>
                    <a:pt x="1498" y="23589"/>
                    <a:pt x="511" y="23194"/>
                    <a:pt x="156" y="22444"/>
                  </a:cubicBezTo>
                  <a:cubicBezTo>
                    <a:pt x="-239" y="21655"/>
                    <a:pt x="156" y="20668"/>
                    <a:pt x="906" y="20312"/>
                  </a:cubicBezTo>
                  <a:cubicBezTo>
                    <a:pt x="2090" y="19759"/>
                    <a:pt x="120930" y="-34963"/>
                    <a:pt x="248378" y="37565"/>
                  </a:cubicBezTo>
                  <a:cubicBezTo>
                    <a:pt x="249168" y="38000"/>
                    <a:pt x="249405" y="38987"/>
                    <a:pt x="248970" y="39777"/>
                  </a:cubicBezTo>
                  <a:cubicBezTo>
                    <a:pt x="248655" y="40290"/>
                    <a:pt x="248141" y="40606"/>
                    <a:pt x="247549" y="406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6719339" y="6269325"/>
              <a:ext cx="458897" cy="450685"/>
            </a:xfrm>
            <a:custGeom>
              <a:avLst/>
              <a:gdLst/>
              <a:ahLst/>
              <a:cxnLst/>
              <a:rect l="l" t="t" r="r" b="b"/>
              <a:pathLst>
                <a:path w="458897" h="450685" extrusionOk="0">
                  <a:moveTo>
                    <a:pt x="458858" y="252250"/>
                  </a:moveTo>
                  <a:lnTo>
                    <a:pt x="350994" y="19662"/>
                  </a:lnTo>
                  <a:cubicBezTo>
                    <a:pt x="345506" y="22110"/>
                    <a:pt x="339425" y="23492"/>
                    <a:pt x="333069" y="23492"/>
                  </a:cubicBezTo>
                  <a:cubicBezTo>
                    <a:pt x="316171" y="23492"/>
                    <a:pt x="301483" y="13976"/>
                    <a:pt x="294140" y="0"/>
                  </a:cubicBezTo>
                  <a:lnTo>
                    <a:pt x="19228" y="147504"/>
                  </a:lnTo>
                  <a:cubicBezTo>
                    <a:pt x="22584" y="153703"/>
                    <a:pt x="24479" y="160810"/>
                    <a:pt x="24479" y="168390"/>
                  </a:cubicBezTo>
                  <a:cubicBezTo>
                    <a:pt x="24479" y="185683"/>
                    <a:pt x="14490" y="200647"/>
                    <a:pt x="0" y="207833"/>
                  </a:cubicBezTo>
                  <a:lnTo>
                    <a:pt x="109996" y="430194"/>
                  </a:lnTo>
                  <a:cubicBezTo>
                    <a:pt x="115603" y="427628"/>
                    <a:pt x="121801" y="426167"/>
                    <a:pt x="128395" y="426167"/>
                  </a:cubicBezTo>
                  <a:cubicBezTo>
                    <a:pt x="145728" y="426167"/>
                    <a:pt x="160691" y="436156"/>
                    <a:pt x="167877" y="450686"/>
                  </a:cubicBezTo>
                  <a:lnTo>
                    <a:pt x="438249" y="312262"/>
                  </a:lnTo>
                  <a:cubicBezTo>
                    <a:pt x="435169" y="306261"/>
                    <a:pt x="433392" y="299430"/>
                    <a:pt x="433392" y="292205"/>
                  </a:cubicBezTo>
                  <a:cubicBezTo>
                    <a:pt x="433392" y="274518"/>
                    <a:pt x="443855" y="259277"/>
                    <a:pt x="458898" y="2522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6717708" y="6267324"/>
              <a:ext cx="462104" cy="453910"/>
            </a:xfrm>
            <a:custGeom>
              <a:avLst/>
              <a:gdLst/>
              <a:ahLst/>
              <a:cxnLst/>
              <a:rect l="l" t="t" r="r" b="b"/>
              <a:pathLst>
                <a:path w="462104" h="453910" extrusionOk="0">
                  <a:moveTo>
                    <a:pt x="169468" y="453911"/>
                  </a:moveTo>
                  <a:cubicBezTo>
                    <a:pt x="169468" y="453911"/>
                    <a:pt x="169113" y="453911"/>
                    <a:pt x="168955" y="453832"/>
                  </a:cubicBezTo>
                  <a:cubicBezTo>
                    <a:pt x="168560" y="453713"/>
                    <a:pt x="168205" y="453397"/>
                    <a:pt x="168007" y="453003"/>
                  </a:cubicBezTo>
                  <a:cubicBezTo>
                    <a:pt x="160782" y="438434"/>
                    <a:pt x="146213" y="429353"/>
                    <a:pt x="129986" y="429353"/>
                  </a:cubicBezTo>
                  <a:cubicBezTo>
                    <a:pt x="123827" y="429353"/>
                    <a:pt x="117865" y="430656"/>
                    <a:pt x="112298" y="433222"/>
                  </a:cubicBezTo>
                  <a:cubicBezTo>
                    <a:pt x="111509" y="433577"/>
                    <a:pt x="110561" y="433222"/>
                    <a:pt x="110166" y="432472"/>
                  </a:cubicBezTo>
                  <a:lnTo>
                    <a:pt x="170" y="210110"/>
                  </a:lnTo>
                  <a:cubicBezTo>
                    <a:pt x="-225" y="209321"/>
                    <a:pt x="91" y="208334"/>
                    <a:pt x="881" y="207939"/>
                  </a:cubicBezTo>
                  <a:cubicBezTo>
                    <a:pt x="15410" y="200713"/>
                    <a:pt x="24451" y="186145"/>
                    <a:pt x="24451" y="169957"/>
                  </a:cubicBezTo>
                  <a:cubicBezTo>
                    <a:pt x="24451" y="162929"/>
                    <a:pt x="22714" y="155981"/>
                    <a:pt x="19398" y="149861"/>
                  </a:cubicBezTo>
                  <a:cubicBezTo>
                    <a:pt x="19200" y="149466"/>
                    <a:pt x="19161" y="149032"/>
                    <a:pt x="19279" y="148637"/>
                  </a:cubicBezTo>
                  <a:cubicBezTo>
                    <a:pt x="19398" y="148242"/>
                    <a:pt x="19674" y="147887"/>
                    <a:pt x="20069" y="147689"/>
                  </a:cubicBezTo>
                  <a:lnTo>
                    <a:pt x="294981" y="185"/>
                  </a:lnTo>
                  <a:cubicBezTo>
                    <a:pt x="295376" y="-12"/>
                    <a:pt x="295810" y="-52"/>
                    <a:pt x="296205" y="67"/>
                  </a:cubicBezTo>
                  <a:cubicBezTo>
                    <a:pt x="296600" y="185"/>
                    <a:pt x="296955" y="461"/>
                    <a:pt x="297153" y="856"/>
                  </a:cubicBezTo>
                  <a:cubicBezTo>
                    <a:pt x="304536" y="14833"/>
                    <a:pt x="318907" y="23479"/>
                    <a:pt x="334660" y="23479"/>
                  </a:cubicBezTo>
                  <a:cubicBezTo>
                    <a:pt x="340662" y="23479"/>
                    <a:pt x="346465" y="22256"/>
                    <a:pt x="351953" y="19808"/>
                  </a:cubicBezTo>
                  <a:cubicBezTo>
                    <a:pt x="352743" y="19452"/>
                    <a:pt x="353691" y="19808"/>
                    <a:pt x="354086" y="20597"/>
                  </a:cubicBezTo>
                  <a:lnTo>
                    <a:pt x="461950" y="253185"/>
                  </a:lnTo>
                  <a:cubicBezTo>
                    <a:pt x="462345" y="253974"/>
                    <a:pt x="461950" y="254961"/>
                    <a:pt x="461160" y="255317"/>
                  </a:cubicBezTo>
                  <a:cubicBezTo>
                    <a:pt x="446236" y="262265"/>
                    <a:pt x="436603" y="277348"/>
                    <a:pt x="436603" y="293772"/>
                  </a:cubicBezTo>
                  <a:cubicBezTo>
                    <a:pt x="436603" y="300563"/>
                    <a:pt x="438182" y="307078"/>
                    <a:pt x="441261" y="313079"/>
                  </a:cubicBezTo>
                  <a:cubicBezTo>
                    <a:pt x="441459" y="313474"/>
                    <a:pt x="441498" y="313908"/>
                    <a:pt x="441380" y="314303"/>
                  </a:cubicBezTo>
                  <a:cubicBezTo>
                    <a:pt x="441261" y="314697"/>
                    <a:pt x="440946" y="315053"/>
                    <a:pt x="440590" y="315250"/>
                  </a:cubicBezTo>
                  <a:lnTo>
                    <a:pt x="170218" y="453674"/>
                  </a:lnTo>
                  <a:cubicBezTo>
                    <a:pt x="169982" y="453792"/>
                    <a:pt x="169744" y="453832"/>
                    <a:pt x="169468" y="453832"/>
                  </a:cubicBezTo>
                  <a:close/>
                  <a:moveTo>
                    <a:pt x="129986" y="426155"/>
                  </a:moveTo>
                  <a:cubicBezTo>
                    <a:pt x="146924" y="426155"/>
                    <a:pt x="162164" y="435315"/>
                    <a:pt x="170140" y="450120"/>
                  </a:cubicBezTo>
                  <a:lnTo>
                    <a:pt x="437668" y="313118"/>
                  </a:lnTo>
                  <a:cubicBezTo>
                    <a:pt x="434826" y="307038"/>
                    <a:pt x="433365" y="300524"/>
                    <a:pt x="433365" y="293772"/>
                  </a:cubicBezTo>
                  <a:cubicBezTo>
                    <a:pt x="433365" y="276637"/>
                    <a:pt x="443117" y="260805"/>
                    <a:pt x="458357" y="253066"/>
                  </a:cubicBezTo>
                  <a:lnTo>
                    <a:pt x="351795" y="23361"/>
                  </a:lnTo>
                  <a:cubicBezTo>
                    <a:pt x="346347" y="25572"/>
                    <a:pt x="340583" y="26717"/>
                    <a:pt x="334660" y="26717"/>
                  </a:cubicBezTo>
                  <a:cubicBezTo>
                    <a:pt x="318236" y="26717"/>
                    <a:pt x="303193" y="17952"/>
                    <a:pt x="295060" y="3778"/>
                  </a:cubicBezTo>
                  <a:lnTo>
                    <a:pt x="22951" y="149782"/>
                  </a:lnTo>
                  <a:cubicBezTo>
                    <a:pt x="26031" y="156020"/>
                    <a:pt x="27649" y="162969"/>
                    <a:pt x="27649" y="169996"/>
                  </a:cubicBezTo>
                  <a:cubicBezTo>
                    <a:pt x="27649" y="186895"/>
                    <a:pt x="18529" y="202135"/>
                    <a:pt x="3723" y="210150"/>
                  </a:cubicBezTo>
                  <a:lnTo>
                    <a:pt x="112338" y="429708"/>
                  </a:lnTo>
                  <a:cubicBezTo>
                    <a:pt x="117944" y="427379"/>
                    <a:pt x="123867" y="426155"/>
                    <a:pt x="129947" y="426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5"/>
            <p:cNvSpPr/>
            <p:nvPr/>
          </p:nvSpPr>
          <p:spPr>
            <a:xfrm>
              <a:off x="7278087" y="6643337"/>
              <a:ext cx="280715" cy="41100"/>
            </a:xfrm>
            <a:custGeom>
              <a:avLst/>
              <a:gdLst/>
              <a:ahLst/>
              <a:cxnLst/>
              <a:rect l="l" t="t" r="r" b="b"/>
              <a:pathLst>
                <a:path w="280715" h="41100" extrusionOk="0">
                  <a:moveTo>
                    <a:pt x="65303" y="3356"/>
                  </a:moveTo>
                  <a:lnTo>
                    <a:pt x="0" y="41101"/>
                  </a:lnTo>
                  <a:lnTo>
                    <a:pt x="209056" y="41101"/>
                  </a:lnTo>
                  <a:lnTo>
                    <a:pt x="280716" y="0"/>
                  </a:lnTo>
                  <a:lnTo>
                    <a:pt x="65303" y="335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7276449" y="6641757"/>
              <a:ext cx="283912" cy="44338"/>
            </a:xfrm>
            <a:custGeom>
              <a:avLst/>
              <a:gdLst/>
              <a:ahLst/>
              <a:cxnLst/>
              <a:rect l="l" t="t" r="r" b="b"/>
              <a:pathLst>
                <a:path w="283912" h="44338" extrusionOk="0">
                  <a:moveTo>
                    <a:pt x="210694" y="44299"/>
                  </a:moveTo>
                  <a:lnTo>
                    <a:pt x="1638" y="44299"/>
                  </a:lnTo>
                  <a:cubicBezTo>
                    <a:pt x="887" y="44299"/>
                    <a:pt x="256" y="43825"/>
                    <a:pt x="58" y="43114"/>
                  </a:cubicBezTo>
                  <a:cubicBezTo>
                    <a:pt x="-139" y="42403"/>
                    <a:pt x="177" y="41654"/>
                    <a:pt x="808" y="41298"/>
                  </a:cubicBezTo>
                  <a:lnTo>
                    <a:pt x="66112" y="3553"/>
                  </a:lnTo>
                  <a:cubicBezTo>
                    <a:pt x="66349" y="3395"/>
                    <a:pt x="66625" y="3356"/>
                    <a:pt x="66902" y="3356"/>
                  </a:cubicBezTo>
                  <a:lnTo>
                    <a:pt x="282314" y="0"/>
                  </a:lnTo>
                  <a:cubicBezTo>
                    <a:pt x="282314" y="0"/>
                    <a:pt x="282314" y="0"/>
                    <a:pt x="282314" y="0"/>
                  </a:cubicBezTo>
                  <a:cubicBezTo>
                    <a:pt x="283025" y="0"/>
                    <a:pt x="283696" y="474"/>
                    <a:pt x="283854" y="1185"/>
                  </a:cubicBezTo>
                  <a:cubicBezTo>
                    <a:pt x="284052" y="1895"/>
                    <a:pt x="283736" y="2645"/>
                    <a:pt x="283104" y="3001"/>
                  </a:cubicBezTo>
                  <a:lnTo>
                    <a:pt x="211445" y="44141"/>
                  </a:lnTo>
                  <a:cubicBezTo>
                    <a:pt x="211207" y="44299"/>
                    <a:pt x="210931" y="44338"/>
                    <a:pt x="210655" y="44338"/>
                  </a:cubicBezTo>
                  <a:close/>
                  <a:moveTo>
                    <a:pt x="7639" y="41061"/>
                  </a:moveTo>
                  <a:lnTo>
                    <a:pt x="210260" y="41061"/>
                  </a:lnTo>
                  <a:lnTo>
                    <a:pt x="276116" y="3277"/>
                  </a:lnTo>
                  <a:lnTo>
                    <a:pt x="67375" y="6554"/>
                  </a:lnTo>
                  <a:lnTo>
                    <a:pt x="7639" y="410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7257384" y="6694679"/>
              <a:ext cx="206859" cy="4958"/>
            </a:xfrm>
            <a:custGeom>
              <a:avLst/>
              <a:gdLst/>
              <a:ahLst/>
              <a:cxnLst/>
              <a:rect l="l" t="t" r="r" b="b"/>
              <a:pathLst>
                <a:path w="206859" h="4958" extrusionOk="0">
                  <a:moveTo>
                    <a:pt x="205201" y="4958"/>
                  </a:moveTo>
                  <a:lnTo>
                    <a:pt x="205201" y="4958"/>
                  </a:lnTo>
                  <a:cubicBezTo>
                    <a:pt x="184632" y="4800"/>
                    <a:pt x="4120" y="3616"/>
                    <a:pt x="1396" y="3221"/>
                  </a:cubicBezTo>
                  <a:cubicBezTo>
                    <a:pt x="528" y="3103"/>
                    <a:pt x="-104" y="2273"/>
                    <a:pt x="14" y="1405"/>
                  </a:cubicBezTo>
                  <a:cubicBezTo>
                    <a:pt x="132" y="536"/>
                    <a:pt x="962" y="-135"/>
                    <a:pt x="1830" y="23"/>
                  </a:cubicBezTo>
                  <a:cubicBezTo>
                    <a:pt x="5344" y="339"/>
                    <a:pt x="136384" y="1286"/>
                    <a:pt x="205241" y="1721"/>
                  </a:cubicBezTo>
                  <a:cubicBezTo>
                    <a:pt x="206149" y="1721"/>
                    <a:pt x="206860" y="2471"/>
                    <a:pt x="206860" y="3340"/>
                  </a:cubicBezTo>
                  <a:cubicBezTo>
                    <a:pt x="206860" y="4208"/>
                    <a:pt x="206149" y="4958"/>
                    <a:pt x="205241" y="49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7210637" y="6718417"/>
              <a:ext cx="206859" cy="4949"/>
            </a:xfrm>
            <a:custGeom>
              <a:avLst/>
              <a:gdLst/>
              <a:ahLst/>
              <a:cxnLst/>
              <a:rect l="l" t="t" r="r" b="b"/>
              <a:pathLst>
                <a:path w="206859" h="4949" extrusionOk="0">
                  <a:moveTo>
                    <a:pt x="205202" y="4950"/>
                  </a:moveTo>
                  <a:lnTo>
                    <a:pt x="205202" y="4950"/>
                  </a:lnTo>
                  <a:cubicBezTo>
                    <a:pt x="184631" y="4791"/>
                    <a:pt x="4120" y="3607"/>
                    <a:pt x="1396" y="3212"/>
                  </a:cubicBezTo>
                  <a:cubicBezTo>
                    <a:pt x="527" y="3094"/>
                    <a:pt x="-104" y="2265"/>
                    <a:pt x="14" y="1396"/>
                  </a:cubicBezTo>
                  <a:cubicBezTo>
                    <a:pt x="133" y="528"/>
                    <a:pt x="962" y="-104"/>
                    <a:pt x="1831" y="14"/>
                  </a:cubicBezTo>
                  <a:cubicBezTo>
                    <a:pt x="5345" y="330"/>
                    <a:pt x="136385" y="1278"/>
                    <a:pt x="205241" y="1712"/>
                  </a:cubicBezTo>
                  <a:cubicBezTo>
                    <a:pt x="206149" y="1712"/>
                    <a:pt x="206860" y="2462"/>
                    <a:pt x="206860" y="3331"/>
                  </a:cubicBezTo>
                  <a:cubicBezTo>
                    <a:pt x="206860" y="4199"/>
                    <a:pt x="206149" y="4950"/>
                    <a:pt x="205241" y="4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7169655" y="6739540"/>
              <a:ext cx="206859" cy="4949"/>
            </a:xfrm>
            <a:custGeom>
              <a:avLst/>
              <a:gdLst/>
              <a:ahLst/>
              <a:cxnLst/>
              <a:rect l="l" t="t" r="r" b="b"/>
              <a:pathLst>
                <a:path w="206859" h="4949" extrusionOk="0">
                  <a:moveTo>
                    <a:pt x="205202" y="4950"/>
                  </a:moveTo>
                  <a:lnTo>
                    <a:pt x="205202" y="4950"/>
                  </a:lnTo>
                  <a:cubicBezTo>
                    <a:pt x="184631" y="4791"/>
                    <a:pt x="4120" y="3607"/>
                    <a:pt x="1396" y="3213"/>
                  </a:cubicBezTo>
                  <a:cubicBezTo>
                    <a:pt x="527" y="3094"/>
                    <a:pt x="-104" y="2265"/>
                    <a:pt x="14" y="1396"/>
                  </a:cubicBezTo>
                  <a:cubicBezTo>
                    <a:pt x="133" y="528"/>
                    <a:pt x="923" y="-104"/>
                    <a:pt x="1831" y="14"/>
                  </a:cubicBezTo>
                  <a:cubicBezTo>
                    <a:pt x="5345" y="330"/>
                    <a:pt x="136385" y="1278"/>
                    <a:pt x="205241" y="1712"/>
                  </a:cubicBezTo>
                  <a:cubicBezTo>
                    <a:pt x="206149" y="1712"/>
                    <a:pt x="206860" y="2462"/>
                    <a:pt x="206860" y="3331"/>
                  </a:cubicBezTo>
                  <a:cubicBezTo>
                    <a:pt x="206860" y="4200"/>
                    <a:pt x="206149" y="4950"/>
                    <a:pt x="205241" y="4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7138188" y="6764137"/>
              <a:ext cx="206859" cy="4949"/>
            </a:xfrm>
            <a:custGeom>
              <a:avLst/>
              <a:gdLst/>
              <a:ahLst/>
              <a:cxnLst/>
              <a:rect l="l" t="t" r="r" b="b"/>
              <a:pathLst>
                <a:path w="206859" h="4949" extrusionOk="0">
                  <a:moveTo>
                    <a:pt x="205201" y="4950"/>
                  </a:moveTo>
                  <a:lnTo>
                    <a:pt x="205201" y="4950"/>
                  </a:lnTo>
                  <a:cubicBezTo>
                    <a:pt x="184632" y="4791"/>
                    <a:pt x="4121" y="3607"/>
                    <a:pt x="1396" y="3213"/>
                  </a:cubicBezTo>
                  <a:cubicBezTo>
                    <a:pt x="528" y="3094"/>
                    <a:pt x="-104" y="2265"/>
                    <a:pt x="14" y="1396"/>
                  </a:cubicBezTo>
                  <a:cubicBezTo>
                    <a:pt x="133" y="528"/>
                    <a:pt x="922" y="-104"/>
                    <a:pt x="1831" y="14"/>
                  </a:cubicBezTo>
                  <a:cubicBezTo>
                    <a:pt x="5344" y="330"/>
                    <a:pt x="136385" y="1278"/>
                    <a:pt x="205241" y="1712"/>
                  </a:cubicBezTo>
                  <a:cubicBezTo>
                    <a:pt x="206149" y="1712"/>
                    <a:pt x="206860" y="2462"/>
                    <a:pt x="206860" y="3331"/>
                  </a:cubicBezTo>
                  <a:cubicBezTo>
                    <a:pt x="206860" y="4200"/>
                    <a:pt x="206149" y="4950"/>
                    <a:pt x="205241" y="4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7082360" y="6786997"/>
              <a:ext cx="206820" cy="4949"/>
            </a:xfrm>
            <a:custGeom>
              <a:avLst/>
              <a:gdLst/>
              <a:ahLst/>
              <a:cxnLst/>
              <a:rect l="l" t="t" r="r" b="b"/>
              <a:pathLst>
                <a:path w="206820" h="4949" extrusionOk="0">
                  <a:moveTo>
                    <a:pt x="205202" y="4950"/>
                  </a:moveTo>
                  <a:lnTo>
                    <a:pt x="205202" y="4950"/>
                  </a:lnTo>
                  <a:cubicBezTo>
                    <a:pt x="184631" y="4791"/>
                    <a:pt x="4120" y="3607"/>
                    <a:pt x="1396" y="3212"/>
                  </a:cubicBezTo>
                  <a:cubicBezTo>
                    <a:pt x="527" y="3094"/>
                    <a:pt x="-104" y="2265"/>
                    <a:pt x="14" y="1396"/>
                  </a:cubicBezTo>
                  <a:cubicBezTo>
                    <a:pt x="133" y="528"/>
                    <a:pt x="962" y="-104"/>
                    <a:pt x="1791" y="14"/>
                  </a:cubicBezTo>
                  <a:cubicBezTo>
                    <a:pt x="5305" y="330"/>
                    <a:pt x="136345" y="1278"/>
                    <a:pt x="205202" y="1712"/>
                  </a:cubicBezTo>
                  <a:cubicBezTo>
                    <a:pt x="206110" y="1712"/>
                    <a:pt x="206820" y="2462"/>
                    <a:pt x="206820" y="3331"/>
                  </a:cubicBezTo>
                  <a:cubicBezTo>
                    <a:pt x="206820" y="4199"/>
                    <a:pt x="206110" y="4950"/>
                    <a:pt x="205202" y="4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7064317" y="6808150"/>
              <a:ext cx="206820" cy="4958"/>
            </a:xfrm>
            <a:custGeom>
              <a:avLst/>
              <a:gdLst/>
              <a:ahLst/>
              <a:cxnLst/>
              <a:rect l="l" t="t" r="r" b="b"/>
              <a:pathLst>
                <a:path w="206820" h="4958" extrusionOk="0">
                  <a:moveTo>
                    <a:pt x="205201" y="4958"/>
                  </a:moveTo>
                  <a:lnTo>
                    <a:pt x="205201" y="4958"/>
                  </a:lnTo>
                  <a:cubicBezTo>
                    <a:pt x="184632" y="4800"/>
                    <a:pt x="4121" y="3616"/>
                    <a:pt x="1396" y="3221"/>
                  </a:cubicBezTo>
                  <a:cubicBezTo>
                    <a:pt x="528" y="3103"/>
                    <a:pt x="-104" y="2273"/>
                    <a:pt x="14" y="1405"/>
                  </a:cubicBezTo>
                  <a:cubicBezTo>
                    <a:pt x="133" y="536"/>
                    <a:pt x="922" y="-135"/>
                    <a:pt x="1791" y="23"/>
                  </a:cubicBezTo>
                  <a:cubicBezTo>
                    <a:pt x="5305" y="339"/>
                    <a:pt x="136345" y="1286"/>
                    <a:pt x="205201" y="1721"/>
                  </a:cubicBezTo>
                  <a:cubicBezTo>
                    <a:pt x="206109" y="1721"/>
                    <a:pt x="206820" y="2471"/>
                    <a:pt x="206820" y="3340"/>
                  </a:cubicBezTo>
                  <a:cubicBezTo>
                    <a:pt x="206820" y="4208"/>
                    <a:pt x="206109" y="4958"/>
                    <a:pt x="205201" y="49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7" name="Google Shape;377;p25"/>
          <p:cNvGrpSpPr/>
          <p:nvPr/>
        </p:nvGrpSpPr>
        <p:grpSpPr>
          <a:xfrm rot="5193770">
            <a:off x="7487791" y="3771405"/>
            <a:ext cx="1268743" cy="1191421"/>
            <a:chOff x="6326179" y="4798586"/>
            <a:chExt cx="674942" cy="633842"/>
          </a:xfrm>
        </p:grpSpPr>
        <p:sp>
          <p:nvSpPr>
            <p:cNvPr id="378" name="Google Shape;378;p25"/>
            <p:cNvSpPr/>
            <p:nvPr/>
          </p:nvSpPr>
          <p:spPr>
            <a:xfrm>
              <a:off x="6326179" y="4798586"/>
              <a:ext cx="674942" cy="633842"/>
            </a:xfrm>
            <a:custGeom>
              <a:avLst/>
              <a:gdLst/>
              <a:ahLst/>
              <a:cxnLst/>
              <a:rect l="l" t="t" r="r" b="b"/>
              <a:pathLst>
                <a:path w="674942" h="633842" extrusionOk="0">
                  <a:moveTo>
                    <a:pt x="674943" y="518081"/>
                  </a:moveTo>
                  <a:lnTo>
                    <a:pt x="105377" y="0"/>
                  </a:lnTo>
                  <a:cubicBezTo>
                    <a:pt x="71186" y="6475"/>
                    <a:pt x="3080" y="81846"/>
                    <a:pt x="0" y="116630"/>
                  </a:cubicBezTo>
                  <a:lnTo>
                    <a:pt x="568579" y="633842"/>
                  </a:lnTo>
                  <a:lnTo>
                    <a:pt x="674943" y="5181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6786221" y="5216084"/>
              <a:ext cx="115563" cy="126483"/>
            </a:xfrm>
            <a:custGeom>
              <a:avLst/>
              <a:gdLst/>
              <a:ahLst/>
              <a:cxnLst/>
              <a:rect l="l" t="t" r="r" b="b"/>
              <a:pathLst>
                <a:path w="115563" h="126483" extrusionOk="0">
                  <a:moveTo>
                    <a:pt x="0" y="116691"/>
                  </a:moveTo>
                  <a:cubicBezTo>
                    <a:pt x="592" y="117402"/>
                    <a:pt x="10660" y="126483"/>
                    <a:pt x="10660" y="126483"/>
                  </a:cubicBezTo>
                  <a:lnTo>
                    <a:pt x="115563" y="9340"/>
                  </a:lnTo>
                  <a:cubicBezTo>
                    <a:pt x="115563" y="9340"/>
                    <a:pt x="106246" y="-886"/>
                    <a:pt x="105377" y="62"/>
                  </a:cubicBezTo>
                  <a:cubicBezTo>
                    <a:pt x="104469" y="1010"/>
                    <a:pt x="0" y="116691"/>
                    <a:pt x="0" y="1166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6795637" y="5224614"/>
              <a:ext cx="106997" cy="118268"/>
            </a:xfrm>
            <a:custGeom>
              <a:avLst/>
              <a:gdLst/>
              <a:ahLst/>
              <a:cxnLst/>
              <a:rect l="l" t="t" r="r" b="b"/>
              <a:pathLst>
                <a:path w="106997" h="118268" extrusionOk="0">
                  <a:moveTo>
                    <a:pt x="810" y="118229"/>
                  </a:moveTo>
                  <a:cubicBezTo>
                    <a:pt x="810" y="118229"/>
                    <a:pt x="415" y="118150"/>
                    <a:pt x="258" y="118032"/>
                  </a:cubicBezTo>
                  <a:cubicBezTo>
                    <a:pt x="-58" y="117716"/>
                    <a:pt x="-98" y="117203"/>
                    <a:pt x="218" y="116887"/>
                  </a:cubicBezTo>
                  <a:lnTo>
                    <a:pt x="105595" y="257"/>
                  </a:lnTo>
                  <a:cubicBezTo>
                    <a:pt x="105911" y="-58"/>
                    <a:pt x="106424" y="-98"/>
                    <a:pt x="106740" y="218"/>
                  </a:cubicBezTo>
                  <a:cubicBezTo>
                    <a:pt x="107056" y="534"/>
                    <a:pt x="107095" y="1047"/>
                    <a:pt x="106780" y="1363"/>
                  </a:cubicBezTo>
                  <a:lnTo>
                    <a:pt x="1403" y="117993"/>
                  </a:lnTo>
                  <a:cubicBezTo>
                    <a:pt x="1403" y="117993"/>
                    <a:pt x="1008" y="118269"/>
                    <a:pt x="810" y="118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6785411" y="5215336"/>
              <a:ext cx="106997" cy="118268"/>
            </a:xfrm>
            <a:custGeom>
              <a:avLst/>
              <a:gdLst/>
              <a:ahLst/>
              <a:cxnLst/>
              <a:rect l="l" t="t" r="r" b="b"/>
              <a:pathLst>
                <a:path w="106997" h="118268" extrusionOk="0">
                  <a:moveTo>
                    <a:pt x="810" y="118229"/>
                  </a:moveTo>
                  <a:cubicBezTo>
                    <a:pt x="810" y="118229"/>
                    <a:pt x="415" y="118150"/>
                    <a:pt x="258" y="118032"/>
                  </a:cubicBezTo>
                  <a:cubicBezTo>
                    <a:pt x="-58" y="117716"/>
                    <a:pt x="-98" y="117203"/>
                    <a:pt x="218" y="116887"/>
                  </a:cubicBezTo>
                  <a:lnTo>
                    <a:pt x="105595" y="257"/>
                  </a:lnTo>
                  <a:cubicBezTo>
                    <a:pt x="105911" y="-58"/>
                    <a:pt x="106424" y="-98"/>
                    <a:pt x="106740" y="218"/>
                  </a:cubicBezTo>
                  <a:cubicBezTo>
                    <a:pt x="107056" y="534"/>
                    <a:pt x="107095" y="1047"/>
                    <a:pt x="106780" y="1363"/>
                  </a:cubicBezTo>
                  <a:lnTo>
                    <a:pt x="1402" y="117992"/>
                  </a:lnTo>
                  <a:cubicBezTo>
                    <a:pt x="1402" y="117992"/>
                    <a:pt x="1008" y="118269"/>
                    <a:pt x="810" y="118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6849432" y="5273688"/>
              <a:ext cx="115563" cy="126483"/>
            </a:xfrm>
            <a:custGeom>
              <a:avLst/>
              <a:gdLst/>
              <a:ahLst/>
              <a:cxnLst/>
              <a:rect l="l" t="t" r="r" b="b"/>
              <a:pathLst>
                <a:path w="115563" h="126483" extrusionOk="0">
                  <a:moveTo>
                    <a:pt x="0" y="116692"/>
                  </a:moveTo>
                  <a:cubicBezTo>
                    <a:pt x="592" y="117402"/>
                    <a:pt x="10660" y="126483"/>
                    <a:pt x="10660" y="126483"/>
                  </a:cubicBezTo>
                  <a:lnTo>
                    <a:pt x="115563" y="9340"/>
                  </a:lnTo>
                  <a:cubicBezTo>
                    <a:pt x="115563" y="9340"/>
                    <a:pt x="106246" y="-886"/>
                    <a:pt x="105377" y="62"/>
                  </a:cubicBezTo>
                  <a:cubicBezTo>
                    <a:pt x="104469" y="1010"/>
                    <a:pt x="0" y="116692"/>
                    <a:pt x="0" y="1166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6858887" y="5282139"/>
              <a:ext cx="106997" cy="118268"/>
            </a:xfrm>
            <a:custGeom>
              <a:avLst/>
              <a:gdLst/>
              <a:ahLst/>
              <a:cxnLst/>
              <a:rect l="l" t="t" r="r" b="b"/>
              <a:pathLst>
                <a:path w="106997" h="118268" extrusionOk="0">
                  <a:moveTo>
                    <a:pt x="811" y="118230"/>
                  </a:moveTo>
                  <a:cubicBezTo>
                    <a:pt x="811" y="118230"/>
                    <a:pt x="415" y="118151"/>
                    <a:pt x="258" y="118032"/>
                  </a:cubicBezTo>
                  <a:cubicBezTo>
                    <a:pt x="-58" y="117716"/>
                    <a:pt x="-98" y="117203"/>
                    <a:pt x="218" y="116887"/>
                  </a:cubicBezTo>
                  <a:lnTo>
                    <a:pt x="105595" y="258"/>
                  </a:lnTo>
                  <a:cubicBezTo>
                    <a:pt x="105911" y="-58"/>
                    <a:pt x="106425" y="-98"/>
                    <a:pt x="106740" y="218"/>
                  </a:cubicBezTo>
                  <a:cubicBezTo>
                    <a:pt x="107056" y="534"/>
                    <a:pt x="107095" y="1047"/>
                    <a:pt x="106780" y="1363"/>
                  </a:cubicBezTo>
                  <a:lnTo>
                    <a:pt x="1402" y="117993"/>
                  </a:lnTo>
                  <a:cubicBezTo>
                    <a:pt x="1402" y="117993"/>
                    <a:pt x="1008" y="118269"/>
                    <a:pt x="811" y="118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6848661" y="5272861"/>
              <a:ext cx="106997" cy="118268"/>
            </a:xfrm>
            <a:custGeom>
              <a:avLst/>
              <a:gdLst/>
              <a:ahLst/>
              <a:cxnLst/>
              <a:rect l="l" t="t" r="r" b="b"/>
              <a:pathLst>
                <a:path w="106997" h="118268" extrusionOk="0">
                  <a:moveTo>
                    <a:pt x="810" y="118229"/>
                  </a:moveTo>
                  <a:cubicBezTo>
                    <a:pt x="810" y="118229"/>
                    <a:pt x="416" y="118150"/>
                    <a:pt x="257" y="118032"/>
                  </a:cubicBezTo>
                  <a:cubicBezTo>
                    <a:pt x="-58" y="117716"/>
                    <a:pt x="-98" y="117203"/>
                    <a:pt x="218" y="116887"/>
                  </a:cubicBezTo>
                  <a:lnTo>
                    <a:pt x="105595" y="257"/>
                  </a:lnTo>
                  <a:cubicBezTo>
                    <a:pt x="105911" y="-58"/>
                    <a:pt x="106385" y="-98"/>
                    <a:pt x="106740" y="218"/>
                  </a:cubicBezTo>
                  <a:cubicBezTo>
                    <a:pt x="107056" y="534"/>
                    <a:pt x="107096" y="1047"/>
                    <a:pt x="106780" y="1363"/>
                  </a:cubicBezTo>
                  <a:lnTo>
                    <a:pt x="1403" y="117993"/>
                  </a:lnTo>
                  <a:cubicBezTo>
                    <a:pt x="1403" y="117993"/>
                    <a:pt x="1008" y="118269"/>
                    <a:pt x="810" y="118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6367003" y="4835637"/>
              <a:ext cx="115563" cy="126483"/>
            </a:xfrm>
            <a:custGeom>
              <a:avLst/>
              <a:gdLst/>
              <a:ahLst/>
              <a:cxnLst/>
              <a:rect l="l" t="t" r="r" b="b"/>
              <a:pathLst>
                <a:path w="115563" h="126483" extrusionOk="0">
                  <a:moveTo>
                    <a:pt x="0" y="116691"/>
                  </a:moveTo>
                  <a:cubicBezTo>
                    <a:pt x="592" y="117402"/>
                    <a:pt x="10660" y="126483"/>
                    <a:pt x="10660" y="126483"/>
                  </a:cubicBezTo>
                  <a:lnTo>
                    <a:pt x="115563" y="9340"/>
                  </a:lnTo>
                  <a:cubicBezTo>
                    <a:pt x="115563" y="9340"/>
                    <a:pt x="106246" y="-886"/>
                    <a:pt x="105377" y="62"/>
                  </a:cubicBezTo>
                  <a:cubicBezTo>
                    <a:pt x="104469" y="1010"/>
                    <a:pt x="0" y="116691"/>
                    <a:pt x="0" y="1166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6375949" y="4843777"/>
              <a:ext cx="107817" cy="119053"/>
            </a:xfrm>
            <a:custGeom>
              <a:avLst/>
              <a:gdLst/>
              <a:ahLst/>
              <a:cxnLst/>
              <a:rect l="l" t="t" r="r" b="b"/>
              <a:pathLst>
                <a:path w="107817" h="119053" extrusionOk="0">
                  <a:moveTo>
                    <a:pt x="1240" y="119054"/>
                  </a:moveTo>
                  <a:cubicBezTo>
                    <a:pt x="964" y="119054"/>
                    <a:pt x="648" y="118935"/>
                    <a:pt x="411" y="118738"/>
                  </a:cubicBezTo>
                  <a:cubicBezTo>
                    <a:pt x="-102" y="118304"/>
                    <a:pt x="-142" y="117514"/>
                    <a:pt x="332" y="117040"/>
                  </a:cubicBezTo>
                  <a:lnTo>
                    <a:pt x="105709" y="411"/>
                  </a:lnTo>
                  <a:cubicBezTo>
                    <a:pt x="106143" y="-102"/>
                    <a:pt x="106933" y="-142"/>
                    <a:pt x="107407" y="332"/>
                  </a:cubicBezTo>
                  <a:cubicBezTo>
                    <a:pt x="107920" y="766"/>
                    <a:pt x="107960" y="1556"/>
                    <a:pt x="107486" y="2029"/>
                  </a:cubicBezTo>
                  <a:lnTo>
                    <a:pt x="2109" y="118659"/>
                  </a:lnTo>
                  <a:cubicBezTo>
                    <a:pt x="1872" y="118935"/>
                    <a:pt x="1556" y="119054"/>
                    <a:pt x="1201" y="1190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6365763" y="4834498"/>
              <a:ext cx="107817" cy="119054"/>
            </a:xfrm>
            <a:custGeom>
              <a:avLst/>
              <a:gdLst/>
              <a:ahLst/>
              <a:cxnLst/>
              <a:rect l="l" t="t" r="r" b="b"/>
              <a:pathLst>
                <a:path w="107817" h="119054" extrusionOk="0">
                  <a:moveTo>
                    <a:pt x="1240" y="119054"/>
                  </a:moveTo>
                  <a:cubicBezTo>
                    <a:pt x="964" y="119054"/>
                    <a:pt x="648" y="118936"/>
                    <a:pt x="411" y="118739"/>
                  </a:cubicBezTo>
                  <a:cubicBezTo>
                    <a:pt x="-102" y="118304"/>
                    <a:pt x="-142" y="117514"/>
                    <a:pt x="332" y="117041"/>
                  </a:cubicBezTo>
                  <a:lnTo>
                    <a:pt x="105709" y="411"/>
                  </a:lnTo>
                  <a:cubicBezTo>
                    <a:pt x="106144" y="-102"/>
                    <a:pt x="106933" y="-142"/>
                    <a:pt x="107407" y="332"/>
                  </a:cubicBezTo>
                  <a:cubicBezTo>
                    <a:pt x="107920" y="767"/>
                    <a:pt x="107960" y="1556"/>
                    <a:pt x="107486" y="2030"/>
                  </a:cubicBezTo>
                  <a:lnTo>
                    <a:pt x="2109" y="118659"/>
                  </a:lnTo>
                  <a:cubicBezTo>
                    <a:pt x="1872" y="118936"/>
                    <a:pt x="1556" y="119054"/>
                    <a:pt x="1201" y="1190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6430214" y="4893241"/>
              <a:ext cx="115563" cy="126483"/>
            </a:xfrm>
            <a:custGeom>
              <a:avLst/>
              <a:gdLst/>
              <a:ahLst/>
              <a:cxnLst/>
              <a:rect l="l" t="t" r="r" b="b"/>
              <a:pathLst>
                <a:path w="115563" h="126483" extrusionOk="0">
                  <a:moveTo>
                    <a:pt x="0" y="116692"/>
                  </a:moveTo>
                  <a:cubicBezTo>
                    <a:pt x="592" y="117402"/>
                    <a:pt x="10660" y="126483"/>
                    <a:pt x="10660" y="126483"/>
                  </a:cubicBezTo>
                  <a:lnTo>
                    <a:pt x="115563" y="9340"/>
                  </a:lnTo>
                  <a:cubicBezTo>
                    <a:pt x="115563" y="9340"/>
                    <a:pt x="106246" y="-886"/>
                    <a:pt x="105377" y="62"/>
                  </a:cubicBezTo>
                  <a:cubicBezTo>
                    <a:pt x="104469" y="1010"/>
                    <a:pt x="0" y="116692"/>
                    <a:pt x="0" y="1166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6439199" y="4901302"/>
              <a:ext cx="107817" cy="119054"/>
            </a:xfrm>
            <a:custGeom>
              <a:avLst/>
              <a:gdLst/>
              <a:ahLst/>
              <a:cxnLst/>
              <a:rect l="l" t="t" r="r" b="b"/>
              <a:pathLst>
                <a:path w="107817" h="119054" extrusionOk="0">
                  <a:moveTo>
                    <a:pt x="1240" y="119054"/>
                  </a:moveTo>
                  <a:cubicBezTo>
                    <a:pt x="964" y="119054"/>
                    <a:pt x="648" y="118936"/>
                    <a:pt x="411" y="118738"/>
                  </a:cubicBezTo>
                  <a:cubicBezTo>
                    <a:pt x="-102" y="118304"/>
                    <a:pt x="-142" y="117514"/>
                    <a:pt x="332" y="117041"/>
                  </a:cubicBezTo>
                  <a:lnTo>
                    <a:pt x="105709" y="411"/>
                  </a:lnTo>
                  <a:cubicBezTo>
                    <a:pt x="106143" y="-102"/>
                    <a:pt x="106933" y="-142"/>
                    <a:pt x="107407" y="332"/>
                  </a:cubicBezTo>
                  <a:cubicBezTo>
                    <a:pt x="107920" y="766"/>
                    <a:pt x="107960" y="1556"/>
                    <a:pt x="107486" y="2030"/>
                  </a:cubicBezTo>
                  <a:lnTo>
                    <a:pt x="2109" y="118659"/>
                  </a:lnTo>
                  <a:cubicBezTo>
                    <a:pt x="1872" y="118936"/>
                    <a:pt x="1556" y="119054"/>
                    <a:pt x="1200" y="1190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6429013" y="4892023"/>
              <a:ext cx="107817" cy="119053"/>
            </a:xfrm>
            <a:custGeom>
              <a:avLst/>
              <a:gdLst/>
              <a:ahLst/>
              <a:cxnLst/>
              <a:rect l="l" t="t" r="r" b="b"/>
              <a:pathLst>
                <a:path w="107817" h="119053" extrusionOk="0">
                  <a:moveTo>
                    <a:pt x="1240" y="119054"/>
                  </a:moveTo>
                  <a:cubicBezTo>
                    <a:pt x="964" y="119054"/>
                    <a:pt x="648" y="118936"/>
                    <a:pt x="411" y="118738"/>
                  </a:cubicBezTo>
                  <a:cubicBezTo>
                    <a:pt x="-102" y="118304"/>
                    <a:pt x="-142" y="117514"/>
                    <a:pt x="332" y="117040"/>
                  </a:cubicBezTo>
                  <a:lnTo>
                    <a:pt x="105709" y="411"/>
                  </a:lnTo>
                  <a:cubicBezTo>
                    <a:pt x="106143" y="-102"/>
                    <a:pt x="106933" y="-142"/>
                    <a:pt x="107407" y="332"/>
                  </a:cubicBezTo>
                  <a:cubicBezTo>
                    <a:pt x="107920" y="766"/>
                    <a:pt x="107960" y="1556"/>
                    <a:pt x="107486" y="2029"/>
                  </a:cubicBezTo>
                  <a:lnTo>
                    <a:pt x="2109" y="118659"/>
                  </a:lnTo>
                  <a:cubicBezTo>
                    <a:pt x="1872" y="118936"/>
                    <a:pt x="1556" y="119054"/>
                    <a:pt x="1201" y="1190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6857628" y="5281907"/>
              <a:ext cx="107817" cy="119053"/>
            </a:xfrm>
            <a:custGeom>
              <a:avLst/>
              <a:gdLst/>
              <a:ahLst/>
              <a:cxnLst/>
              <a:rect l="l" t="t" r="r" b="b"/>
              <a:pathLst>
                <a:path w="107817" h="119053" extrusionOk="0">
                  <a:moveTo>
                    <a:pt x="1240" y="119054"/>
                  </a:moveTo>
                  <a:cubicBezTo>
                    <a:pt x="964" y="119054"/>
                    <a:pt x="648" y="118936"/>
                    <a:pt x="411" y="118738"/>
                  </a:cubicBezTo>
                  <a:cubicBezTo>
                    <a:pt x="-102" y="118304"/>
                    <a:pt x="-142" y="117514"/>
                    <a:pt x="332" y="117040"/>
                  </a:cubicBezTo>
                  <a:lnTo>
                    <a:pt x="105709" y="411"/>
                  </a:lnTo>
                  <a:cubicBezTo>
                    <a:pt x="106144" y="-102"/>
                    <a:pt x="106933" y="-142"/>
                    <a:pt x="107407" y="332"/>
                  </a:cubicBezTo>
                  <a:cubicBezTo>
                    <a:pt x="107920" y="766"/>
                    <a:pt x="107960" y="1556"/>
                    <a:pt x="107486" y="2029"/>
                  </a:cubicBezTo>
                  <a:lnTo>
                    <a:pt x="2108" y="118659"/>
                  </a:lnTo>
                  <a:cubicBezTo>
                    <a:pt x="1872" y="118936"/>
                    <a:pt x="1556" y="119054"/>
                    <a:pt x="1200" y="1190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6847442" y="5272629"/>
              <a:ext cx="107817" cy="119053"/>
            </a:xfrm>
            <a:custGeom>
              <a:avLst/>
              <a:gdLst/>
              <a:ahLst/>
              <a:cxnLst/>
              <a:rect l="l" t="t" r="r" b="b"/>
              <a:pathLst>
                <a:path w="107817" h="119053" extrusionOk="0">
                  <a:moveTo>
                    <a:pt x="1240" y="119054"/>
                  </a:moveTo>
                  <a:cubicBezTo>
                    <a:pt x="963" y="119054"/>
                    <a:pt x="648" y="118935"/>
                    <a:pt x="411" y="118738"/>
                  </a:cubicBezTo>
                  <a:cubicBezTo>
                    <a:pt x="-102" y="118304"/>
                    <a:pt x="-142" y="117514"/>
                    <a:pt x="332" y="117040"/>
                  </a:cubicBezTo>
                  <a:lnTo>
                    <a:pt x="105709" y="411"/>
                  </a:lnTo>
                  <a:cubicBezTo>
                    <a:pt x="106143" y="-102"/>
                    <a:pt x="106933" y="-142"/>
                    <a:pt x="107407" y="332"/>
                  </a:cubicBezTo>
                  <a:cubicBezTo>
                    <a:pt x="107920" y="766"/>
                    <a:pt x="107960" y="1556"/>
                    <a:pt x="107486" y="2029"/>
                  </a:cubicBezTo>
                  <a:lnTo>
                    <a:pt x="2108" y="118659"/>
                  </a:lnTo>
                  <a:cubicBezTo>
                    <a:pt x="1872" y="118935"/>
                    <a:pt x="1556" y="119054"/>
                    <a:pt x="1200" y="1190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6784192" y="5215103"/>
              <a:ext cx="107804" cy="119054"/>
            </a:xfrm>
            <a:custGeom>
              <a:avLst/>
              <a:gdLst/>
              <a:ahLst/>
              <a:cxnLst/>
              <a:rect l="l" t="t" r="r" b="b"/>
              <a:pathLst>
                <a:path w="107804" h="119054" extrusionOk="0">
                  <a:moveTo>
                    <a:pt x="1240" y="119054"/>
                  </a:moveTo>
                  <a:cubicBezTo>
                    <a:pt x="964" y="119054"/>
                    <a:pt x="648" y="118936"/>
                    <a:pt x="411" y="118738"/>
                  </a:cubicBezTo>
                  <a:cubicBezTo>
                    <a:pt x="-102" y="118304"/>
                    <a:pt x="-142" y="117514"/>
                    <a:pt x="332" y="117041"/>
                  </a:cubicBezTo>
                  <a:lnTo>
                    <a:pt x="105709" y="411"/>
                  </a:lnTo>
                  <a:cubicBezTo>
                    <a:pt x="106143" y="-102"/>
                    <a:pt x="106933" y="-142"/>
                    <a:pt x="107407" y="332"/>
                  </a:cubicBezTo>
                  <a:cubicBezTo>
                    <a:pt x="107881" y="806"/>
                    <a:pt x="107960" y="1556"/>
                    <a:pt x="107486" y="2030"/>
                  </a:cubicBezTo>
                  <a:lnTo>
                    <a:pt x="2109" y="118659"/>
                  </a:lnTo>
                  <a:cubicBezTo>
                    <a:pt x="1872" y="118936"/>
                    <a:pt x="1556" y="119054"/>
                    <a:pt x="1200" y="1190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6896829" y="5318897"/>
              <a:ext cx="91678" cy="100186"/>
            </a:xfrm>
            <a:custGeom>
              <a:avLst/>
              <a:gdLst/>
              <a:ahLst/>
              <a:cxnLst/>
              <a:rect l="l" t="t" r="r" b="b"/>
              <a:pathLst>
                <a:path w="91678" h="100186" extrusionOk="0">
                  <a:moveTo>
                    <a:pt x="810" y="100147"/>
                  </a:moveTo>
                  <a:cubicBezTo>
                    <a:pt x="810" y="100147"/>
                    <a:pt x="415" y="100068"/>
                    <a:pt x="258" y="99949"/>
                  </a:cubicBezTo>
                  <a:cubicBezTo>
                    <a:pt x="-59" y="99633"/>
                    <a:pt x="-98" y="99120"/>
                    <a:pt x="218" y="98804"/>
                  </a:cubicBezTo>
                  <a:lnTo>
                    <a:pt x="90276" y="257"/>
                  </a:lnTo>
                  <a:cubicBezTo>
                    <a:pt x="90592" y="-58"/>
                    <a:pt x="91105" y="-98"/>
                    <a:pt x="91421" y="218"/>
                  </a:cubicBezTo>
                  <a:cubicBezTo>
                    <a:pt x="91737" y="534"/>
                    <a:pt x="91776" y="1047"/>
                    <a:pt x="91461" y="1363"/>
                  </a:cubicBezTo>
                  <a:lnTo>
                    <a:pt x="1402" y="99910"/>
                  </a:lnTo>
                  <a:cubicBezTo>
                    <a:pt x="1402" y="99910"/>
                    <a:pt x="1008" y="100186"/>
                    <a:pt x="810" y="100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6498140" y="4959295"/>
              <a:ext cx="338578" cy="320219"/>
            </a:xfrm>
            <a:custGeom>
              <a:avLst/>
              <a:gdLst/>
              <a:ahLst/>
              <a:cxnLst/>
              <a:rect l="l" t="t" r="r" b="b"/>
              <a:pathLst>
                <a:path w="338578" h="320219" extrusionOk="0">
                  <a:moveTo>
                    <a:pt x="268064" y="320219"/>
                  </a:moveTo>
                  <a:cubicBezTo>
                    <a:pt x="267669" y="320219"/>
                    <a:pt x="267274" y="320062"/>
                    <a:pt x="266958" y="319785"/>
                  </a:cubicBezTo>
                  <a:lnTo>
                    <a:pt x="1561" y="77209"/>
                  </a:lnTo>
                  <a:cubicBezTo>
                    <a:pt x="890" y="76616"/>
                    <a:pt x="851" y="75590"/>
                    <a:pt x="1443" y="74918"/>
                  </a:cubicBezTo>
                  <a:cubicBezTo>
                    <a:pt x="6694" y="69154"/>
                    <a:pt x="6299" y="60231"/>
                    <a:pt x="535" y="54941"/>
                  </a:cubicBezTo>
                  <a:cubicBezTo>
                    <a:pt x="-136" y="54348"/>
                    <a:pt x="-176" y="53322"/>
                    <a:pt x="416" y="52651"/>
                  </a:cubicBezTo>
                  <a:lnTo>
                    <a:pt x="47123" y="1561"/>
                  </a:lnTo>
                  <a:cubicBezTo>
                    <a:pt x="47716" y="890"/>
                    <a:pt x="48742" y="851"/>
                    <a:pt x="49413" y="1443"/>
                  </a:cubicBezTo>
                  <a:cubicBezTo>
                    <a:pt x="55178" y="6694"/>
                    <a:pt x="64101" y="6299"/>
                    <a:pt x="69391" y="535"/>
                  </a:cubicBezTo>
                  <a:cubicBezTo>
                    <a:pt x="69984" y="-136"/>
                    <a:pt x="71010" y="-176"/>
                    <a:pt x="71681" y="416"/>
                  </a:cubicBezTo>
                  <a:lnTo>
                    <a:pt x="337078" y="242993"/>
                  </a:lnTo>
                  <a:cubicBezTo>
                    <a:pt x="337394" y="243269"/>
                    <a:pt x="337591" y="243664"/>
                    <a:pt x="337591" y="244099"/>
                  </a:cubicBezTo>
                  <a:cubicBezTo>
                    <a:pt x="337591" y="244533"/>
                    <a:pt x="337473" y="244928"/>
                    <a:pt x="337157" y="245243"/>
                  </a:cubicBezTo>
                  <a:cubicBezTo>
                    <a:pt x="334591" y="248047"/>
                    <a:pt x="333288" y="251639"/>
                    <a:pt x="333485" y="255430"/>
                  </a:cubicBezTo>
                  <a:cubicBezTo>
                    <a:pt x="333683" y="259220"/>
                    <a:pt x="335302" y="262694"/>
                    <a:pt x="338065" y="265221"/>
                  </a:cubicBezTo>
                  <a:cubicBezTo>
                    <a:pt x="338381" y="265497"/>
                    <a:pt x="338579" y="265892"/>
                    <a:pt x="338579" y="266327"/>
                  </a:cubicBezTo>
                  <a:cubicBezTo>
                    <a:pt x="338579" y="266761"/>
                    <a:pt x="338460" y="267156"/>
                    <a:pt x="338144" y="267472"/>
                  </a:cubicBezTo>
                  <a:lnTo>
                    <a:pt x="291437" y="318561"/>
                  </a:lnTo>
                  <a:cubicBezTo>
                    <a:pt x="291161" y="318877"/>
                    <a:pt x="290727" y="319075"/>
                    <a:pt x="290332" y="319075"/>
                  </a:cubicBezTo>
                  <a:cubicBezTo>
                    <a:pt x="289898" y="319075"/>
                    <a:pt x="289503" y="318956"/>
                    <a:pt x="289187" y="318640"/>
                  </a:cubicBezTo>
                  <a:cubicBezTo>
                    <a:pt x="286384" y="316074"/>
                    <a:pt x="282830" y="314810"/>
                    <a:pt x="279040" y="314968"/>
                  </a:cubicBezTo>
                  <a:cubicBezTo>
                    <a:pt x="275250" y="315126"/>
                    <a:pt x="271775" y="316784"/>
                    <a:pt x="269248" y="319548"/>
                  </a:cubicBezTo>
                  <a:cubicBezTo>
                    <a:pt x="268972" y="319864"/>
                    <a:pt x="268538" y="320062"/>
                    <a:pt x="268143" y="320062"/>
                  </a:cubicBezTo>
                  <a:cubicBezTo>
                    <a:pt x="268143" y="320062"/>
                    <a:pt x="268103" y="320062"/>
                    <a:pt x="268064" y="320062"/>
                  </a:cubicBezTo>
                  <a:close/>
                  <a:moveTo>
                    <a:pt x="4917" y="75866"/>
                  </a:moveTo>
                  <a:lnTo>
                    <a:pt x="268024" y="316390"/>
                  </a:lnTo>
                  <a:cubicBezTo>
                    <a:pt x="271025" y="313666"/>
                    <a:pt x="274815" y="312086"/>
                    <a:pt x="278921" y="311889"/>
                  </a:cubicBezTo>
                  <a:cubicBezTo>
                    <a:pt x="282988" y="311731"/>
                    <a:pt x="286936" y="312955"/>
                    <a:pt x="290174" y="315403"/>
                  </a:cubicBezTo>
                  <a:lnTo>
                    <a:pt x="334788" y="266564"/>
                  </a:lnTo>
                  <a:cubicBezTo>
                    <a:pt x="332064" y="263563"/>
                    <a:pt x="330485" y="259773"/>
                    <a:pt x="330287" y="255666"/>
                  </a:cubicBezTo>
                  <a:cubicBezTo>
                    <a:pt x="330090" y="251561"/>
                    <a:pt x="331353" y="247652"/>
                    <a:pt x="333762" y="244414"/>
                  </a:cubicBezTo>
                  <a:lnTo>
                    <a:pt x="70655" y="3891"/>
                  </a:lnTo>
                  <a:cubicBezTo>
                    <a:pt x="64495" y="9497"/>
                    <a:pt x="55138" y="9892"/>
                    <a:pt x="48505" y="4878"/>
                  </a:cubicBezTo>
                  <a:lnTo>
                    <a:pt x="3891" y="53717"/>
                  </a:lnTo>
                  <a:cubicBezTo>
                    <a:pt x="9497" y="59876"/>
                    <a:pt x="9892" y="69233"/>
                    <a:pt x="4878" y="7586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6" name="Google Shape;396;p25"/>
          <p:cNvGrpSpPr/>
          <p:nvPr/>
        </p:nvGrpSpPr>
        <p:grpSpPr>
          <a:xfrm>
            <a:off x="6968696" y="111259"/>
            <a:ext cx="1265338" cy="1086585"/>
            <a:chOff x="8098362" y="3682670"/>
            <a:chExt cx="549311" cy="471690"/>
          </a:xfrm>
        </p:grpSpPr>
        <p:sp>
          <p:nvSpPr>
            <p:cNvPr id="397" name="Google Shape;397;p25"/>
            <p:cNvSpPr/>
            <p:nvPr/>
          </p:nvSpPr>
          <p:spPr>
            <a:xfrm>
              <a:off x="8098362" y="3802814"/>
              <a:ext cx="101626" cy="351546"/>
            </a:xfrm>
            <a:custGeom>
              <a:avLst/>
              <a:gdLst/>
              <a:ahLst/>
              <a:cxnLst/>
              <a:rect l="l" t="t" r="r" b="b"/>
              <a:pathLst>
                <a:path w="101626" h="351546" extrusionOk="0">
                  <a:moveTo>
                    <a:pt x="59459" y="314710"/>
                  </a:moveTo>
                  <a:lnTo>
                    <a:pt x="5290" y="0"/>
                  </a:lnTo>
                  <a:lnTo>
                    <a:pt x="0" y="1461"/>
                  </a:lnTo>
                  <a:lnTo>
                    <a:pt x="51840" y="312223"/>
                  </a:lnTo>
                  <a:cubicBezTo>
                    <a:pt x="51840" y="312223"/>
                    <a:pt x="57643" y="349770"/>
                    <a:pt x="96612" y="351546"/>
                  </a:cubicBezTo>
                  <a:lnTo>
                    <a:pt x="101626" y="350244"/>
                  </a:lnTo>
                  <a:cubicBezTo>
                    <a:pt x="89308" y="346927"/>
                    <a:pt x="68461" y="338044"/>
                    <a:pt x="59499" y="3147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8103692" y="3682670"/>
              <a:ext cx="543981" cy="470268"/>
            </a:xfrm>
            <a:custGeom>
              <a:avLst/>
              <a:gdLst/>
              <a:ahLst/>
              <a:cxnLst/>
              <a:rect l="l" t="t" r="r" b="b"/>
              <a:pathLst>
                <a:path w="543981" h="470268" extrusionOk="0">
                  <a:moveTo>
                    <a:pt x="908" y="119867"/>
                  </a:moveTo>
                  <a:lnTo>
                    <a:pt x="0" y="120104"/>
                  </a:lnTo>
                  <a:lnTo>
                    <a:pt x="54169" y="434814"/>
                  </a:lnTo>
                  <a:cubicBezTo>
                    <a:pt x="63131" y="458108"/>
                    <a:pt x="84018" y="466992"/>
                    <a:pt x="96296" y="470268"/>
                  </a:cubicBezTo>
                  <a:lnTo>
                    <a:pt x="104627" y="468058"/>
                  </a:lnTo>
                  <a:lnTo>
                    <a:pt x="510343" y="361101"/>
                  </a:lnTo>
                  <a:lnTo>
                    <a:pt x="543981" y="81609"/>
                  </a:lnTo>
                  <a:lnTo>
                    <a:pt x="439512" y="0"/>
                  </a:lnTo>
                  <a:lnTo>
                    <a:pt x="908" y="11982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8194974" y="3764319"/>
              <a:ext cx="452699" cy="389962"/>
            </a:xfrm>
            <a:custGeom>
              <a:avLst/>
              <a:gdLst/>
              <a:ahLst/>
              <a:cxnLst/>
              <a:rect l="l" t="t" r="r" b="b"/>
              <a:pathLst>
                <a:path w="452699" h="389962" extrusionOk="0">
                  <a:moveTo>
                    <a:pt x="0" y="389962"/>
                  </a:moveTo>
                  <a:lnTo>
                    <a:pt x="419061" y="279492"/>
                  </a:lnTo>
                  <a:lnTo>
                    <a:pt x="452699" y="0"/>
                  </a:lnTo>
                  <a:lnTo>
                    <a:pt x="37744" y="110628"/>
                  </a:lnTo>
                  <a:lnTo>
                    <a:pt x="0" y="3899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8184115" y="3750609"/>
              <a:ext cx="450433" cy="391670"/>
            </a:xfrm>
            <a:custGeom>
              <a:avLst/>
              <a:gdLst/>
              <a:ahLst/>
              <a:cxnLst/>
              <a:rect l="l" t="t" r="r" b="b"/>
              <a:pathLst>
                <a:path w="450433" h="391670" extrusionOk="0">
                  <a:moveTo>
                    <a:pt x="1975" y="391670"/>
                  </a:moveTo>
                  <a:lnTo>
                    <a:pt x="1896" y="391670"/>
                  </a:lnTo>
                  <a:cubicBezTo>
                    <a:pt x="791" y="391631"/>
                    <a:pt x="-38" y="390723"/>
                    <a:pt x="1" y="389617"/>
                  </a:cubicBezTo>
                  <a:lnTo>
                    <a:pt x="11017" y="108625"/>
                  </a:lnTo>
                  <a:cubicBezTo>
                    <a:pt x="11017" y="107756"/>
                    <a:pt x="11648" y="107006"/>
                    <a:pt x="12517" y="106769"/>
                  </a:cubicBezTo>
                  <a:lnTo>
                    <a:pt x="448002" y="50"/>
                  </a:lnTo>
                  <a:cubicBezTo>
                    <a:pt x="449068" y="-187"/>
                    <a:pt x="450134" y="445"/>
                    <a:pt x="450371" y="1511"/>
                  </a:cubicBezTo>
                  <a:cubicBezTo>
                    <a:pt x="450647" y="2577"/>
                    <a:pt x="449976" y="3643"/>
                    <a:pt x="448910" y="3879"/>
                  </a:cubicBezTo>
                  <a:lnTo>
                    <a:pt x="14847" y="110244"/>
                  </a:lnTo>
                  <a:lnTo>
                    <a:pt x="3871" y="389775"/>
                  </a:lnTo>
                  <a:cubicBezTo>
                    <a:pt x="3831" y="390841"/>
                    <a:pt x="2962" y="391670"/>
                    <a:pt x="1896" y="391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8173574" y="3733579"/>
              <a:ext cx="439337" cy="401513"/>
            </a:xfrm>
            <a:custGeom>
              <a:avLst/>
              <a:gdLst/>
              <a:ahLst/>
              <a:cxnLst/>
              <a:rect l="l" t="t" r="r" b="b"/>
              <a:pathLst>
                <a:path w="439337" h="401513" extrusionOk="0">
                  <a:moveTo>
                    <a:pt x="4067" y="401514"/>
                  </a:moveTo>
                  <a:cubicBezTo>
                    <a:pt x="3001" y="401514"/>
                    <a:pt x="2093" y="400645"/>
                    <a:pt x="2093" y="399540"/>
                  </a:cubicBezTo>
                  <a:lnTo>
                    <a:pt x="0" y="110217"/>
                  </a:lnTo>
                  <a:cubicBezTo>
                    <a:pt x="0" y="109309"/>
                    <a:pt x="632" y="108519"/>
                    <a:pt x="1500" y="108282"/>
                  </a:cubicBezTo>
                  <a:lnTo>
                    <a:pt x="436867" y="62"/>
                  </a:lnTo>
                  <a:cubicBezTo>
                    <a:pt x="437933" y="-214"/>
                    <a:pt x="438999" y="457"/>
                    <a:pt x="439275" y="1523"/>
                  </a:cubicBezTo>
                  <a:cubicBezTo>
                    <a:pt x="439552" y="2589"/>
                    <a:pt x="438881" y="3655"/>
                    <a:pt x="437854" y="3932"/>
                  </a:cubicBezTo>
                  <a:lnTo>
                    <a:pt x="3988" y="111757"/>
                  </a:lnTo>
                  <a:lnTo>
                    <a:pt x="6080" y="399500"/>
                  </a:lnTo>
                  <a:cubicBezTo>
                    <a:pt x="6080" y="400606"/>
                    <a:pt x="5212" y="401474"/>
                    <a:pt x="4106" y="401474"/>
                  </a:cubicBezTo>
                  <a:lnTo>
                    <a:pt x="4106" y="4014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8148655" y="3715652"/>
              <a:ext cx="441241" cy="412531"/>
            </a:xfrm>
            <a:custGeom>
              <a:avLst/>
              <a:gdLst/>
              <a:ahLst/>
              <a:cxnLst/>
              <a:rect l="l" t="t" r="r" b="b"/>
              <a:pathLst>
                <a:path w="441241" h="412531" extrusionOk="0">
                  <a:moveTo>
                    <a:pt x="22195" y="412532"/>
                  </a:moveTo>
                  <a:cubicBezTo>
                    <a:pt x="21169" y="412532"/>
                    <a:pt x="20300" y="411742"/>
                    <a:pt x="20221" y="410676"/>
                  </a:cubicBezTo>
                  <a:lnTo>
                    <a:pt x="7" y="115905"/>
                  </a:lnTo>
                  <a:cubicBezTo>
                    <a:pt x="-72" y="114957"/>
                    <a:pt x="559" y="114089"/>
                    <a:pt x="1467" y="113852"/>
                  </a:cubicBezTo>
                  <a:lnTo>
                    <a:pt x="438769" y="65"/>
                  </a:lnTo>
                  <a:cubicBezTo>
                    <a:pt x="439835" y="-212"/>
                    <a:pt x="440900" y="420"/>
                    <a:pt x="441177" y="1486"/>
                  </a:cubicBezTo>
                  <a:cubicBezTo>
                    <a:pt x="441453" y="2552"/>
                    <a:pt x="440822" y="3618"/>
                    <a:pt x="439756" y="3895"/>
                  </a:cubicBezTo>
                  <a:lnTo>
                    <a:pt x="4034" y="117247"/>
                  </a:lnTo>
                  <a:lnTo>
                    <a:pt x="24130" y="410361"/>
                  </a:lnTo>
                  <a:cubicBezTo>
                    <a:pt x="24209" y="411466"/>
                    <a:pt x="23380" y="412374"/>
                    <a:pt x="22314" y="412453"/>
                  </a:cubicBezTo>
                  <a:cubicBezTo>
                    <a:pt x="22274" y="412453"/>
                    <a:pt x="22235" y="412453"/>
                    <a:pt x="22195" y="4124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8122865" y="3691012"/>
              <a:ext cx="435463" cy="428446"/>
            </a:xfrm>
            <a:custGeom>
              <a:avLst/>
              <a:gdLst/>
              <a:ahLst/>
              <a:cxnLst/>
              <a:rect l="l" t="t" r="r" b="b"/>
              <a:pathLst>
                <a:path w="435463" h="428446" extrusionOk="0">
                  <a:moveTo>
                    <a:pt x="39418" y="428446"/>
                  </a:moveTo>
                  <a:cubicBezTo>
                    <a:pt x="38431" y="428446"/>
                    <a:pt x="37602" y="427696"/>
                    <a:pt x="37444" y="426709"/>
                  </a:cubicBezTo>
                  <a:lnTo>
                    <a:pt x="15" y="124712"/>
                  </a:lnTo>
                  <a:cubicBezTo>
                    <a:pt x="-104" y="123725"/>
                    <a:pt x="489" y="122817"/>
                    <a:pt x="1436" y="122580"/>
                  </a:cubicBezTo>
                  <a:lnTo>
                    <a:pt x="432934" y="68"/>
                  </a:lnTo>
                  <a:cubicBezTo>
                    <a:pt x="434000" y="-209"/>
                    <a:pt x="435066" y="384"/>
                    <a:pt x="435382" y="1410"/>
                  </a:cubicBezTo>
                  <a:cubicBezTo>
                    <a:pt x="435697" y="2437"/>
                    <a:pt x="435066" y="3542"/>
                    <a:pt x="434039" y="3858"/>
                  </a:cubicBezTo>
                  <a:lnTo>
                    <a:pt x="4161" y="125897"/>
                  </a:lnTo>
                  <a:lnTo>
                    <a:pt x="41392" y="426196"/>
                  </a:lnTo>
                  <a:cubicBezTo>
                    <a:pt x="41511" y="427261"/>
                    <a:pt x="40760" y="428248"/>
                    <a:pt x="39695" y="428407"/>
                  </a:cubicBezTo>
                  <a:cubicBezTo>
                    <a:pt x="39615" y="428407"/>
                    <a:pt x="39536" y="428407"/>
                    <a:pt x="39457" y="428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8234061" y="3886436"/>
              <a:ext cx="82714" cy="232153"/>
            </a:xfrm>
            <a:custGeom>
              <a:avLst/>
              <a:gdLst/>
              <a:ahLst/>
              <a:cxnLst/>
              <a:rect l="l" t="t" r="r" b="b"/>
              <a:pathLst>
                <a:path w="82714" h="232153" extrusionOk="0">
                  <a:moveTo>
                    <a:pt x="19307" y="12200"/>
                  </a:moveTo>
                  <a:lnTo>
                    <a:pt x="82714" y="0"/>
                  </a:lnTo>
                  <a:lnTo>
                    <a:pt x="57920" y="210399"/>
                  </a:lnTo>
                  <a:lnTo>
                    <a:pt x="0" y="232154"/>
                  </a:lnTo>
                  <a:lnTo>
                    <a:pt x="19307" y="12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8232083" y="3884468"/>
              <a:ext cx="86631" cy="236096"/>
            </a:xfrm>
            <a:custGeom>
              <a:avLst/>
              <a:gdLst/>
              <a:ahLst/>
              <a:cxnLst/>
              <a:rect l="l" t="t" r="r" b="b"/>
              <a:pathLst>
                <a:path w="86631" h="236096" extrusionOk="0">
                  <a:moveTo>
                    <a:pt x="1978" y="236096"/>
                  </a:moveTo>
                  <a:cubicBezTo>
                    <a:pt x="1544" y="236096"/>
                    <a:pt x="1148" y="235938"/>
                    <a:pt x="793" y="235702"/>
                  </a:cubicBezTo>
                  <a:cubicBezTo>
                    <a:pt x="240" y="235306"/>
                    <a:pt x="-36" y="234636"/>
                    <a:pt x="4" y="233964"/>
                  </a:cubicBezTo>
                  <a:lnTo>
                    <a:pt x="19310" y="14011"/>
                  </a:lnTo>
                  <a:cubicBezTo>
                    <a:pt x="19389" y="13142"/>
                    <a:pt x="20021" y="12392"/>
                    <a:pt x="20889" y="12234"/>
                  </a:cubicBezTo>
                  <a:lnTo>
                    <a:pt x="84258" y="34"/>
                  </a:lnTo>
                  <a:cubicBezTo>
                    <a:pt x="84890" y="-84"/>
                    <a:pt x="85521" y="113"/>
                    <a:pt x="85995" y="508"/>
                  </a:cubicBezTo>
                  <a:cubicBezTo>
                    <a:pt x="86469" y="903"/>
                    <a:pt x="86666" y="1574"/>
                    <a:pt x="86627" y="2166"/>
                  </a:cubicBezTo>
                  <a:lnTo>
                    <a:pt x="61871" y="212565"/>
                  </a:lnTo>
                  <a:cubicBezTo>
                    <a:pt x="61793" y="213315"/>
                    <a:pt x="61280" y="213908"/>
                    <a:pt x="60608" y="214184"/>
                  </a:cubicBezTo>
                  <a:lnTo>
                    <a:pt x="2688" y="235938"/>
                  </a:lnTo>
                  <a:cubicBezTo>
                    <a:pt x="2452" y="236017"/>
                    <a:pt x="2214" y="236057"/>
                    <a:pt x="1978" y="236057"/>
                  </a:cubicBezTo>
                  <a:close/>
                  <a:moveTo>
                    <a:pt x="23140" y="15827"/>
                  </a:moveTo>
                  <a:lnTo>
                    <a:pt x="4228" y="231161"/>
                  </a:lnTo>
                  <a:lnTo>
                    <a:pt x="58081" y="210907"/>
                  </a:lnTo>
                  <a:lnTo>
                    <a:pt x="82402" y="4417"/>
                  </a:lnTo>
                  <a:lnTo>
                    <a:pt x="23140" y="158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8326251" y="3809447"/>
              <a:ext cx="284071" cy="279610"/>
            </a:xfrm>
            <a:custGeom>
              <a:avLst/>
              <a:gdLst/>
              <a:ahLst/>
              <a:cxnLst/>
              <a:rect l="l" t="t" r="r" b="b"/>
              <a:pathLst>
                <a:path w="284071" h="279610" extrusionOk="0">
                  <a:moveTo>
                    <a:pt x="0" y="279611"/>
                  </a:moveTo>
                  <a:lnTo>
                    <a:pt x="19741" y="76753"/>
                  </a:lnTo>
                  <a:lnTo>
                    <a:pt x="284072" y="0"/>
                  </a:lnTo>
                  <a:lnTo>
                    <a:pt x="261488" y="209412"/>
                  </a:lnTo>
                  <a:lnTo>
                    <a:pt x="0" y="2796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8324303" y="3807445"/>
              <a:ext cx="287998" cy="283586"/>
            </a:xfrm>
            <a:custGeom>
              <a:avLst/>
              <a:gdLst/>
              <a:ahLst/>
              <a:cxnLst/>
              <a:rect l="l" t="t" r="r" b="b"/>
              <a:pathLst>
                <a:path w="287998" h="283586" extrusionOk="0">
                  <a:moveTo>
                    <a:pt x="1948" y="283586"/>
                  </a:moveTo>
                  <a:cubicBezTo>
                    <a:pt x="1474" y="283586"/>
                    <a:pt x="1040" y="283428"/>
                    <a:pt x="685" y="283113"/>
                  </a:cubicBezTo>
                  <a:cubicBezTo>
                    <a:pt x="211" y="282678"/>
                    <a:pt x="-66" y="282046"/>
                    <a:pt x="13" y="281415"/>
                  </a:cubicBezTo>
                  <a:lnTo>
                    <a:pt x="19754" y="78557"/>
                  </a:lnTo>
                  <a:cubicBezTo>
                    <a:pt x="19833" y="77767"/>
                    <a:pt x="20386" y="77096"/>
                    <a:pt x="21176" y="76859"/>
                  </a:cubicBezTo>
                  <a:lnTo>
                    <a:pt x="285467" y="67"/>
                  </a:lnTo>
                  <a:cubicBezTo>
                    <a:pt x="286099" y="-91"/>
                    <a:pt x="286770" y="27"/>
                    <a:pt x="287284" y="461"/>
                  </a:cubicBezTo>
                  <a:cubicBezTo>
                    <a:pt x="287797" y="896"/>
                    <a:pt x="288033" y="1528"/>
                    <a:pt x="287994" y="2199"/>
                  </a:cubicBezTo>
                  <a:lnTo>
                    <a:pt x="265410" y="211611"/>
                  </a:lnTo>
                  <a:cubicBezTo>
                    <a:pt x="265331" y="212440"/>
                    <a:pt x="264739" y="213111"/>
                    <a:pt x="263950" y="213308"/>
                  </a:cubicBezTo>
                  <a:lnTo>
                    <a:pt x="2501" y="283507"/>
                  </a:lnTo>
                  <a:cubicBezTo>
                    <a:pt x="2501" y="283507"/>
                    <a:pt x="2146" y="283586"/>
                    <a:pt x="1988" y="283586"/>
                  </a:cubicBezTo>
                  <a:close/>
                  <a:moveTo>
                    <a:pt x="23505" y="80294"/>
                  </a:moveTo>
                  <a:lnTo>
                    <a:pt x="4159" y="278967"/>
                  </a:lnTo>
                  <a:lnTo>
                    <a:pt x="261581" y="209834"/>
                  </a:lnTo>
                  <a:lnTo>
                    <a:pt x="283691" y="4686"/>
                  </a:lnTo>
                  <a:lnTo>
                    <a:pt x="23505" y="802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8" name="Google Shape;408;p25"/>
          <p:cNvGrpSpPr/>
          <p:nvPr/>
        </p:nvGrpSpPr>
        <p:grpSpPr>
          <a:xfrm rot="-1121930" flipH="1">
            <a:off x="408309" y="453084"/>
            <a:ext cx="1907981" cy="711032"/>
            <a:chOff x="8016318" y="6026788"/>
            <a:chExt cx="873838" cy="325646"/>
          </a:xfrm>
        </p:grpSpPr>
        <p:sp>
          <p:nvSpPr>
            <p:cNvPr id="409" name="Google Shape;409;p25"/>
            <p:cNvSpPr/>
            <p:nvPr/>
          </p:nvSpPr>
          <p:spPr>
            <a:xfrm>
              <a:off x="8361903" y="6350895"/>
              <a:ext cx="1657" cy="1539"/>
            </a:xfrm>
            <a:custGeom>
              <a:avLst/>
              <a:gdLst/>
              <a:ahLst/>
              <a:cxnLst/>
              <a:rect l="l" t="t" r="r" b="b"/>
              <a:pathLst>
                <a:path w="1657" h="1539" extrusionOk="0">
                  <a:moveTo>
                    <a:pt x="0" y="1539"/>
                  </a:moveTo>
                  <a:lnTo>
                    <a:pt x="1658" y="0"/>
                  </a:lnTo>
                  <a:cubicBezTo>
                    <a:pt x="592" y="987"/>
                    <a:pt x="0" y="1539"/>
                    <a:pt x="0" y="153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8040639" y="6026827"/>
              <a:ext cx="835712" cy="198514"/>
            </a:xfrm>
            <a:custGeom>
              <a:avLst/>
              <a:gdLst/>
              <a:ahLst/>
              <a:cxnLst/>
              <a:rect l="l" t="t" r="r" b="b"/>
              <a:pathLst>
                <a:path w="835712" h="198514" extrusionOk="0">
                  <a:moveTo>
                    <a:pt x="357429" y="198515"/>
                  </a:moveTo>
                  <a:lnTo>
                    <a:pt x="0" y="0"/>
                  </a:lnTo>
                  <a:lnTo>
                    <a:pt x="484363" y="25900"/>
                  </a:lnTo>
                  <a:lnTo>
                    <a:pt x="835712" y="186473"/>
                  </a:lnTo>
                  <a:lnTo>
                    <a:pt x="385185" y="197844"/>
                  </a:lnTo>
                  <a:lnTo>
                    <a:pt x="357429" y="1985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8040481" y="6058965"/>
              <a:ext cx="352100" cy="274122"/>
            </a:xfrm>
            <a:custGeom>
              <a:avLst/>
              <a:gdLst/>
              <a:ahLst/>
              <a:cxnLst/>
              <a:rect l="l" t="t" r="r" b="b"/>
              <a:pathLst>
                <a:path w="352100" h="274122" extrusionOk="0">
                  <a:moveTo>
                    <a:pt x="34981" y="40"/>
                  </a:moveTo>
                  <a:lnTo>
                    <a:pt x="350441" y="171865"/>
                  </a:lnTo>
                  <a:cubicBezTo>
                    <a:pt x="350441" y="171865"/>
                    <a:pt x="362759" y="238312"/>
                    <a:pt x="320277" y="274123"/>
                  </a:cubicBezTo>
                  <a:lnTo>
                    <a:pt x="0" y="90650"/>
                  </a:lnTo>
                  <a:cubicBezTo>
                    <a:pt x="22900" y="59302"/>
                    <a:pt x="32099" y="16780"/>
                    <a:pt x="349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8016318" y="6026788"/>
              <a:ext cx="873838" cy="325606"/>
            </a:xfrm>
            <a:custGeom>
              <a:avLst/>
              <a:gdLst/>
              <a:ahLst/>
              <a:cxnLst/>
              <a:rect l="l" t="t" r="r" b="b"/>
              <a:pathLst>
                <a:path w="873838" h="325606" extrusionOk="0">
                  <a:moveTo>
                    <a:pt x="59144" y="32217"/>
                  </a:moveTo>
                  <a:lnTo>
                    <a:pt x="21044" y="11450"/>
                  </a:lnTo>
                  <a:lnTo>
                    <a:pt x="24281" y="0"/>
                  </a:lnTo>
                  <a:lnTo>
                    <a:pt x="381711" y="198515"/>
                  </a:lnTo>
                  <a:lnTo>
                    <a:pt x="409466" y="197804"/>
                  </a:lnTo>
                  <a:lnTo>
                    <a:pt x="860033" y="186473"/>
                  </a:lnTo>
                  <a:cubicBezTo>
                    <a:pt x="860033" y="186473"/>
                    <a:pt x="906898" y="238550"/>
                    <a:pt x="827934" y="299273"/>
                  </a:cubicBezTo>
                  <a:lnTo>
                    <a:pt x="345585" y="325607"/>
                  </a:lnTo>
                  <a:cubicBezTo>
                    <a:pt x="345585" y="325607"/>
                    <a:pt x="346216" y="325055"/>
                    <a:pt x="347243" y="324067"/>
                  </a:cubicBezTo>
                  <a:lnTo>
                    <a:pt x="345585" y="325607"/>
                  </a:lnTo>
                  <a:lnTo>
                    <a:pt x="0" y="118248"/>
                  </a:lnTo>
                  <a:lnTo>
                    <a:pt x="19701" y="120262"/>
                  </a:lnTo>
                  <a:lnTo>
                    <a:pt x="24163" y="122828"/>
                  </a:lnTo>
                  <a:lnTo>
                    <a:pt x="344440" y="306301"/>
                  </a:lnTo>
                  <a:cubicBezTo>
                    <a:pt x="386922" y="270490"/>
                    <a:pt x="374604" y="204042"/>
                    <a:pt x="374604" y="204042"/>
                  </a:cubicBezTo>
                  <a:lnTo>
                    <a:pt x="59144" y="322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8069285" y="6078610"/>
              <a:ext cx="319364" cy="183094"/>
            </a:xfrm>
            <a:custGeom>
              <a:avLst/>
              <a:gdLst/>
              <a:ahLst/>
              <a:cxnLst/>
              <a:rect l="l" t="t" r="r" b="b"/>
              <a:pathLst>
                <a:path w="319364" h="183094" extrusionOk="0">
                  <a:moveTo>
                    <a:pt x="317728" y="183055"/>
                  </a:moveTo>
                  <a:cubicBezTo>
                    <a:pt x="317452" y="183055"/>
                    <a:pt x="317175" y="182976"/>
                    <a:pt x="316938" y="182858"/>
                  </a:cubicBezTo>
                  <a:lnTo>
                    <a:pt x="807" y="3018"/>
                  </a:lnTo>
                  <a:cubicBezTo>
                    <a:pt x="18" y="2584"/>
                    <a:pt x="-219" y="1597"/>
                    <a:pt x="215" y="807"/>
                  </a:cubicBezTo>
                  <a:cubicBezTo>
                    <a:pt x="649" y="17"/>
                    <a:pt x="1636" y="-219"/>
                    <a:pt x="2426" y="215"/>
                  </a:cubicBezTo>
                  <a:lnTo>
                    <a:pt x="318557" y="180055"/>
                  </a:lnTo>
                  <a:cubicBezTo>
                    <a:pt x="319347" y="180489"/>
                    <a:pt x="319584" y="181476"/>
                    <a:pt x="319149" y="182266"/>
                  </a:cubicBezTo>
                  <a:cubicBezTo>
                    <a:pt x="318834" y="182779"/>
                    <a:pt x="318321" y="183095"/>
                    <a:pt x="317728" y="1830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8060372" y="6106968"/>
              <a:ext cx="329373" cy="182927"/>
            </a:xfrm>
            <a:custGeom>
              <a:avLst/>
              <a:gdLst/>
              <a:ahLst/>
              <a:cxnLst/>
              <a:rect l="l" t="t" r="r" b="b"/>
              <a:pathLst>
                <a:path w="329373" h="182927" extrusionOk="0">
                  <a:moveTo>
                    <a:pt x="327747" y="182927"/>
                  </a:moveTo>
                  <a:cubicBezTo>
                    <a:pt x="327470" y="182927"/>
                    <a:pt x="327234" y="182848"/>
                    <a:pt x="326957" y="182730"/>
                  </a:cubicBezTo>
                  <a:lnTo>
                    <a:pt x="837" y="3048"/>
                  </a:lnTo>
                  <a:cubicBezTo>
                    <a:pt x="47" y="2613"/>
                    <a:pt x="-229" y="1626"/>
                    <a:pt x="205" y="837"/>
                  </a:cubicBezTo>
                  <a:cubicBezTo>
                    <a:pt x="639" y="47"/>
                    <a:pt x="1626" y="-229"/>
                    <a:pt x="2416" y="205"/>
                  </a:cubicBezTo>
                  <a:lnTo>
                    <a:pt x="328536" y="179887"/>
                  </a:lnTo>
                  <a:cubicBezTo>
                    <a:pt x="329326" y="180321"/>
                    <a:pt x="329602" y="181308"/>
                    <a:pt x="329168" y="182098"/>
                  </a:cubicBezTo>
                  <a:cubicBezTo>
                    <a:pt x="328892" y="182611"/>
                    <a:pt x="328339" y="182927"/>
                    <a:pt x="327747" y="1829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8049989" y="6130104"/>
              <a:ext cx="329057" cy="185138"/>
            </a:xfrm>
            <a:custGeom>
              <a:avLst/>
              <a:gdLst/>
              <a:ahLst/>
              <a:cxnLst/>
              <a:rect l="l" t="t" r="r" b="b"/>
              <a:pathLst>
                <a:path w="329057" h="185138" extrusionOk="0">
                  <a:moveTo>
                    <a:pt x="327431" y="185138"/>
                  </a:moveTo>
                  <a:cubicBezTo>
                    <a:pt x="327155" y="185138"/>
                    <a:pt x="326878" y="185059"/>
                    <a:pt x="326641" y="184941"/>
                  </a:cubicBezTo>
                  <a:lnTo>
                    <a:pt x="837" y="3048"/>
                  </a:lnTo>
                  <a:cubicBezTo>
                    <a:pt x="47" y="2614"/>
                    <a:pt x="-229" y="1627"/>
                    <a:pt x="205" y="837"/>
                  </a:cubicBezTo>
                  <a:cubicBezTo>
                    <a:pt x="639" y="47"/>
                    <a:pt x="1626" y="-229"/>
                    <a:pt x="2416" y="205"/>
                  </a:cubicBezTo>
                  <a:lnTo>
                    <a:pt x="328221" y="182098"/>
                  </a:lnTo>
                  <a:cubicBezTo>
                    <a:pt x="329010" y="182532"/>
                    <a:pt x="329287" y="183520"/>
                    <a:pt x="328852" y="184309"/>
                  </a:cubicBezTo>
                  <a:cubicBezTo>
                    <a:pt x="328576" y="184822"/>
                    <a:pt x="328023" y="185138"/>
                    <a:pt x="327431" y="1851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8396450" y="6211682"/>
              <a:ext cx="481560" cy="15279"/>
            </a:xfrm>
            <a:custGeom>
              <a:avLst/>
              <a:gdLst/>
              <a:ahLst/>
              <a:cxnLst/>
              <a:rect l="l" t="t" r="r" b="b"/>
              <a:pathLst>
                <a:path w="481560" h="15279" extrusionOk="0">
                  <a:moveTo>
                    <a:pt x="1618" y="15279"/>
                  </a:moveTo>
                  <a:cubicBezTo>
                    <a:pt x="750" y="15279"/>
                    <a:pt x="40" y="14569"/>
                    <a:pt x="0" y="13700"/>
                  </a:cubicBezTo>
                  <a:cubicBezTo>
                    <a:pt x="0" y="12792"/>
                    <a:pt x="671" y="12081"/>
                    <a:pt x="1579" y="12042"/>
                  </a:cubicBezTo>
                  <a:lnTo>
                    <a:pt x="479902" y="0"/>
                  </a:lnTo>
                  <a:cubicBezTo>
                    <a:pt x="479902" y="0"/>
                    <a:pt x="479902" y="0"/>
                    <a:pt x="479941" y="0"/>
                  </a:cubicBezTo>
                  <a:cubicBezTo>
                    <a:pt x="480810" y="0"/>
                    <a:pt x="481521" y="710"/>
                    <a:pt x="481560" y="1579"/>
                  </a:cubicBezTo>
                  <a:cubicBezTo>
                    <a:pt x="481560" y="2487"/>
                    <a:pt x="480889" y="3198"/>
                    <a:pt x="479981" y="3237"/>
                  </a:cubicBezTo>
                  <a:lnTo>
                    <a:pt x="1658" y="15279"/>
                  </a:lnTo>
                  <a:cubicBezTo>
                    <a:pt x="1658" y="15279"/>
                    <a:pt x="1658" y="15279"/>
                    <a:pt x="1618" y="152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8424184" y="6223031"/>
              <a:ext cx="24627" cy="125573"/>
            </a:xfrm>
            <a:custGeom>
              <a:avLst/>
              <a:gdLst/>
              <a:ahLst/>
              <a:cxnLst/>
              <a:rect l="l" t="t" r="r" b="b"/>
              <a:pathLst>
                <a:path w="24627" h="125573" extrusionOk="0">
                  <a:moveTo>
                    <a:pt x="2351" y="125574"/>
                  </a:moveTo>
                  <a:cubicBezTo>
                    <a:pt x="2035" y="125574"/>
                    <a:pt x="1719" y="125495"/>
                    <a:pt x="1443" y="125298"/>
                  </a:cubicBezTo>
                  <a:cubicBezTo>
                    <a:pt x="693" y="124784"/>
                    <a:pt x="535" y="123797"/>
                    <a:pt x="1008" y="123047"/>
                  </a:cubicBezTo>
                  <a:cubicBezTo>
                    <a:pt x="1483" y="122376"/>
                    <a:pt x="47044" y="54625"/>
                    <a:pt x="417" y="2706"/>
                  </a:cubicBezTo>
                  <a:cubicBezTo>
                    <a:pt x="-176" y="2035"/>
                    <a:pt x="-136" y="1009"/>
                    <a:pt x="535" y="416"/>
                  </a:cubicBezTo>
                  <a:cubicBezTo>
                    <a:pt x="1206" y="-176"/>
                    <a:pt x="2233" y="-136"/>
                    <a:pt x="2825" y="535"/>
                  </a:cubicBezTo>
                  <a:cubicBezTo>
                    <a:pt x="51151" y="54388"/>
                    <a:pt x="4128" y="124152"/>
                    <a:pt x="3654" y="124863"/>
                  </a:cubicBezTo>
                  <a:cubicBezTo>
                    <a:pt x="3338" y="125337"/>
                    <a:pt x="2825" y="125574"/>
                    <a:pt x="2312" y="1255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8447083" y="6223662"/>
              <a:ext cx="24712" cy="125100"/>
            </a:xfrm>
            <a:custGeom>
              <a:avLst/>
              <a:gdLst/>
              <a:ahLst/>
              <a:cxnLst/>
              <a:rect l="l" t="t" r="r" b="b"/>
              <a:pathLst>
                <a:path w="24712" h="125100" extrusionOk="0">
                  <a:moveTo>
                    <a:pt x="2628" y="125100"/>
                  </a:moveTo>
                  <a:cubicBezTo>
                    <a:pt x="2312" y="125100"/>
                    <a:pt x="1996" y="125021"/>
                    <a:pt x="1720" y="124823"/>
                  </a:cubicBezTo>
                  <a:cubicBezTo>
                    <a:pt x="969" y="124310"/>
                    <a:pt x="811" y="123323"/>
                    <a:pt x="1285" y="122573"/>
                  </a:cubicBezTo>
                  <a:cubicBezTo>
                    <a:pt x="1759" y="121902"/>
                    <a:pt x="47045" y="54665"/>
                    <a:pt x="416" y="2706"/>
                  </a:cubicBezTo>
                  <a:cubicBezTo>
                    <a:pt x="-176" y="2035"/>
                    <a:pt x="-136" y="1008"/>
                    <a:pt x="535" y="416"/>
                  </a:cubicBezTo>
                  <a:cubicBezTo>
                    <a:pt x="1206" y="-176"/>
                    <a:pt x="2233" y="-136"/>
                    <a:pt x="2825" y="535"/>
                  </a:cubicBezTo>
                  <a:cubicBezTo>
                    <a:pt x="51151" y="54388"/>
                    <a:pt x="4444" y="123679"/>
                    <a:pt x="3970" y="124389"/>
                  </a:cubicBezTo>
                  <a:cubicBezTo>
                    <a:pt x="3654" y="124863"/>
                    <a:pt x="3141" y="125100"/>
                    <a:pt x="2628" y="125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8765495" y="6214423"/>
              <a:ext cx="24463" cy="117519"/>
            </a:xfrm>
            <a:custGeom>
              <a:avLst/>
              <a:gdLst/>
              <a:ahLst/>
              <a:cxnLst/>
              <a:rect l="l" t="t" r="r" b="b"/>
              <a:pathLst>
                <a:path w="24463" h="117519" extrusionOk="0">
                  <a:moveTo>
                    <a:pt x="1611" y="117520"/>
                  </a:moveTo>
                  <a:cubicBezTo>
                    <a:pt x="1255" y="117520"/>
                    <a:pt x="900" y="117401"/>
                    <a:pt x="624" y="117165"/>
                  </a:cubicBezTo>
                  <a:cubicBezTo>
                    <a:pt x="-87" y="116612"/>
                    <a:pt x="-206" y="115585"/>
                    <a:pt x="347" y="114914"/>
                  </a:cubicBezTo>
                  <a:cubicBezTo>
                    <a:pt x="821" y="114322"/>
                    <a:pt x="47015" y="54585"/>
                    <a:pt x="426" y="2707"/>
                  </a:cubicBezTo>
                  <a:cubicBezTo>
                    <a:pt x="-166" y="2035"/>
                    <a:pt x="-127" y="1009"/>
                    <a:pt x="545" y="416"/>
                  </a:cubicBezTo>
                  <a:cubicBezTo>
                    <a:pt x="1216" y="-176"/>
                    <a:pt x="2242" y="-136"/>
                    <a:pt x="2834" y="535"/>
                  </a:cubicBezTo>
                  <a:cubicBezTo>
                    <a:pt x="51239" y="54467"/>
                    <a:pt x="3348" y="116256"/>
                    <a:pt x="2874" y="116888"/>
                  </a:cubicBezTo>
                  <a:cubicBezTo>
                    <a:pt x="2558" y="117283"/>
                    <a:pt x="2085" y="117520"/>
                    <a:pt x="1611" y="1175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8787378" y="6213910"/>
              <a:ext cx="25063" cy="116730"/>
            </a:xfrm>
            <a:custGeom>
              <a:avLst/>
              <a:gdLst/>
              <a:ahLst/>
              <a:cxnLst/>
              <a:rect l="l" t="t" r="r" b="b"/>
              <a:pathLst>
                <a:path w="25063" h="116730" extrusionOk="0">
                  <a:moveTo>
                    <a:pt x="3930" y="116730"/>
                  </a:moveTo>
                  <a:cubicBezTo>
                    <a:pt x="3575" y="116730"/>
                    <a:pt x="3259" y="116612"/>
                    <a:pt x="2943" y="116414"/>
                  </a:cubicBezTo>
                  <a:cubicBezTo>
                    <a:pt x="2232" y="115861"/>
                    <a:pt x="2114" y="114874"/>
                    <a:pt x="2627" y="114164"/>
                  </a:cubicBezTo>
                  <a:cubicBezTo>
                    <a:pt x="3061" y="113572"/>
                    <a:pt x="47005" y="54585"/>
                    <a:pt x="416" y="2707"/>
                  </a:cubicBezTo>
                  <a:cubicBezTo>
                    <a:pt x="-176" y="2035"/>
                    <a:pt x="-136" y="1009"/>
                    <a:pt x="535" y="416"/>
                  </a:cubicBezTo>
                  <a:cubicBezTo>
                    <a:pt x="1206" y="-176"/>
                    <a:pt x="2232" y="-136"/>
                    <a:pt x="2825" y="535"/>
                  </a:cubicBezTo>
                  <a:cubicBezTo>
                    <a:pt x="51190" y="54428"/>
                    <a:pt x="5667" y="115506"/>
                    <a:pt x="5194" y="116099"/>
                  </a:cubicBezTo>
                  <a:cubicBezTo>
                    <a:pt x="4878" y="116533"/>
                    <a:pt x="4404" y="116730"/>
                    <a:pt x="3930" y="116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8106910" y="6043171"/>
              <a:ext cx="714043" cy="169813"/>
            </a:xfrm>
            <a:custGeom>
              <a:avLst/>
              <a:gdLst/>
              <a:ahLst/>
              <a:cxnLst/>
              <a:rect l="l" t="t" r="r" b="b"/>
              <a:pathLst>
                <a:path w="714043" h="169813" extrusionOk="0">
                  <a:moveTo>
                    <a:pt x="293369" y="169814"/>
                  </a:moveTo>
                  <a:cubicBezTo>
                    <a:pt x="293093" y="169814"/>
                    <a:pt x="292816" y="169735"/>
                    <a:pt x="292580" y="169616"/>
                  </a:cubicBezTo>
                  <a:lnTo>
                    <a:pt x="809" y="3042"/>
                  </a:lnTo>
                  <a:cubicBezTo>
                    <a:pt x="177" y="2687"/>
                    <a:pt x="-139" y="1897"/>
                    <a:pt x="58" y="1187"/>
                  </a:cubicBezTo>
                  <a:cubicBezTo>
                    <a:pt x="256" y="476"/>
                    <a:pt x="927" y="-37"/>
                    <a:pt x="1677" y="2"/>
                  </a:cubicBezTo>
                  <a:lnTo>
                    <a:pt x="400089" y="13426"/>
                  </a:lnTo>
                  <a:cubicBezTo>
                    <a:pt x="400325" y="13426"/>
                    <a:pt x="400523" y="13466"/>
                    <a:pt x="400720" y="13584"/>
                  </a:cubicBezTo>
                  <a:lnTo>
                    <a:pt x="713101" y="159154"/>
                  </a:lnTo>
                  <a:cubicBezTo>
                    <a:pt x="713772" y="159469"/>
                    <a:pt x="714167" y="160219"/>
                    <a:pt x="714009" y="160970"/>
                  </a:cubicBezTo>
                  <a:cubicBezTo>
                    <a:pt x="713851" y="161720"/>
                    <a:pt x="713219" y="162233"/>
                    <a:pt x="712469" y="162233"/>
                  </a:cubicBezTo>
                  <a:lnTo>
                    <a:pt x="293448" y="169814"/>
                  </a:lnTo>
                  <a:cubicBezTo>
                    <a:pt x="293448" y="169814"/>
                    <a:pt x="293448" y="169814"/>
                    <a:pt x="293448" y="169814"/>
                  </a:cubicBezTo>
                  <a:close/>
                  <a:moveTo>
                    <a:pt x="8073" y="3437"/>
                  </a:moveTo>
                  <a:lnTo>
                    <a:pt x="293803" y="166576"/>
                  </a:lnTo>
                  <a:lnTo>
                    <a:pt x="705402" y="159114"/>
                  </a:lnTo>
                  <a:lnTo>
                    <a:pt x="399615" y="16624"/>
                  </a:lnTo>
                  <a:lnTo>
                    <a:pt x="8073" y="34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8198290" y="6062006"/>
              <a:ext cx="281189" cy="130290"/>
            </a:xfrm>
            <a:custGeom>
              <a:avLst/>
              <a:gdLst/>
              <a:ahLst/>
              <a:cxnLst/>
              <a:rect l="l" t="t" r="r" b="b"/>
              <a:pathLst>
                <a:path w="281189" h="130290" extrusionOk="0">
                  <a:moveTo>
                    <a:pt x="0" y="2448"/>
                  </a:moveTo>
                  <a:lnTo>
                    <a:pt x="217901" y="129737"/>
                  </a:lnTo>
                  <a:lnTo>
                    <a:pt x="281190" y="130290"/>
                  </a:lnTo>
                  <a:lnTo>
                    <a:pt x="52432" y="0"/>
                  </a:lnTo>
                  <a:lnTo>
                    <a:pt x="0" y="24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A84FCE6-1749-4130-A46B-7568310D5B9B}"/>
              </a:ext>
            </a:extLst>
          </p:cNvPr>
          <p:cNvSpPr txBox="1"/>
          <p:nvPr/>
        </p:nvSpPr>
        <p:spPr>
          <a:xfrm>
            <a:off x="2295376" y="2124193"/>
            <a:ext cx="45532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A.M. </a:t>
            </a:r>
            <a:r>
              <a:rPr lang="en-US" sz="1600" dirty="0" err="1"/>
              <a:t>Yusran</a:t>
            </a:r>
            <a:r>
              <a:rPr lang="en-US" sz="1600" dirty="0"/>
              <a:t> </a:t>
            </a:r>
            <a:r>
              <a:rPr lang="en-US" sz="1600" dirty="0" err="1"/>
              <a:t>Mazidan</a:t>
            </a:r>
            <a:r>
              <a:rPr lang="en-US" sz="1600" dirty="0"/>
              <a:t> (220209501052)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/>
              <a:t>Muh</a:t>
            </a:r>
            <a:r>
              <a:rPr lang="en-US" sz="1600" dirty="0"/>
              <a:t>. </a:t>
            </a:r>
            <a:r>
              <a:rPr lang="en-US" sz="1600" dirty="0" err="1"/>
              <a:t>Idul</a:t>
            </a:r>
            <a:r>
              <a:rPr lang="en-US" sz="1600" dirty="0"/>
              <a:t> Akbar </a:t>
            </a:r>
            <a:r>
              <a:rPr lang="en-US" sz="1600" dirty="0" err="1"/>
              <a:t>Pratama</a:t>
            </a:r>
            <a:r>
              <a:rPr lang="en-US" sz="1600" dirty="0"/>
              <a:t> (2202501038)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Andi Ahmad Jalal </a:t>
            </a:r>
            <a:r>
              <a:rPr lang="en-US" sz="1600" dirty="0" err="1"/>
              <a:t>Syamsir</a:t>
            </a:r>
            <a:r>
              <a:rPr lang="en-US" sz="1600" dirty="0"/>
              <a:t> (220209501060)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/>
              <a:t>Alya</a:t>
            </a:r>
            <a:r>
              <a:rPr lang="en-US" sz="1600" dirty="0"/>
              <a:t> Olivia (220209501041)</a:t>
            </a:r>
          </a:p>
          <a:p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C57E0-3F70-4AE4-A143-F44E4E01B97E}"/>
              </a:ext>
            </a:extLst>
          </p:cNvPr>
          <p:cNvSpPr txBox="1"/>
          <p:nvPr/>
        </p:nvSpPr>
        <p:spPr>
          <a:xfrm>
            <a:off x="4000880" y="3390321"/>
            <a:ext cx="1142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PTIK C 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33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Tampilan</a:t>
            </a:r>
            <a:endParaRPr dirty="0"/>
          </a:p>
        </p:txBody>
      </p:sp>
      <p:sp>
        <p:nvSpPr>
          <p:cNvPr id="988" name="Google Shape;988;p33"/>
          <p:cNvSpPr txBox="1">
            <a:spLocks noGrp="1"/>
          </p:cNvSpPr>
          <p:nvPr>
            <p:ph type="title" idx="2"/>
          </p:nvPr>
        </p:nvSpPr>
        <p:spPr>
          <a:xfrm>
            <a:off x="801038" y="1381830"/>
            <a:ext cx="6776031" cy="1730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0" dirty="0" err="1"/>
              <a:t>Rancangan</a:t>
            </a:r>
            <a:r>
              <a:rPr lang="en-US" b="0" dirty="0"/>
              <a:t> </a:t>
            </a:r>
            <a:r>
              <a:rPr lang="en-US" b="0" dirty="0" err="1"/>
              <a:t>tampilannya</a:t>
            </a:r>
            <a:r>
              <a:rPr lang="en-US" b="0" dirty="0"/>
              <a:t> </a:t>
            </a:r>
            <a:r>
              <a:rPr lang="en-US" b="0" dirty="0" err="1"/>
              <a:t>akan</a:t>
            </a:r>
            <a:r>
              <a:rPr lang="en-US" b="0" dirty="0"/>
              <a:t> kami </a:t>
            </a:r>
            <a:r>
              <a:rPr lang="en-US" b="0" dirty="0" err="1"/>
              <a:t>tampilkan</a:t>
            </a:r>
            <a:r>
              <a:rPr lang="en-US" b="0" dirty="0"/>
              <a:t> </a:t>
            </a:r>
            <a:r>
              <a:rPr lang="en-US" b="0" dirty="0" err="1"/>
              <a:t>langsung</a:t>
            </a:r>
            <a:r>
              <a:rPr lang="en-US" b="0" dirty="0"/>
              <a:t> pada </a:t>
            </a:r>
            <a:r>
              <a:rPr lang="en-US" b="0" dirty="0" err="1"/>
              <a:t>figma</a:t>
            </a:r>
            <a:br>
              <a:rPr lang="en-US" b="0" dirty="0"/>
            </a:br>
            <a:br>
              <a:rPr lang="en-US" b="0" dirty="0"/>
            </a:br>
            <a:r>
              <a:rPr lang="en-US" b="0" dirty="0">
                <a:hlinkClick r:id="rId3"/>
              </a:rPr>
              <a:t>https://www.figma.com/file/GI1xCjDKtxrWGttAHJLG4c/Material-3-Design-Kit-(Community)?type=design&amp;node-id=54804%3A27638&amp;mode=design&amp;t=UQwDN1ZIwxAiwBEt-1</a:t>
            </a:r>
            <a:endParaRPr b="0" dirty="0"/>
          </a:p>
        </p:txBody>
      </p:sp>
      <p:grpSp>
        <p:nvGrpSpPr>
          <p:cNvPr id="989" name="Google Shape;989;p33"/>
          <p:cNvGrpSpPr/>
          <p:nvPr/>
        </p:nvGrpSpPr>
        <p:grpSpPr>
          <a:xfrm>
            <a:off x="7018461" y="2345325"/>
            <a:ext cx="2402517" cy="2387264"/>
            <a:chOff x="7018461" y="2345325"/>
            <a:chExt cx="2402517" cy="2387264"/>
          </a:xfrm>
        </p:grpSpPr>
        <p:sp>
          <p:nvSpPr>
            <p:cNvPr id="990" name="Google Shape;990;p33"/>
            <p:cNvSpPr/>
            <p:nvPr/>
          </p:nvSpPr>
          <p:spPr>
            <a:xfrm rot="7423117">
              <a:off x="7129585" y="3962717"/>
              <a:ext cx="675798" cy="628656"/>
            </a:xfrm>
            <a:custGeom>
              <a:avLst/>
              <a:gdLst/>
              <a:ahLst/>
              <a:cxnLst/>
              <a:rect l="l" t="t" r="r" b="b"/>
              <a:pathLst>
                <a:path w="161875" h="150583" extrusionOk="0">
                  <a:moveTo>
                    <a:pt x="86070" y="0"/>
                  </a:moveTo>
                  <a:cubicBezTo>
                    <a:pt x="90019" y="12121"/>
                    <a:pt x="100758" y="56104"/>
                    <a:pt x="100758" y="56104"/>
                  </a:cubicBezTo>
                  <a:cubicBezTo>
                    <a:pt x="100758" y="56104"/>
                    <a:pt x="156151" y="22386"/>
                    <a:pt x="154058" y="25150"/>
                  </a:cubicBezTo>
                  <a:cubicBezTo>
                    <a:pt x="151966" y="27953"/>
                    <a:pt x="119038" y="71778"/>
                    <a:pt x="119038" y="71778"/>
                  </a:cubicBezTo>
                  <a:lnTo>
                    <a:pt x="161876" y="113826"/>
                  </a:lnTo>
                  <a:lnTo>
                    <a:pt x="113905" y="93375"/>
                  </a:lnTo>
                  <a:lnTo>
                    <a:pt x="104864" y="150584"/>
                  </a:lnTo>
                  <a:lnTo>
                    <a:pt x="90927" y="100916"/>
                  </a:lnTo>
                  <a:lnTo>
                    <a:pt x="45996" y="137673"/>
                  </a:lnTo>
                  <a:lnTo>
                    <a:pt x="77266" y="84768"/>
                  </a:lnTo>
                  <a:lnTo>
                    <a:pt x="0" y="50260"/>
                  </a:lnTo>
                  <a:lnTo>
                    <a:pt x="77937" y="64750"/>
                  </a:lnTo>
                  <a:lnTo>
                    <a:pt x="86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3"/>
            <p:cNvSpPr/>
            <p:nvPr/>
          </p:nvSpPr>
          <p:spPr>
            <a:xfrm rot="7254583">
              <a:off x="7692462" y="2680957"/>
              <a:ext cx="1533115" cy="1324484"/>
            </a:xfrm>
            <a:custGeom>
              <a:avLst/>
              <a:gdLst/>
              <a:ahLst/>
              <a:cxnLst/>
              <a:rect l="l" t="t" r="r" b="b"/>
              <a:pathLst>
                <a:path w="61323" h="52978" extrusionOk="0">
                  <a:moveTo>
                    <a:pt x="0" y="0"/>
                  </a:moveTo>
                  <a:cubicBezTo>
                    <a:pt x="19659" y="0"/>
                    <a:pt x="51915" y="50576"/>
                    <a:pt x="32294" y="49349"/>
                  </a:cubicBezTo>
                  <a:cubicBezTo>
                    <a:pt x="29221" y="49157"/>
                    <a:pt x="25763" y="45897"/>
                    <a:pt x="25763" y="42818"/>
                  </a:cubicBezTo>
                  <a:cubicBezTo>
                    <a:pt x="25763" y="40834"/>
                    <a:pt x="27483" y="38645"/>
                    <a:pt x="29391" y="38100"/>
                  </a:cubicBezTo>
                  <a:cubicBezTo>
                    <a:pt x="40682" y="34874"/>
                    <a:pt x="57610" y="41838"/>
                    <a:pt x="61323" y="5297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357563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7"/>
          <p:cNvSpPr txBox="1">
            <a:spLocks noGrp="1"/>
          </p:cNvSpPr>
          <p:nvPr>
            <p:ph type="title" idx="2"/>
          </p:nvPr>
        </p:nvSpPr>
        <p:spPr>
          <a:xfrm>
            <a:off x="5205993" y="1467951"/>
            <a:ext cx="2356551" cy="1744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40" name="Google Shape;440;p27"/>
          <p:cNvGrpSpPr/>
          <p:nvPr/>
        </p:nvGrpSpPr>
        <p:grpSpPr>
          <a:xfrm>
            <a:off x="1501500" y="1426114"/>
            <a:ext cx="3996780" cy="2260844"/>
            <a:chOff x="1482821" y="1949754"/>
            <a:chExt cx="3852318" cy="2179127"/>
          </a:xfrm>
        </p:grpSpPr>
        <p:sp>
          <p:nvSpPr>
            <p:cNvPr id="441" name="Google Shape;441;p27"/>
            <p:cNvSpPr/>
            <p:nvPr/>
          </p:nvSpPr>
          <p:spPr>
            <a:xfrm>
              <a:off x="2509958" y="2115658"/>
              <a:ext cx="101917" cy="253437"/>
            </a:xfrm>
            <a:custGeom>
              <a:avLst/>
              <a:gdLst/>
              <a:ahLst/>
              <a:cxnLst/>
              <a:rect l="l" t="t" r="r" b="b"/>
              <a:pathLst>
                <a:path w="36591" h="90991" extrusionOk="0">
                  <a:moveTo>
                    <a:pt x="25258" y="26540"/>
                  </a:moveTo>
                  <a:cubicBezTo>
                    <a:pt x="23876" y="32502"/>
                    <a:pt x="22059" y="37161"/>
                    <a:pt x="24982" y="43162"/>
                  </a:cubicBezTo>
                  <a:cubicBezTo>
                    <a:pt x="26877" y="47110"/>
                    <a:pt x="29759" y="50585"/>
                    <a:pt x="31930" y="54375"/>
                  </a:cubicBezTo>
                  <a:cubicBezTo>
                    <a:pt x="36905" y="63219"/>
                    <a:pt x="39195" y="76603"/>
                    <a:pt x="32128" y="84816"/>
                  </a:cubicBezTo>
                  <a:cubicBezTo>
                    <a:pt x="28693" y="88843"/>
                    <a:pt x="22691" y="91212"/>
                    <a:pt x="17164" y="90975"/>
                  </a:cubicBezTo>
                  <a:cubicBezTo>
                    <a:pt x="8123" y="90580"/>
                    <a:pt x="4845" y="80710"/>
                    <a:pt x="2595" y="73958"/>
                  </a:cubicBezTo>
                  <a:cubicBezTo>
                    <a:pt x="-326" y="65312"/>
                    <a:pt x="-1077" y="55875"/>
                    <a:pt x="1884" y="47189"/>
                  </a:cubicBezTo>
                  <a:cubicBezTo>
                    <a:pt x="3898" y="41228"/>
                    <a:pt x="7491" y="35858"/>
                    <a:pt x="9267" y="29817"/>
                  </a:cubicBezTo>
                  <a:cubicBezTo>
                    <a:pt x="11163" y="23382"/>
                    <a:pt x="11439" y="16591"/>
                    <a:pt x="11637" y="9919"/>
                  </a:cubicBezTo>
                  <a:cubicBezTo>
                    <a:pt x="11676" y="7944"/>
                    <a:pt x="11755" y="5891"/>
                    <a:pt x="12466" y="4036"/>
                  </a:cubicBezTo>
                  <a:cubicBezTo>
                    <a:pt x="14400" y="-1097"/>
                    <a:pt x="19730" y="-1334"/>
                    <a:pt x="22534" y="3325"/>
                  </a:cubicBezTo>
                  <a:cubicBezTo>
                    <a:pt x="26719" y="10274"/>
                    <a:pt x="27113" y="18999"/>
                    <a:pt x="25376" y="265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2168600" y="2171890"/>
              <a:ext cx="187818" cy="224030"/>
            </a:xfrm>
            <a:custGeom>
              <a:avLst/>
              <a:gdLst/>
              <a:ahLst/>
              <a:cxnLst/>
              <a:rect l="l" t="t" r="r" b="b"/>
              <a:pathLst>
                <a:path w="67432" h="80433" extrusionOk="0">
                  <a:moveTo>
                    <a:pt x="14880" y="9588"/>
                  </a:moveTo>
                  <a:cubicBezTo>
                    <a:pt x="14011" y="11720"/>
                    <a:pt x="12195" y="13339"/>
                    <a:pt x="10537" y="14958"/>
                  </a:cubicBezTo>
                  <a:cubicBezTo>
                    <a:pt x="6707" y="18669"/>
                    <a:pt x="3233" y="22854"/>
                    <a:pt x="1179" y="27750"/>
                  </a:cubicBezTo>
                  <a:cubicBezTo>
                    <a:pt x="-5" y="30553"/>
                    <a:pt x="-637" y="33949"/>
                    <a:pt x="943" y="36554"/>
                  </a:cubicBezTo>
                  <a:cubicBezTo>
                    <a:pt x="3114" y="40108"/>
                    <a:pt x="8247" y="40463"/>
                    <a:pt x="11169" y="43424"/>
                  </a:cubicBezTo>
                  <a:cubicBezTo>
                    <a:pt x="11840" y="44096"/>
                    <a:pt x="12392" y="45004"/>
                    <a:pt x="12392" y="45951"/>
                  </a:cubicBezTo>
                  <a:cubicBezTo>
                    <a:pt x="12392" y="46662"/>
                    <a:pt x="12077" y="47333"/>
                    <a:pt x="11721" y="47925"/>
                  </a:cubicBezTo>
                  <a:cubicBezTo>
                    <a:pt x="9747" y="51439"/>
                    <a:pt x="6509" y="54045"/>
                    <a:pt x="4378" y="57440"/>
                  </a:cubicBezTo>
                  <a:cubicBezTo>
                    <a:pt x="2759" y="60046"/>
                    <a:pt x="1851" y="63126"/>
                    <a:pt x="2285" y="66126"/>
                  </a:cubicBezTo>
                  <a:cubicBezTo>
                    <a:pt x="2719" y="69127"/>
                    <a:pt x="4614" y="72009"/>
                    <a:pt x="7417" y="73194"/>
                  </a:cubicBezTo>
                  <a:cubicBezTo>
                    <a:pt x="10734" y="74575"/>
                    <a:pt x="14761" y="73470"/>
                    <a:pt x="17999" y="75010"/>
                  </a:cubicBezTo>
                  <a:cubicBezTo>
                    <a:pt x="20526" y="76234"/>
                    <a:pt x="22184" y="78840"/>
                    <a:pt x="24790" y="79906"/>
                  </a:cubicBezTo>
                  <a:cubicBezTo>
                    <a:pt x="28304" y="81366"/>
                    <a:pt x="32212" y="79511"/>
                    <a:pt x="35608" y="77813"/>
                  </a:cubicBezTo>
                  <a:cubicBezTo>
                    <a:pt x="39003" y="76115"/>
                    <a:pt x="43149" y="74536"/>
                    <a:pt x="46426" y="76392"/>
                  </a:cubicBezTo>
                  <a:cubicBezTo>
                    <a:pt x="47531" y="77023"/>
                    <a:pt x="48400" y="77971"/>
                    <a:pt x="49545" y="78603"/>
                  </a:cubicBezTo>
                  <a:cubicBezTo>
                    <a:pt x="51045" y="79392"/>
                    <a:pt x="52822" y="79432"/>
                    <a:pt x="54520" y="79471"/>
                  </a:cubicBezTo>
                  <a:cubicBezTo>
                    <a:pt x="57244" y="79511"/>
                    <a:pt x="60126" y="79511"/>
                    <a:pt x="62495" y="78129"/>
                  </a:cubicBezTo>
                  <a:cubicBezTo>
                    <a:pt x="65930" y="76076"/>
                    <a:pt x="67114" y="71654"/>
                    <a:pt x="67351" y="67666"/>
                  </a:cubicBezTo>
                  <a:cubicBezTo>
                    <a:pt x="67904" y="59375"/>
                    <a:pt x="65653" y="50689"/>
                    <a:pt x="60087" y="44530"/>
                  </a:cubicBezTo>
                  <a:cubicBezTo>
                    <a:pt x="57086" y="41213"/>
                    <a:pt x="53098" y="38529"/>
                    <a:pt x="51558" y="34343"/>
                  </a:cubicBezTo>
                  <a:cubicBezTo>
                    <a:pt x="49269" y="28105"/>
                    <a:pt x="53256" y="21078"/>
                    <a:pt x="51796" y="14642"/>
                  </a:cubicBezTo>
                  <a:cubicBezTo>
                    <a:pt x="50808" y="10299"/>
                    <a:pt x="47413" y="6864"/>
                    <a:pt x="43662" y="4495"/>
                  </a:cubicBezTo>
                  <a:cubicBezTo>
                    <a:pt x="38293" y="1139"/>
                    <a:pt x="31857" y="-361"/>
                    <a:pt x="25579" y="73"/>
                  </a:cubicBezTo>
                  <a:cubicBezTo>
                    <a:pt x="22460" y="271"/>
                    <a:pt x="19065" y="863"/>
                    <a:pt x="16222" y="2245"/>
                  </a:cubicBezTo>
                  <a:cubicBezTo>
                    <a:pt x="12787" y="3903"/>
                    <a:pt x="16143" y="6509"/>
                    <a:pt x="14880" y="96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2131637" y="3563532"/>
              <a:ext cx="2004179" cy="555013"/>
            </a:xfrm>
            <a:custGeom>
              <a:avLst/>
              <a:gdLst/>
              <a:ahLst/>
              <a:cxnLst/>
              <a:rect l="l" t="t" r="r" b="b"/>
              <a:pathLst>
                <a:path w="719556" h="199265" extrusionOk="0">
                  <a:moveTo>
                    <a:pt x="719557" y="199265"/>
                  </a:moveTo>
                  <a:lnTo>
                    <a:pt x="12674" y="199265"/>
                  </a:lnTo>
                  <a:lnTo>
                    <a:pt x="0" y="0"/>
                  </a:lnTo>
                  <a:lnTo>
                    <a:pt x="719557" y="31783"/>
                  </a:lnTo>
                  <a:lnTo>
                    <a:pt x="719557" y="1992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2131637" y="3751907"/>
              <a:ext cx="2004179" cy="113267"/>
            </a:xfrm>
            <a:custGeom>
              <a:avLst/>
              <a:gdLst/>
              <a:ahLst/>
              <a:cxnLst/>
              <a:rect l="l" t="t" r="r" b="b"/>
              <a:pathLst>
                <a:path w="719556" h="40666" extrusionOk="0">
                  <a:moveTo>
                    <a:pt x="4304" y="0"/>
                  </a:moveTo>
                  <a:lnTo>
                    <a:pt x="719557" y="24360"/>
                  </a:lnTo>
                  <a:lnTo>
                    <a:pt x="719557" y="40666"/>
                  </a:lnTo>
                  <a:lnTo>
                    <a:pt x="0" y="16267"/>
                  </a:lnTo>
                  <a:lnTo>
                    <a:pt x="43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2550287" y="2255232"/>
              <a:ext cx="30594" cy="83904"/>
            </a:xfrm>
            <a:custGeom>
              <a:avLst/>
              <a:gdLst/>
              <a:ahLst/>
              <a:cxnLst/>
              <a:rect l="l" t="t" r="r" b="b"/>
              <a:pathLst>
                <a:path w="10984" h="30124" extrusionOk="0">
                  <a:moveTo>
                    <a:pt x="0" y="30125"/>
                  </a:moveTo>
                  <a:cubicBezTo>
                    <a:pt x="0" y="30125"/>
                    <a:pt x="21596" y="19780"/>
                    <a:pt x="4224" y="0"/>
                  </a:cubicBezTo>
                  <a:lnTo>
                    <a:pt x="0" y="30125"/>
                  </a:lnTo>
                  <a:close/>
                </a:path>
              </a:pathLst>
            </a:custGeom>
            <a:solidFill>
              <a:srgbClr val="EFA8C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1653933" y="2478139"/>
              <a:ext cx="1349205" cy="1093308"/>
            </a:xfrm>
            <a:custGeom>
              <a:avLst/>
              <a:gdLst/>
              <a:ahLst/>
              <a:cxnLst/>
              <a:rect l="l" t="t" r="r" b="b"/>
              <a:pathLst>
                <a:path w="484402" h="392528" extrusionOk="0">
                  <a:moveTo>
                    <a:pt x="6554" y="168193"/>
                  </a:moveTo>
                  <a:lnTo>
                    <a:pt x="0" y="194014"/>
                  </a:lnTo>
                  <a:lnTo>
                    <a:pt x="99455" y="200528"/>
                  </a:lnTo>
                  <a:lnTo>
                    <a:pt x="62144" y="392529"/>
                  </a:lnTo>
                  <a:lnTo>
                    <a:pt x="428141" y="319685"/>
                  </a:lnTo>
                  <a:lnTo>
                    <a:pt x="396753" y="180748"/>
                  </a:lnTo>
                  <a:lnTo>
                    <a:pt x="484403" y="158401"/>
                  </a:lnTo>
                  <a:lnTo>
                    <a:pt x="443579" y="76792"/>
                  </a:lnTo>
                  <a:cubicBezTo>
                    <a:pt x="433511" y="58354"/>
                    <a:pt x="415705" y="33757"/>
                    <a:pt x="392884" y="22149"/>
                  </a:cubicBezTo>
                  <a:cubicBezTo>
                    <a:pt x="373104" y="12081"/>
                    <a:pt x="348862" y="6317"/>
                    <a:pt x="340847" y="5764"/>
                  </a:cubicBezTo>
                  <a:lnTo>
                    <a:pt x="244156" y="0"/>
                  </a:lnTo>
                  <a:lnTo>
                    <a:pt x="220269" y="2172"/>
                  </a:lnTo>
                  <a:lnTo>
                    <a:pt x="177668" y="7541"/>
                  </a:lnTo>
                  <a:cubicBezTo>
                    <a:pt x="134870" y="12950"/>
                    <a:pt x="95230" y="33007"/>
                    <a:pt x="65855" y="64632"/>
                  </a:cubicBezTo>
                  <a:cubicBezTo>
                    <a:pt x="65343" y="65185"/>
                    <a:pt x="64790" y="65777"/>
                    <a:pt x="64277" y="66330"/>
                  </a:cubicBezTo>
                  <a:cubicBezTo>
                    <a:pt x="37823" y="95270"/>
                    <a:pt x="14806" y="129974"/>
                    <a:pt x="6475" y="1682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2614226" y="2524793"/>
              <a:ext cx="352594" cy="412244"/>
            </a:xfrm>
            <a:custGeom>
              <a:avLst/>
              <a:gdLst/>
              <a:ahLst/>
              <a:cxnLst/>
              <a:rect l="l" t="t" r="r" b="b"/>
              <a:pathLst>
                <a:path w="126591" h="148007" extrusionOk="0">
                  <a:moveTo>
                    <a:pt x="124628" y="148007"/>
                  </a:moveTo>
                  <a:cubicBezTo>
                    <a:pt x="123798" y="148007"/>
                    <a:pt x="123048" y="147494"/>
                    <a:pt x="122772" y="146665"/>
                  </a:cubicBezTo>
                  <a:cubicBezTo>
                    <a:pt x="69946" y="-9841"/>
                    <a:pt x="3103" y="4333"/>
                    <a:pt x="2431" y="4491"/>
                  </a:cubicBezTo>
                  <a:cubicBezTo>
                    <a:pt x="1366" y="4728"/>
                    <a:pt x="299" y="4096"/>
                    <a:pt x="62" y="3030"/>
                  </a:cubicBezTo>
                  <a:cubicBezTo>
                    <a:pt x="-214" y="1964"/>
                    <a:pt x="457" y="898"/>
                    <a:pt x="1484" y="661"/>
                  </a:cubicBezTo>
                  <a:cubicBezTo>
                    <a:pt x="4366" y="-50"/>
                    <a:pt x="72393" y="-14934"/>
                    <a:pt x="126483" y="145401"/>
                  </a:cubicBezTo>
                  <a:cubicBezTo>
                    <a:pt x="126839" y="146428"/>
                    <a:pt x="126286" y="147533"/>
                    <a:pt x="125260" y="147889"/>
                  </a:cubicBezTo>
                  <a:cubicBezTo>
                    <a:pt x="125062" y="147968"/>
                    <a:pt x="124825" y="148007"/>
                    <a:pt x="124628" y="1480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2267668" y="2315603"/>
              <a:ext cx="295924" cy="256696"/>
            </a:xfrm>
            <a:custGeom>
              <a:avLst/>
              <a:gdLst/>
              <a:ahLst/>
              <a:cxnLst/>
              <a:rect l="l" t="t" r="r" b="b"/>
              <a:pathLst>
                <a:path w="106245" h="92161" extrusionOk="0">
                  <a:moveTo>
                    <a:pt x="106246" y="63092"/>
                  </a:moveTo>
                  <a:lnTo>
                    <a:pt x="80504" y="59776"/>
                  </a:lnTo>
                  <a:lnTo>
                    <a:pt x="80662" y="0"/>
                  </a:lnTo>
                  <a:lnTo>
                    <a:pt x="17846" y="790"/>
                  </a:lnTo>
                  <a:lnTo>
                    <a:pt x="21123" y="58552"/>
                  </a:lnTo>
                  <a:lnTo>
                    <a:pt x="0" y="60526"/>
                  </a:lnTo>
                  <a:cubicBezTo>
                    <a:pt x="0" y="60526"/>
                    <a:pt x="53143" y="129935"/>
                    <a:pt x="106246" y="63132"/>
                  </a:cubicBezTo>
                  <a:close/>
                </a:path>
              </a:pathLst>
            </a:custGeom>
            <a:solidFill>
              <a:srgbClr val="EFA8C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2223635" y="2021005"/>
              <a:ext cx="339305" cy="389906"/>
            </a:xfrm>
            <a:custGeom>
              <a:avLst/>
              <a:gdLst/>
              <a:ahLst/>
              <a:cxnLst/>
              <a:rect l="l" t="t" r="r" b="b"/>
              <a:pathLst>
                <a:path w="121820" h="139987" extrusionOk="0">
                  <a:moveTo>
                    <a:pt x="89363" y="7618"/>
                  </a:moveTo>
                  <a:cubicBezTo>
                    <a:pt x="64845" y="-8688"/>
                    <a:pt x="32431" y="2248"/>
                    <a:pt x="23468" y="30280"/>
                  </a:cubicBezTo>
                  <a:cubicBezTo>
                    <a:pt x="19836" y="41651"/>
                    <a:pt x="19441" y="53496"/>
                    <a:pt x="19639" y="65340"/>
                  </a:cubicBezTo>
                  <a:cubicBezTo>
                    <a:pt x="16006" y="66485"/>
                    <a:pt x="12453" y="67946"/>
                    <a:pt x="9294" y="70078"/>
                  </a:cubicBezTo>
                  <a:cubicBezTo>
                    <a:pt x="-260" y="76553"/>
                    <a:pt x="-2076" y="88476"/>
                    <a:pt x="2148" y="98702"/>
                  </a:cubicBezTo>
                  <a:cubicBezTo>
                    <a:pt x="7478" y="111692"/>
                    <a:pt x="21810" y="119628"/>
                    <a:pt x="35431" y="114929"/>
                  </a:cubicBezTo>
                  <a:cubicBezTo>
                    <a:pt x="47236" y="126142"/>
                    <a:pt x="83915" y="156504"/>
                    <a:pt x="110091" y="128353"/>
                  </a:cubicBezTo>
                  <a:cubicBezTo>
                    <a:pt x="117514" y="120338"/>
                    <a:pt x="121225" y="109599"/>
                    <a:pt x="121660" y="98702"/>
                  </a:cubicBezTo>
                  <a:cubicBezTo>
                    <a:pt x="122607" y="75250"/>
                    <a:pt x="120278" y="28109"/>
                    <a:pt x="89403" y="7618"/>
                  </a:cubicBezTo>
                  <a:close/>
                </a:path>
              </a:pathLst>
            </a:custGeom>
            <a:solidFill>
              <a:srgbClr val="EFA8C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2524762" y="2295911"/>
              <a:ext cx="37510" cy="41270"/>
            </a:xfrm>
            <a:custGeom>
              <a:avLst/>
              <a:gdLst/>
              <a:ahLst/>
              <a:cxnLst/>
              <a:rect l="l" t="t" r="r" b="b"/>
              <a:pathLst>
                <a:path w="13467" h="14817" extrusionOk="0">
                  <a:moveTo>
                    <a:pt x="8888" y="3"/>
                  </a:moveTo>
                  <a:cubicBezTo>
                    <a:pt x="3835" y="201"/>
                    <a:pt x="-153" y="3675"/>
                    <a:pt x="5" y="7742"/>
                  </a:cubicBezTo>
                  <a:cubicBezTo>
                    <a:pt x="163" y="11848"/>
                    <a:pt x="4387" y="15006"/>
                    <a:pt x="9441" y="14809"/>
                  </a:cubicBezTo>
                  <a:cubicBezTo>
                    <a:pt x="9915" y="14809"/>
                    <a:pt x="10388" y="14730"/>
                    <a:pt x="10862" y="14651"/>
                  </a:cubicBezTo>
                  <a:cubicBezTo>
                    <a:pt x="12205" y="10190"/>
                    <a:pt x="13073" y="5531"/>
                    <a:pt x="13468" y="872"/>
                  </a:cubicBezTo>
                  <a:cubicBezTo>
                    <a:pt x="12086" y="280"/>
                    <a:pt x="10546" y="-36"/>
                    <a:pt x="8848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2368830" y="2278060"/>
              <a:ext cx="63800" cy="53313"/>
            </a:xfrm>
            <a:custGeom>
              <a:avLst/>
              <a:gdLst/>
              <a:ahLst/>
              <a:cxnLst/>
              <a:rect l="l" t="t" r="r" b="b"/>
              <a:pathLst>
                <a:path w="22906" h="19141" extrusionOk="0">
                  <a:moveTo>
                    <a:pt x="22627" y="12690"/>
                  </a:moveTo>
                  <a:cubicBezTo>
                    <a:pt x="21245" y="17664"/>
                    <a:pt x="15125" y="20349"/>
                    <a:pt x="8927" y="18612"/>
                  </a:cubicBezTo>
                  <a:cubicBezTo>
                    <a:pt x="2767" y="16875"/>
                    <a:pt x="-1102" y="11466"/>
                    <a:pt x="280" y="6452"/>
                  </a:cubicBezTo>
                  <a:cubicBezTo>
                    <a:pt x="1662" y="1477"/>
                    <a:pt x="7782" y="-1208"/>
                    <a:pt x="13980" y="529"/>
                  </a:cubicBezTo>
                  <a:cubicBezTo>
                    <a:pt x="20139" y="2227"/>
                    <a:pt x="24008" y="7675"/>
                    <a:pt x="22627" y="126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2467034" y="2236960"/>
              <a:ext cx="32042" cy="69513"/>
            </a:xfrm>
            <a:custGeom>
              <a:avLst/>
              <a:gdLst/>
              <a:ahLst/>
              <a:cxnLst/>
              <a:rect l="l" t="t" r="r" b="b"/>
              <a:pathLst>
                <a:path w="11504" h="24957" extrusionOk="0">
                  <a:moveTo>
                    <a:pt x="5806" y="24918"/>
                  </a:moveTo>
                  <a:cubicBezTo>
                    <a:pt x="3516" y="24918"/>
                    <a:pt x="1147" y="23971"/>
                    <a:pt x="200" y="21957"/>
                  </a:cubicBezTo>
                  <a:cubicBezTo>
                    <a:pt x="-274" y="20970"/>
                    <a:pt x="121" y="19786"/>
                    <a:pt x="1108" y="19312"/>
                  </a:cubicBezTo>
                  <a:cubicBezTo>
                    <a:pt x="2095" y="18838"/>
                    <a:pt x="3280" y="19233"/>
                    <a:pt x="3753" y="20220"/>
                  </a:cubicBezTo>
                  <a:cubicBezTo>
                    <a:pt x="3990" y="20694"/>
                    <a:pt x="5688" y="21247"/>
                    <a:pt x="6991" y="20773"/>
                  </a:cubicBezTo>
                  <a:cubicBezTo>
                    <a:pt x="7622" y="20536"/>
                    <a:pt x="7662" y="20299"/>
                    <a:pt x="7504" y="19825"/>
                  </a:cubicBezTo>
                  <a:cubicBezTo>
                    <a:pt x="7464" y="19746"/>
                    <a:pt x="7228" y="19509"/>
                    <a:pt x="7070" y="19352"/>
                  </a:cubicBezTo>
                  <a:cubicBezTo>
                    <a:pt x="6162" y="18483"/>
                    <a:pt x="4819" y="17141"/>
                    <a:pt x="3556" y="13508"/>
                  </a:cubicBezTo>
                  <a:cubicBezTo>
                    <a:pt x="2687" y="11021"/>
                    <a:pt x="2016" y="7191"/>
                    <a:pt x="1582" y="2137"/>
                  </a:cubicBezTo>
                  <a:cubicBezTo>
                    <a:pt x="1503" y="1071"/>
                    <a:pt x="2292" y="84"/>
                    <a:pt x="3359" y="5"/>
                  </a:cubicBezTo>
                  <a:cubicBezTo>
                    <a:pt x="4464" y="-74"/>
                    <a:pt x="5411" y="716"/>
                    <a:pt x="5490" y="1782"/>
                  </a:cubicBezTo>
                  <a:cubicBezTo>
                    <a:pt x="5885" y="6441"/>
                    <a:pt x="6517" y="10034"/>
                    <a:pt x="7267" y="12205"/>
                  </a:cubicBezTo>
                  <a:cubicBezTo>
                    <a:pt x="8215" y="14969"/>
                    <a:pt x="9123" y="15838"/>
                    <a:pt x="9833" y="16548"/>
                  </a:cubicBezTo>
                  <a:cubicBezTo>
                    <a:pt x="10386" y="17101"/>
                    <a:pt x="11057" y="17733"/>
                    <a:pt x="11334" y="18878"/>
                  </a:cubicBezTo>
                  <a:cubicBezTo>
                    <a:pt x="11965" y="21405"/>
                    <a:pt x="10820" y="23616"/>
                    <a:pt x="8333" y="24524"/>
                  </a:cubicBezTo>
                  <a:cubicBezTo>
                    <a:pt x="7543" y="24800"/>
                    <a:pt x="6675" y="24958"/>
                    <a:pt x="5806" y="249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3" name="Google Shape;453;p27"/>
            <p:cNvGrpSpPr/>
            <p:nvPr/>
          </p:nvGrpSpPr>
          <p:grpSpPr>
            <a:xfrm>
              <a:off x="1801428" y="2559094"/>
              <a:ext cx="1025155" cy="1137168"/>
              <a:chOff x="7245603" y="554529"/>
              <a:chExt cx="368059" cy="408275"/>
            </a:xfrm>
          </p:grpSpPr>
          <p:sp>
            <p:nvSpPr>
              <p:cNvPr id="454" name="Google Shape;454;p27"/>
              <p:cNvSpPr/>
              <p:nvPr/>
            </p:nvSpPr>
            <p:spPr>
              <a:xfrm>
                <a:off x="7245603" y="554529"/>
                <a:ext cx="96284" cy="83471"/>
              </a:xfrm>
              <a:custGeom>
                <a:avLst/>
                <a:gdLst/>
                <a:ahLst/>
                <a:cxnLst/>
                <a:rect l="l" t="t" r="r" b="b"/>
                <a:pathLst>
                  <a:path w="96284" h="83471" extrusionOk="0">
                    <a:moveTo>
                      <a:pt x="94825" y="18392"/>
                    </a:moveTo>
                    <a:cubicBezTo>
                      <a:pt x="83771" y="6034"/>
                      <a:pt x="55186" y="-16786"/>
                      <a:pt x="16493" y="20090"/>
                    </a:cubicBezTo>
                    <a:cubicBezTo>
                      <a:pt x="16493" y="20090"/>
                      <a:pt x="-10907" y="43068"/>
                      <a:pt x="4925" y="79234"/>
                    </a:cubicBezTo>
                    <a:cubicBezTo>
                      <a:pt x="6662" y="83221"/>
                      <a:pt x="11637" y="84722"/>
                      <a:pt x="15270" y="82313"/>
                    </a:cubicBezTo>
                    <a:cubicBezTo>
                      <a:pt x="22179" y="77733"/>
                      <a:pt x="31339" y="66994"/>
                      <a:pt x="29720" y="42595"/>
                    </a:cubicBezTo>
                    <a:cubicBezTo>
                      <a:pt x="29720" y="42595"/>
                      <a:pt x="39590" y="71022"/>
                      <a:pt x="54909" y="78247"/>
                    </a:cubicBezTo>
                    <a:cubicBezTo>
                      <a:pt x="60516" y="80892"/>
                      <a:pt x="66793" y="76115"/>
                      <a:pt x="65925" y="69995"/>
                    </a:cubicBezTo>
                    <a:cubicBezTo>
                      <a:pt x="64780" y="61743"/>
                      <a:pt x="59331" y="46977"/>
                      <a:pt x="41762" y="20919"/>
                    </a:cubicBezTo>
                    <a:cubicBezTo>
                      <a:pt x="41762" y="20919"/>
                      <a:pt x="68136" y="34698"/>
                      <a:pt x="92141" y="27828"/>
                    </a:cubicBezTo>
                    <a:cubicBezTo>
                      <a:pt x="96208" y="26644"/>
                      <a:pt x="97629" y="21590"/>
                      <a:pt x="94825" y="1843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27"/>
              <p:cNvSpPr/>
              <p:nvPr/>
            </p:nvSpPr>
            <p:spPr>
              <a:xfrm>
                <a:off x="7535719" y="730651"/>
                <a:ext cx="77943" cy="104129"/>
              </a:xfrm>
              <a:custGeom>
                <a:avLst/>
                <a:gdLst/>
                <a:ahLst/>
                <a:cxnLst/>
                <a:rect l="l" t="t" r="r" b="b"/>
                <a:pathLst>
                  <a:path w="77943" h="104129" extrusionOk="0">
                    <a:moveTo>
                      <a:pt x="48786" y="103561"/>
                    </a:moveTo>
                    <a:cubicBezTo>
                      <a:pt x="63631" y="96257"/>
                      <a:pt x="93322" y="74818"/>
                      <a:pt x="68211" y="27677"/>
                    </a:cubicBezTo>
                    <a:cubicBezTo>
                      <a:pt x="68211" y="27677"/>
                      <a:pt x="53445" y="-4896"/>
                      <a:pt x="14358" y="632"/>
                    </a:cubicBezTo>
                    <a:cubicBezTo>
                      <a:pt x="10014" y="1263"/>
                      <a:pt x="7251" y="5606"/>
                      <a:pt x="8593" y="9752"/>
                    </a:cubicBezTo>
                    <a:cubicBezTo>
                      <a:pt x="11160" y="17648"/>
                      <a:pt x="19016" y="29335"/>
                      <a:pt x="42982" y="34349"/>
                    </a:cubicBezTo>
                    <a:cubicBezTo>
                      <a:pt x="42982" y="34349"/>
                      <a:pt x="12937" y="36205"/>
                      <a:pt x="1881" y="49036"/>
                    </a:cubicBezTo>
                    <a:cubicBezTo>
                      <a:pt x="-2185" y="53735"/>
                      <a:pt x="736" y="61039"/>
                      <a:pt x="6856" y="61868"/>
                    </a:cubicBezTo>
                    <a:cubicBezTo>
                      <a:pt x="15108" y="62973"/>
                      <a:pt x="30822" y="61710"/>
                      <a:pt x="60591" y="51761"/>
                    </a:cubicBezTo>
                    <a:cubicBezTo>
                      <a:pt x="60591" y="51761"/>
                      <a:pt x="40218" y="73476"/>
                      <a:pt x="40376" y="98428"/>
                    </a:cubicBezTo>
                    <a:cubicBezTo>
                      <a:pt x="40376" y="102653"/>
                      <a:pt x="44877" y="105416"/>
                      <a:pt x="48707" y="1035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27"/>
              <p:cNvSpPr/>
              <p:nvPr/>
            </p:nvSpPr>
            <p:spPr>
              <a:xfrm>
                <a:off x="7318017" y="676244"/>
                <a:ext cx="109725" cy="114379"/>
              </a:xfrm>
              <a:custGeom>
                <a:avLst/>
                <a:gdLst/>
                <a:ahLst/>
                <a:cxnLst/>
                <a:rect l="l" t="t" r="r" b="b"/>
                <a:pathLst>
                  <a:path w="109725" h="114379" extrusionOk="0">
                    <a:moveTo>
                      <a:pt x="68605" y="42128"/>
                    </a:moveTo>
                    <a:cubicBezTo>
                      <a:pt x="68605" y="42128"/>
                      <a:pt x="77015" y="14056"/>
                      <a:pt x="70619" y="3278"/>
                    </a:cubicBezTo>
                    <a:cubicBezTo>
                      <a:pt x="68487" y="-315"/>
                      <a:pt x="63591" y="-1065"/>
                      <a:pt x="60393" y="1580"/>
                    </a:cubicBezTo>
                    <a:cubicBezTo>
                      <a:pt x="55655" y="5410"/>
                      <a:pt x="48983" y="15241"/>
                      <a:pt x="50720" y="39798"/>
                    </a:cubicBezTo>
                    <a:cubicBezTo>
                      <a:pt x="50918" y="42839"/>
                      <a:pt x="29124" y="15280"/>
                      <a:pt x="13173" y="25861"/>
                    </a:cubicBezTo>
                    <a:cubicBezTo>
                      <a:pt x="12028" y="26651"/>
                      <a:pt x="11278" y="27875"/>
                      <a:pt x="11199" y="29296"/>
                    </a:cubicBezTo>
                    <a:cubicBezTo>
                      <a:pt x="10962" y="34153"/>
                      <a:pt x="13331" y="46510"/>
                      <a:pt x="39428" y="61316"/>
                    </a:cubicBezTo>
                    <a:cubicBezTo>
                      <a:pt x="39428" y="61316"/>
                      <a:pt x="-1159" y="80188"/>
                      <a:pt x="25" y="105891"/>
                    </a:cubicBezTo>
                    <a:cubicBezTo>
                      <a:pt x="25" y="105891"/>
                      <a:pt x="37059" y="111774"/>
                      <a:pt x="53326" y="78056"/>
                    </a:cubicBezTo>
                    <a:cubicBezTo>
                      <a:pt x="53326" y="78056"/>
                      <a:pt x="62999" y="111063"/>
                      <a:pt x="84951" y="114380"/>
                    </a:cubicBezTo>
                    <a:cubicBezTo>
                      <a:pt x="84951" y="114380"/>
                      <a:pt x="100033" y="95744"/>
                      <a:pt x="71961" y="68383"/>
                    </a:cubicBezTo>
                    <a:cubicBezTo>
                      <a:pt x="71961" y="68383"/>
                      <a:pt x="106153" y="62501"/>
                      <a:pt x="109232" y="40075"/>
                    </a:cubicBezTo>
                    <a:cubicBezTo>
                      <a:pt x="109232" y="40075"/>
                      <a:pt x="117247" y="25467"/>
                      <a:pt x="68645" y="4220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27"/>
              <p:cNvSpPr/>
              <p:nvPr/>
            </p:nvSpPr>
            <p:spPr>
              <a:xfrm>
                <a:off x="7406600" y="590361"/>
                <a:ext cx="83267" cy="77638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77638" extrusionOk="0">
                    <a:moveTo>
                      <a:pt x="30164" y="43086"/>
                    </a:moveTo>
                    <a:cubicBezTo>
                      <a:pt x="32454" y="42809"/>
                      <a:pt x="11766" y="61010"/>
                      <a:pt x="22386" y="72184"/>
                    </a:cubicBezTo>
                    <a:cubicBezTo>
                      <a:pt x="22386" y="72184"/>
                      <a:pt x="33639" y="75895"/>
                      <a:pt x="46273" y="50508"/>
                    </a:cubicBezTo>
                    <a:cubicBezTo>
                      <a:pt x="46273" y="50508"/>
                      <a:pt x="61632" y="79409"/>
                      <a:pt x="80386" y="77553"/>
                    </a:cubicBezTo>
                    <a:cubicBezTo>
                      <a:pt x="80386" y="77553"/>
                      <a:pt x="83268" y="50271"/>
                      <a:pt x="57960" y="39690"/>
                    </a:cubicBezTo>
                    <a:cubicBezTo>
                      <a:pt x="57960" y="39690"/>
                      <a:pt x="81688" y="31320"/>
                      <a:pt x="83268" y="15172"/>
                    </a:cubicBezTo>
                    <a:cubicBezTo>
                      <a:pt x="83268" y="15172"/>
                      <a:pt x="69054" y="4867"/>
                      <a:pt x="50182" y="26424"/>
                    </a:cubicBezTo>
                    <a:cubicBezTo>
                      <a:pt x="50182" y="26424"/>
                      <a:pt x="44536" y="1669"/>
                      <a:pt x="28072" y="287"/>
                    </a:cubicBezTo>
                    <a:cubicBezTo>
                      <a:pt x="28072" y="287"/>
                      <a:pt x="17096" y="-5003"/>
                      <a:pt x="31191" y="29820"/>
                    </a:cubicBezTo>
                    <a:cubicBezTo>
                      <a:pt x="31191" y="29820"/>
                      <a:pt x="1066" y="22516"/>
                      <a:pt x="0" y="34321"/>
                    </a:cubicBezTo>
                    <a:cubicBezTo>
                      <a:pt x="0" y="34321"/>
                      <a:pt x="3159" y="46323"/>
                      <a:pt x="30164" y="4300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27"/>
              <p:cNvSpPr/>
              <p:nvPr/>
            </p:nvSpPr>
            <p:spPr>
              <a:xfrm>
                <a:off x="7275343" y="834820"/>
                <a:ext cx="113647" cy="127984"/>
              </a:xfrm>
              <a:custGeom>
                <a:avLst/>
                <a:gdLst/>
                <a:ahLst/>
                <a:cxnLst/>
                <a:rect l="l" t="t" r="r" b="b"/>
                <a:pathLst>
                  <a:path w="113647" h="127984" extrusionOk="0">
                    <a:moveTo>
                      <a:pt x="31644" y="55061"/>
                    </a:moveTo>
                    <a:cubicBezTo>
                      <a:pt x="34644" y="56127"/>
                      <a:pt x="-1837" y="65682"/>
                      <a:pt x="4283" y="85857"/>
                    </a:cubicBezTo>
                    <a:cubicBezTo>
                      <a:pt x="4283" y="85857"/>
                      <a:pt x="15772" y="97307"/>
                      <a:pt x="46766" y="74052"/>
                    </a:cubicBezTo>
                    <a:cubicBezTo>
                      <a:pt x="46766" y="74052"/>
                      <a:pt x="47831" y="118785"/>
                      <a:pt x="71876" y="127984"/>
                    </a:cubicBezTo>
                    <a:cubicBezTo>
                      <a:pt x="71876" y="127984"/>
                      <a:pt x="92091" y="96399"/>
                      <a:pt x="67691" y="67972"/>
                    </a:cubicBezTo>
                    <a:cubicBezTo>
                      <a:pt x="67691" y="67972"/>
                      <a:pt x="101843" y="72315"/>
                      <a:pt x="113648" y="53522"/>
                    </a:cubicBezTo>
                    <a:cubicBezTo>
                      <a:pt x="113648" y="53522"/>
                      <a:pt x="102593" y="32241"/>
                      <a:pt x="66309" y="47007"/>
                    </a:cubicBezTo>
                    <a:cubicBezTo>
                      <a:pt x="66309" y="47007"/>
                      <a:pt x="74600" y="13290"/>
                      <a:pt x="55293" y="1524"/>
                    </a:cubicBezTo>
                    <a:cubicBezTo>
                      <a:pt x="55293" y="1524"/>
                      <a:pt x="45107" y="-11663"/>
                      <a:pt x="41001" y="39545"/>
                    </a:cubicBezTo>
                    <a:cubicBezTo>
                      <a:pt x="41001" y="39545"/>
                      <a:pt x="8666" y="12184"/>
                      <a:pt x="98" y="25924"/>
                    </a:cubicBezTo>
                    <a:cubicBezTo>
                      <a:pt x="98" y="25924"/>
                      <a:pt x="-3416" y="42546"/>
                      <a:pt x="31683" y="5502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9" name="Google Shape;459;p27"/>
            <p:cNvSpPr/>
            <p:nvPr/>
          </p:nvSpPr>
          <p:spPr>
            <a:xfrm>
              <a:off x="2345637" y="2361572"/>
              <a:ext cx="146696" cy="88542"/>
            </a:xfrm>
            <a:custGeom>
              <a:avLst/>
              <a:gdLst/>
              <a:ahLst/>
              <a:cxnLst/>
              <a:rect l="l" t="t" r="r" b="b"/>
              <a:pathLst>
                <a:path w="52668" h="31789" extrusionOk="0">
                  <a:moveTo>
                    <a:pt x="52669" y="15595"/>
                  </a:moveTo>
                  <a:cubicBezTo>
                    <a:pt x="52669" y="15595"/>
                    <a:pt x="30954" y="25821"/>
                    <a:pt x="0" y="0"/>
                  </a:cubicBezTo>
                  <a:cubicBezTo>
                    <a:pt x="0" y="0"/>
                    <a:pt x="6988" y="32336"/>
                    <a:pt x="52629" y="31783"/>
                  </a:cubicBezTo>
                  <a:lnTo>
                    <a:pt x="52629" y="15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2696236" y="2667303"/>
              <a:ext cx="69463" cy="314491"/>
            </a:xfrm>
            <a:custGeom>
              <a:avLst/>
              <a:gdLst/>
              <a:ahLst/>
              <a:cxnLst/>
              <a:rect l="l" t="t" r="r" b="b"/>
              <a:pathLst>
                <a:path w="24939" h="112911" extrusionOk="0">
                  <a:moveTo>
                    <a:pt x="22932" y="112912"/>
                  </a:moveTo>
                  <a:cubicBezTo>
                    <a:pt x="22024" y="112912"/>
                    <a:pt x="21195" y="112240"/>
                    <a:pt x="20998" y="111293"/>
                  </a:cubicBezTo>
                  <a:lnTo>
                    <a:pt x="33" y="2362"/>
                  </a:lnTo>
                  <a:cubicBezTo>
                    <a:pt x="-165" y="1296"/>
                    <a:pt x="546" y="270"/>
                    <a:pt x="1612" y="33"/>
                  </a:cubicBezTo>
                  <a:cubicBezTo>
                    <a:pt x="2678" y="-164"/>
                    <a:pt x="3705" y="546"/>
                    <a:pt x="3942" y="1612"/>
                  </a:cubicBezTo>
                  <a:lnTo>
                    <a:pt x="24906" y="110543"/>
                  </a:lnTo>
                  <a:cubicBezTo>
                    <a:pt x="25104" y="111609"/>
                    <a:pt x="24393" y="112635"/>
                    <a:pt x="23327" y="112872"/>
                  </a:cubicBezTo>
                  <a:cubicBezTo>
                    <a:pt x="23209" y="112872"/>
                    <a:pt x="23090" y="112872"/>
                    <a:pt x="22932" y="1128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2426023" y="2258309"/>
              <a:ext cx="14514" cy="14514"/>
            </a:xfrm>
            <a:custGeom>
              <a:avLst/>
              <a:gdLst/>
              <a:ahLst/>
              <a:cxnLst/>
              <a:rect l="l" t="t" r="r" b="b"/>
              <a:pathLst>
                <a:path w="5211" h="5211" extrusionOk="0">
                  <a:moveTo>
                    <a:pt x="5212" y="2606"/>
                  </a:moveTo>
                  <a:cubicBezTo>
                    <a:pt x="5212" y="4027"/>
                    <a:pt x="4067" y="5212"/>
                    <a:pt x="2606" y="5212"/>
                  </a:cubicBezTo>
                  <a:cubicBezTo>
                    <a:pt x="1145" y="5212"/>
                    <a:pt x="0" y="4067"/>
                    <a:pt x="0" y="2606"/>
                  </a:cubicBezTo>
                  <a:cubicBezTo>
                    <a:pt x="0" y="1145"/>
                    <a:pt x="1145" y="0"/>
                    <a:pt x="2606" y="0"/>
                  </a:cubicBezTo>
                  <a:cubicBezTo>
                    <a:pt x="4067" y="0"/>
                    <a:pt x="5212" y="1145"/>
                    <a:pt x="5212" y="26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2516418" y="2256332"/>
              <a:ext cx="14514" cy="14514"/>
            </a:xfrm>
            <a:custGeom>
              <a:avLst/>
              <a:gdLst/>
              <a:ahLst/>
              <a:cxnLst/>
              <a:rect l="l" t="t" r="r" b="b"/>
              <a:pathLst>
                <a:path w="5211" h="5211" extrusionOk="0">
                  <a:moveTo>
                    <a:pt x="5212" y="2606"/>
                  </a:moveTo>
                  <a:cubicBezTo>
                    <a:pt x="5212" y="4027"/>
                    <a:pt x="4067" y="5212"/>
                    <a:pt x="2606" y="5212"/>
                  </a:cubicBezTo>
                  <a:cubicBezTo>
                    <a:pt x="1145" y="5212"/>
                    <a:pt x="0" y="4067"/>
                    <a:pt x="0" y="2606"/>
                  </a:cubicBezTo>
                  <a:cubicBezTo>
                    <a:pt x="0" y="1145"/>
                    <a:pt x="1145" y="0"/>
                    <a:pt x="2606" y="0"/>
                  </a:cubicBezTo>
                  <a:cubicBezTo>
                    <a:pt x="4067" y="0"/>
                    <a:pt x="5212" y="1145"/>
                    <a:pt x="5212" y="26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2406635" y="2307737"/>
              <a:ext cx="91266" cy="32059"/>
            </a:xfrm>
            <a:custGeom>
              <a:avLst/>
              <a:gdLst/>
              <a:ahLst/>
              <a:cxnLst/>
              <a:rect l="l" t="t" r="r" b="b"/>
              <a:pathLst>
                <a:path w="32767" h="11510" extrusionOk="0">
                  <a:moveTo>
                    <a:pt x="24018" y="11511"/>
                  </a:moveTo>
                  <a:cubicBezTo>
                    <a:pt x="12331" y="11511"/>
                    <a:pt x="1395" y="3970"/>
                    <a:pt x="842" y="3614"/>
                  </a:cubicBezTo>
                  <a:cubicBezTo>
                    <a:pt x="-67" y="2983"/>
                    <a:pt x="-264" y="1759"/>
                    <a:pt x="368" y="851"/>
                  </a:cubicBezTo>
                  <a:cubicBezTo>
                    <a:pt x="999" y="-57"/>
                    <a:pt x="2224" y="-255"/>
                    <a:pt x="3132" y="337"/>
                  </a:cubicBezTo>
                  <a:cubicBezTo>
                    <a:pt x="3290" y="456"/>
                    <a:pt x="18095" y="10603"/>
                    <a:pt x="30177" y="6615"/>
                  </a:cubicBezTo>
                  <a:cubicBezTo>
                    <a:pt x="31203" y="6260"/>
                    <a:pt x="32309" y="6852"/>
                    <a:pt x="32664" y="7878"/>
                  </a:cubicBezTo>
                  <a:cubicBezTo>
                    <a:pt x="33019" y="8905"/>
                    <a:pt x="32427" y="10010"/>
                    <a:pt x="31401" y="10366"/>
                  </a:cubicBezTo>
                  <a:cubicBezTo>
                    <a:pt x="28992" y="11155"/>
                    <a:pt x="26505" y="11511"/>
                    <a:pt x="24057" y="11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2389993" y="2194587"/>
              <a:ext cx="51403" cy="20945"/>
            </a:xfrm>
            <a:custGeom>
              <a:avLst/>
              <a:gdLst/>
              <a:ahLst/>
              <a:cxnLst/>
              <a:rect l="l" t="t" r="r" b="b"/>
              <a:pathLst>
                <a:path w="18455" h="7520" extrusionOk="0">
                  <a:moveTo>
                    <a:pt x="1960" y="7481"/>
                  </a:moveTo>
                  <a:cubicBezTo>
                    <a:pt x="1486" y="7481"/>
                    <a:pt x="973" y="7283"/>
                    <a:pt x="618" y="6928"/>
                  </a:cubicBezTo>
                  <a:cubicBezTo>
                    <a:pt x="-172" y="6178"/>
                    <a:pt x="-211" y="4954"/>
                    <a:pt x="539" y="4164"/>
                  </a:cubicBezTo>
                  <a:cubicBezTo>
                    <a:pt x="3460" y="1084"/>
                    <a:pt x="10804" y="-3061"/>
                    <a:pt x="17832" y="3453"/>
                  </a:cubicBezTo>
                  <a:cubicBezTo>
                    <a:pt x="18622" y="4204"/>
                    <a:pt x="18661" y="5427"/>
                    <a:pt x="17950" y="6257"/>
                  </a:cubicBezTo>
                  <a:cubicBezTo>
                    <a:pt x="17200" y="7046"/>
                    <a:pt x="15976" y="7086"/>
                    <a:pt x="15147" y="6375"/>
                  </a:cubicBezTo>
                  <a:cubicBezTo>
                    <a:pt x="9382" y="1005"/>
                    <a:pt x="4013" y="6296"/>
                    <a:pt x="3421" y="6928"/>
                  </a:cubicBezTo>
                  <a:cubicBezTo>
                    <a:pt x="3026" y="7323"/>
                    <a:pt x="2513" y="7520"/>
                    <a:pt x="1999" y="75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2499151" y="2192877"/>
              <a:ext cx="51478" cy="20455"/>
            </a:xfrm>
            <a:custGeom>
              <a:avLst/>
              <a:gdLst/>
              <a:ahLst/>
              <a:cxnLst/>
              <a:rect l="l" t="t" r="r" b="b"/>
              <a:pathLst>
                <a:path w="18482" h="7344" extrusionOk="0">
                  <a:moveTo>
                    <a:pt x="1974" y="7344"/>
                  </a:moveTo>
                  <a:cubicBezTo>
                    <a:pt x="1461" y="7344"/>
                    <a:pt x="987" y="7147"/>
                    <a:pt x="592" y="6792"/>
                  </a:cubicBezTo>
                  <a:cubicBezTo>
                    <a:pt x="-197" y="6041"/>
                    <a:pt x="-197" y="4778"/>
                    <a:pt x="592" y="3988"/>
                  </a:cubicBezTo>
                  <a:cubicBezTo>
                    <a:pt x="3554" y="948"/>
                    <a:pt x="11016" y="-3039"/>
                    <a:pt x="17886" y="3633"/>
                  </a:cubicBezTo>
                  <a:cubicBezTo>
                    <a:pt x="18675" y="4383"/>
                    <a:pt x="18675" y="5647"/>
                    <a:pt x="17925" y="6436"/>
                  </a:cubicBezTo>
                  <a:cubicBezTo>
                    <a:pt x="17175" y="7226"/>
                    <a:pt x="15911" y="7226"/>
                    <a:pt x="15122" y="6476"/>
                  </a:cubicBezTo>
                  <a:cubicBezTo>
                    <a:pt x="9476" y="988"/>
                    <a:pt x="3988" y="6160"/>
                    <a:pt x="3396" y="6752"/>
                  </a:cubicBezTo>
                  <a:cubicBezTo>
                    <a:pt x="3001" y="7147"/>
                    <a:pt x="2487" y="7344"/>
                    <a:pt x="2014" y="73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2497391" y="2210475"/>
              <a:ext cx="101390" cy="101390"/>
            </a:xfrm>
            <a:custGeom>
              <a:avLst/>
              <a:gdLst/>
              <a:ahLst/>
              <a:cxnLst/>
              <a:rect l="l" t="t" r="r" b="b"/>
              <a:pathLst>
                <a:path w="36402" h="36402" extrusionOk="0">
                  <a:moveTo>
                    <a:pt x="18201" y="36402"/>
                  </a:moveTo>
                  <a:cubicBezTo>
                    <a:pt x="8173" y="36402"/>
                    <a:pt x="0" y="28230"/>
                    <a:pt x="0" y="18201"/>
                  </a:cubicBezTo>
                  <a:cubicBezTo>
                    <a:pt x="0" y="8173"/>
                    <a:pt x="8173" y="0"/>
                    <a:pt x="18201" y="0"/>
                  </a:cubicBezTo>
                  <a:cubicBezTo>
                    <a:pt x="28230" y="0"/>
                    <a:pt x="36403" y="8173"/>
                    <a:pt x="36403" y="18201"/>
                  </a:cubicBezTo>
                  <a:cubicBezTo>
                    <a:pt x="36403" y="28230"/>
                    <a:pt x="28230" y="36402"/>
                    <a:pt x="18201" y="36402"/>
                  </a:cubicBezTo>
                  <a:close/>
                  <a:moveTo>
                    <a:pt x="18201" y="3948"/>
                  </a:moveTo>
                  <a:cubicBezTo>
                    <a:pt x="10344" y="3948"/>
                    <a:pt x="3948" y="10344"/>
                    <a:pt x="3948" y="18201"/>
                  </a:cubicBezTo>
                  <a:cubicBezTo>
                    <a:pt x="3948" y="26058"/>
                    <a:pt x="10344" y="32454"/>
                    <a:pt x="18201" y="32454"/>
                  </a:cubicBezTo>
                  <a:cubicBezTo>
                    <a:pt x="26058" y="32454"/>
                    <a:pt x="32454" y="26058"/>
                    <a:pt x="32454" y="18201"/>
                  </a:cubicBezTo>
                  <a:cubicBezTo>
                    <a:pt x="32454" y="10344"/>
                    <a:pt x="26058" y="3948"/>
                    <a:pt x="18201" y="3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2365429" y="2210475"/>
              <a:ext cx="101390" cy="101390"/>
            </a:xfrm>
            <a:custGeom>
              <a:avLst/>
              <a:gdLst/>
              <a:ahLst/>
              <a:cxnLst/>
              <a:rect l="l" t="t" r="r" b="b"/>
              <a:pathLst>
                <a:path w="36402" h="36402" extrusionOk="0">
                  <a:moveTo>
                    <a:pt x="18201" y="36402"/>
                  </a:moveTo>
                  <a:cubicBezTo>
                    <a:pt x="8173" y="36402"/>
                    <a:pt x="0" y="28230"/>
                    <a:pt x="0" y="18201"/>
                  </a:cubicBezTo>
                  <a:cubicBezTo>
                    <a:pt x="0" y="8173"/>
                    <a:pt x="8173" y="0"/>
                    <a:pt x="18201" y="0"/>
                  </a:cubicBezTo>
                  <a:cubicBezTo>
                    <a:pt x="28230" y="0"/>
                    <a:pt x="36403" y="8173"/>
                    <a:pt x="36403" y="18201"/>
                  </a:cubicBezTo>
                  <a:cubicBezTo>
                    <a:pt x="36403" y="28230"/>
                    <a:pt x="28230" y="36402"/>
                    <a:pt x="18201" y="36402"/>
                  </a:cubicBezTo>
                  <a:close/>
                  <a:moveTo>
                    <a:pt x="18201" y="3948"/>
                  </a:moveTo>
                  <a:cubicBezTo>
                    <a:pt x="10344" y="3948"/>
                    <a:pt x="3948" y="10344"/>
                    <a:pt x="3948" y="18201"/>
                  </a:cubicBezTo>
                  <a:cubicBezTo>
                    <a:pt x="3948" y="26058"/>
                    <a:pt x="10344" y="32454"/>
                    <a:pt x="18201" y="32454"/>
                  </a:cubicBezTo>
                  <a:cubicBezTo>
                    <a:pt x="26058" y="32454"/>
                    <a:pt x="32454" y="26058"/>
                    <a:pt x="32454" y="18201"/>
                  </a:cubicBezTo>
                  <a:cubicBezTo>
                    <a:pt x="32454" y="10344"/>
                    <a:pt x="26058" y="3948"/>
                    <a:pt x="18201" y="3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2455865" y="2247748"/>
              <a:ext cx="52581" cy="19029"/>
            </a:xfrm>
            <a:custGeom>
              <a:avLst/>
              <a:gdLst/>
              <a:ahLst/>
              <a:cxnLst/>
              <a:rect l="l" t="t" r="r" b="b"/>
              <a:pathLst>
                <a:path w="18878" h="6832" extrusionOk="0">
                  <a:moveTo>
                    <a:pt x="16883" y="6793"/>
                  </a:moveTo>
                  <a:cubicBezTo>
                    <a:pt x="16449" y="6793"/>
                    <a:pt x="16054" y="6675"/>
                    <a:pt x="15699" y="6399"/>
                  </a:cubicBezTo>
                  <a:cubicBezTo>
                    <a:pt x="8869" y="1148"/>
                    <a:pt x="3934" y="5688"/>
                    <a:pt x="3381" y="6241"/>
                  </a:cubicBezTo>
                  <a:cubicBezTo>
                    <a:pt x="2630" y="6991"/>
                    <a:pt x="1367" y="6991"/>
                    <a:pt x="577" y="6241"/>
                  </a:cubicBezTo>
                  <a:cubicBezTo>
                    <a:pt x="-173" y="5491"/>
                    <a:pt x="-212" y="4227"/>
                    <a:pt x="577" y="3477"/>
                  </a:cubicBezTo>
                  <a:cubicBezTo>
                    <a:pt x="3223" y="792"/>
                    <a:pt x="10290" y="-2682"/>
                    <a:pt x="18108" y="3280"/>
                  </a:cubicBezTo>
                  <a:cubicBezTo>
                    <a:pt x="18976" y="3951"/>
                    <a:pt x="19134" y="5175"/>
                    <a:pt x="18463" y="6043"/>
                  </a:cubicBezTo>
                  <a:cubicBezTo>
                    <a:pt x="18068" y="6557"/>
                    <a:pt x="17476" y="6833"/>
                    <a:pt x="16883" y="68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2246987" y="2216516"/>
              <a:ext cx="129447" cy="46194"/>
            </a:xfrm>
            <a:custGeom>
              <a:avLst/>
              <a:gdLst/>
              <a:ahLst/>
              <a:cxnLst/>
              <a:rect l="l" t="t" r="r" b="b"/>
              <a:pathLst>
                <a:path w="46475" h="16585" extrusionOk="0">
                  <a:moveTo>
                    <a:pt x="44499" y="16585"/>
                  </a:moveTo>
                  <a:cubicBezTo>
                    <a:pt x="44499" y="16585"/>
                    <a:pt x="44144" y="16585"/>
                    <a:pt x="43946" y="16506"/>
                  </a:cubicBezTo>
                  <a:lnTo>
                    <a:pt x="1424" y="3872"/>
                  </a:lnTo>
                  <a:cubicBezTo>
                    <a:pt x="398" y="3556"/>
                    <a:pt x="-234" y="2451"/>
                    <a:pt x="82" y="1424"/>
                  </a:cubicBezTo>
                  <a:cubicBezTo>
                    <a:pt x="398" y="398"/>
                    <a:pt x="1464" y="-234"/>
                    <a:pt x="2529" y="82"/>
                  </a:cubicBezTo>
                  <a:lnTo>
                    <a:pt x="45052" y="12716"/>
                  </a:lnTo>
                  <a:cubicBezTo>
                    <a:pt x="46078" y="13032"/>
                    <a:pt x="46710" y="14137"/>
                    <a:pt x="46394" y="15164"/>
                  </a:cubicBezTo>
                  <a:cubicBezTo>
                    <a:pt x="46157" y="16032"/>
                    <a:pt x="45368" y="16585"/>
                    <a:pt x="44499" y="165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2247112" y="2487604"/>
              <a:ext cx="339380" cy="113039"/>
            </a:xfrm>
            <a:custGeom>
              <a:avLst/>
              <a:gdLst/>
              <a:ahLst/>
              <a:cxnLst/>
              <a:rect l="l" t="t" r="r" b="b"/>
              <a:pathLst>
                <a:path w="121847" h="40584" extrusionOk="0">
                  <a:moveTo>
                    <a:pt x="60997" y="40584"/>
                  </a:moveTo>
                  <a:cubicBezTo>
                    <a:pt x="59693" y="40584"/>
                    <a:pt x="58430" y="40545"/>
                    <a:pt x="57128" y="40427"/>
                  </a:cubicBezTo>
                  <a:cubicBezTo>
                    <a:pt x="22976" y="37979"/>
                    <a:pt x="1221" y="4459"/>
                    <a:pt x="313" y="3037"/>
                  </a:cubicBezTo>
                  <a:cubicBezTo>
                    <a:pt x="-279" y="2129"/>
                    <a:pt x="-3" y="905"/>
                    <a:pt x="905" y="313"/>
                  </a:cubicBezTo>
                  <a:cubicBezTo>
                    <a:pt x="1813" y="-279"/>
                    <a:pt x="3037" y="-3"/>
                    <a:pt x="3629" y="905"/>
                  </a:cubicBezTo>
                  <a:cubicBezTo>
                    <a:pt x="3827" y="1221"/>
                    <a:pt x="25265" y="34188"/>
                    <a:pt x="57443" y="36478"/>
                  </a:cubicBezTo>
                  <a:cubicBezTo>
                    <a:pt x="77856" y="37939"/>
                    <a:pt x="98386" y="26884"/>
                    <a:pt x="118364" y="3629"/>
                  </a:cubicBezTo>
                  <a:cubicBezTo>
                    <a:pt x="119074" y="2800"/>
                    <a:pt x="120338" y="2721"/>
                    <a:pt x="121167" y="3432"/>
                  </a:cubicBezTo>
                  <a:cubicBezTo>
                    <a:pt x="121996" y="4143"/>
                    <a:pt x="122075" y="5406"/>
                    <a:pt x="121364" y="6235"/>
                  </a:cubicBezTo>
                  <a:cubicBezTo>
                    <a:pt x="101742" y="29056"/>
                    <a:pt x="81448" y="40584"/>
                    <a:pt x="61036" y="405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2183220" y="2487495"/>
              <a:ext cx="467164" cy="152737"/>
            </a:xfrm>
            <a:custGeom>
              <a:avLst/>
              <a:gdLst/>
              <a:ahLst/>
              <a:cxnLst/>
              <a:rect l="l" t="t" r="r" b="b"/>
              <a:pathLst>
                <a:path w="167725" h="54837" extrusionOk="0">
                  <a:moveTo>
                    <a:pt x="83975" y="54837"/>
                  </a:moveTo>
                  <a:cubicBezTo>
                    <a:pt x="82198" y="54837"/>
                    <a:pt x="80422" y="54758"/>
                    <a:pt x="78645" y="54640"/>
                  </a:cubicBezTo>
                  <a:cubicBezTo>
                    <a:pt x="31583" y="51284"/>
                    <a:pt x="1577" y="5011"/>
                    <a:pt x="313" y="3037"/>
                  </a:cubicBezTo>
                  <a:cubicBezTo>
                    <a:pt x="-279" y="2129"/>
                    <a:pt x="-3" y="905"/>
                    <a:pt x="905" y="313"/>
                  </a:cubicBezTo>
                  <a:cubicBezTo>
                    <a:pt x="1813" y="-279"/>
                    <a:pt x="3037" y="-3"/>
                    <a:pt x="3630" y="905"/>
                  </a:cubicBezTo>
                  <a:cubicBezTo>
                    <a:pt x="3945" y="1379"/>
                    <a:pt x="33873" y="47454"/>
                    <a:pt x="78961" y="50692"/>
                  </a:cubicBezTo>
                  <a:cubicBezTo>
                    <a:pt x="107585" y="52705"/>
                    <a:pt x="136289" y="37268"/>
                    <a:pt x="164242" y="4774"/>
                  </a:cubicBezTo>
                  <a:cubicBezTo>
                    <a:pt x="164953" y="3945"/>
                    <a:pt x="166216" y="3866"/>
                    <a:pt x="167045" y="4577"/>
                  </a:cubicBezTo>
                  <a:cubicBezTo>
                    <a:pt x="167874" y="5288"/>
                    <a:pt x="167953" y="6551"/>
                    <a:pt x="167242" y="7380"/>
                  </a:cubicBezTo>
                  <a:cubicBezTo>
                    <a:pt x="140118" y="38887"/>
                    <a:pt x="112165" y="54837"/>
                    <a:pt x="84015" y="54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1704709" y="2511864"/>
              <a:ext cx="501850" cy="510838"/>
            </a:xfrm>
            <a:custGeom>
              <a:avLst/>
              <a:gdLst/>
              <a:ahLst/>
              <a:cxnLst/>
              <a:rect l="l" t="t" r="r" b="b"/>
              <a:pathLst>
                <a:path w="180178" h="183405" extrusionOk="0">
                  <a:moveTo>
                    <a:pt x="1984" y="183366"/>
                  </a:moveTo>
                  <a:cubicBezTo>
                    <a:pt x="1984" y="183366"/>
                    <a:pt x="1669" y="183366"/>
                    <a:pt x="1511" y="183327"/>
                  </a:cubicBezTo>
                  <a:cubicBezTo>
                    <a:pt x="444" y="183050"/>
                    <a:pt x="-187" y="181984"/>
                    <a:pt x="50" y="180958"/>
                  </a:cubicBezTo>
                  <a:cubicBezTo>
                    <a:pt x="444" y="179339"/>
                    <a:pt x="41387" y="17266"/>
                    <a:pt x="177955" y="12"/>
                  </a:cubicBezTo>
                  <a:cubicBezTo>
                    <a:pt x="179060" y="-106"/>
                    <a:pt x="180008" y="644"/>
                    <a:pt x="180166" y="1710"/>
                  </a:cubicBezTo>
                  <a:cubicBezTo>
                    <a:pt x="180285" y="2776"/>
                    <a:pt x="179534" y="3763"/>
                    <a:pt x="178468" y="3921"/>
                  </a:cubicBezTo>
                  <a:cubicBezTo>
                    <a:pt x="44625" y="20859"/>
                    <a:pt x="4274" y="180287"/>
                    <a:pt x="3879" y="181905"/>
                  </a:cubicBezTo>
                  <a:cubicBezTo>
                    <a:pt x="3643" y="182813"/>
                    <a:pt x="2853" y="183406"/>
                    <a:pt x="1945" y="183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2751221" y="2838306"/>
              <a:ext cx="155453" cy="91583"/>
            </a:xfrm>
            <a:custGeom>
              <a:avLst/>
              <a:gdLst/>
              <a:ahLst/>
              <a:cxnLst/>
              <a:rect l="l" t="t" r="r" b="b"/>
              <a:pathLst>
                <a:path w="55812" h="32881" extrusionOk="0">
                  <a:moveTo>
                    <a:pt x="1493" y="32881"/>
                  </a:moveTo>
                  <a:cubicBezTo>
                    <a:pt x="980" y="32881"/>
                    <a:pt x="467" y="32605"/>
                    <a:pt x="190" y="32131"/>
                  </a:cubicBezTo>
                  <a:cubicBezTo>
                    <a:pt x="-205" y="31420"/>
                    <a:pt x="32" y="30512"/>
                    <a:pt x="743" y="30117"/>
                  </a:cubicBezTo>
                  <a:lnTo>
                    <a:pt x="53609" y="190"/>
                  </a:lnTo>
                  <a:cubicBezTo>
                    <a:pt x="54320" y="-205"/>
                    <a:pt x="55228" y="32"/>
                    <a:pt x="55623" y="743"/>
                  </a:cubicBezTo>
                  <a:cubicBezTo>
                    <a:pt x="56017" y="1454"/>
                    <a:pt x="55781" y="2362"/>
                    <a:pt x="55070" y="2756"/>
                  </a:cubicBezTo>
                  <a:lnTo>
                    <a:pt x="2204" y="32684"/>
                  </a:lnTo>
                  <a:cubicBezTo>
                    <a:pt x="1967" y="32802"/>
                    <a:pt x="1730" y="32881"/>
                    <a:pt x="1493" y="328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2768231" y="2825399"/>
              <a:ext cx="125411" cy="110209"/>
            </a:xfrm>
            <a:custGeom>
              <a:avLst/>
              <a:gdLst/>
              <a:ahLst/>
              <a:cxnLst/>
              <a:rect l="l" t="t" r="r" b="b"/>
              <a:pathLst>
                <a:path w="45026" h="39568" extrusionOk="0">
                  <a:moveTo>
                    <a:pt x="10507" y="39568"/>
                  </a:moveTo>
                  <a:cubicBezTo>
                    <a:pt x="10073" y="39568"/>
                    <a:pt x="9639" y="39371"/>
                    <a:pt x="9323" y="39016"/>
                  </a:cubicBezTo>
                  <a:lnTo>
                    <a:pt x="321" y="27487"/>
                  </a:lnTo>
                  <a:cubicBezTo>
                    <a:pt x="-192" y="26855"/>
                    <a:pt x="-74" y="25908"/>
                    <a:pt x="558" y="25394"/>
                  </a:cubicBezTo>
                  <a:cubicBezTo>
                    <a:pt x="1190" y="24881"/>
                    <a:pt x="2137" y="25000"/>
                    <a:pt x="2651" y="25631"/>
                  </a:cubicBezTo>
                  <a:lnTo>
                    <a:pt x="9481" y="34357"/>
                  </a:lnTo>
                  <a:lnTo>
                    <a:pt x="11732" y="16550"/>
                  </a:lnTo>
                  <a:cubicBezTo>
                    <a:pt x="11810" y="16037"/>
                    <a:pt x="12126" y="15563"/>
                    <a:pt x="12640" y="15366"/>
                  </a:cubicBezTo>
                  <a:cubicBezTo>
                    <a:pt x="13153" y="15169"/>
                    <a:pt x="13706" y="15247"/>
                    <a:pt x="14100" y="15563"/>
                  </a:cubicBezTo>
                  <a:lnTo>
                    <a:pt x="26893" y="25473"/>
                  </a:lnTo>
                  <a:lnTo>
                    <a:pt x="27287" y="6719"/>
                  </a:lnTo>
                  <a:cubicBezTo>
                    <a:pt x="27287" y="6167"/>
                    <a:pt x="27642" y="5653"/>
                    <a:pt x="28156" y="5416"/>
                  </a:cubicBezTo>
                  <a:cubicBezTo>
                    <a:pt x="28669" y="5180"/>
                    <a:pt x="29301" y="5259"/>
                    <a:pt x="29735" y="5653"/>
                  </a:cubicBezTo>
                  <a:lnTo>
                    <a:pt x="41580" y="15682"/>
                  </a:lnTo>
                  <a:lnTo>
                    <a:pt x="39921" y="1666"/>
                  </a:lnTo>
                  <a:cubicBezTo>
                    <a:pt x="39843" y="837"/>
                    <a:pt x="40395" y="126"/>
                    <a:pt x="41225" y="7"/>
                  </a:cubicBezTo>
                  <a:cubicBezTo>
                    <a:pt x="42014" y="-71"/>
                    <a:pt x="42764" y="481"/>
                    <a:pt x="42882" y="1310"/>
                  </a:cubicBezTo>
                  <a:lnTo>
                    <a:pt x="45015" y="19077"/>
                  </a:lnTo>
                  <a:cubicBezTo>
                    <a:pt x="45094" y="19669"/>
                    <a:pt x="44778" y="20262"/>
                    <a:pt x="44265" y="20538"/>
                  </a:cubicBezTo>
                  <a:cubicBezTo>
                    <a:pt x="43712" y="20814"/>
                    <a:pt x="43080" y="20775"/>
                    <a:pt x="42606" y="20380"/>
                  </a:cubicBezTo>
                  <a:lnTo>
                    <a:pt x="30248" y="9917"/>
                  </a:lnTo>
                  <a:lnTo>
                    <a:pt x="29854" y="28513"/>
                  </a:lnTo>
                  <a:cubicBezTo>
                    <a:pt x="29854" y="29066"/>
                    <a:pt x="29499" y="29579"/>
                    <a:pt x="29024" y="29816"/>
                  </a:cubicBezTo>
                  <a:cubicBezTo>
                    <a:pt x="28511" y="30053"/>
                    <a:pt x="27919" y="29974"/>
                    <a:pt x="27485" y="29658"/>
                  </a:cubicBezTo>
                  <a:lnTo>
                    <a:pt x="14416" y="19512"/>
                  </a:lnTo>
                  <a:lnTo>
                    <a:pt x="12047" y="38265"/>
                  </a:lnTo>
                  <a:cubicBezTo>
                    <a:pt x="11968" y="38858"/>
                    <a:pt x="11534" y="39331"/>
                    <a:pt x="10981" y="39489"/>
                  </a:cubicBezTo>
                  <a:cubicBezTo>
                    <a:pt x="10863" y="39489"/>
                    <a:pt x="10705" y="39529"/>
                    <a:pt x="10587" y="395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2386433" y="2771426"/>
              <a:ext cx="539616" cy="646176"/>
            </a:xfrm>
            <a:custGeom>
              <a:avLst/>
              <a:gdLst/>
              <a:ahLst/>
              <a:cxnLst/>
              <a:rect l="l" t="t" r="r" b="b"/>
              <a:pathLst>
                <a:path w="193737" h="231995" extrusionOk="0">
                  <a:moveTo>
                    <a:pt x="15477" y="0"/>
                  </a:moveTo>
                  <a:lnTo>
                    <a:pt x="193737" y="22347"/>
                  </a:lnTo>
                  <a:lnTo>
                    <a:pt x="181380" y="231995"/>
                  </a:lnTo>
                  <a:lnTo>
                    <a:pt x="0" y="212649"/>
                  </a:lnTo>
                  <a:lnTo>
                    <a:pt x="154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2891631" y="2784071"/>
              <a:ext cx="153075" cy="637825"/>
            </a:xfrm>
            <a:custGeom>
              <a:avLst/>
              <a:gdLst/>
              <a:ahLst/>
              <a:cxnLst/>
              <a:rect l="l" t="t" r="r" b="b"/>
              <a:pathLst>
                <a:path w="54958" h="228997" extrusionOk="0">
                  <a:moveTo>
                    <a:pt x="12357" y="17806"/>
                  </a:moveTo>
                  <a:lnTo>
                    <a:pt x="0" y="227455"/>
                  </a:lnTo>
                  <a:cubicBezTo>
                    <a:pt x="32256" y="235193"/>
                    <a:pt x="38416" y="211307"/>
                    <a:pt x="38416" y="211307"/>
                  </a:cubicBezTo>
                  <a:lnTo>
                    <a:pt x="54958" y="0"/>
                  </a:lnTo>
                  <a:cubicBezTo>
                    <a:pt x="54958" y="0"/>
                    <a:pt x="48997" y="29335"/>
                    <a:pt x="12357" y="178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2988955" y="2491105"/>
              <a:ext cx="227194" cy="292638"/>
            </a:xfrm>
            <a:custGeom>
              <a:avLst/>
              <a:gdLst/>
              <a:ahLst/>
              <a:cxnLst/>
              <a:rect l="l" t="t" r="r" b="b"/>
              <a:pathLst>
                <a:path w="81569" h="105065" extrusionOk="0">
                  <a:moveTo>
                    <a:pt x="18280" y="44697"/>
                  </a:moveTo>
                  <a:cubicBezTo>
                    <a:pt x="9436" y="61122"/>
                    <a:pt x="987" y="81534"/>
                    <a:pt x="0" y="100801"/>
                  </a:cubicBezTo>
                  <a:lnTo>
                    <a:pt x="20096" y="105065"/>
                  </a:lnTo>
                  <a:lnTo>
                    <a:pt x="67553" y="24048"/>
                  </a:lnTo>
                  <a:lnTo>
                    <a:pt x="81569" y="4"/>
                  </a:lnTo>
                  <a:cubicBezTo>
                    <a:pt x="58354" y="-352"/>
                    <a:pt x="29295" y="24246"/>
                    <a:pt x="18280" y="446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2998631" y="2491116"/>
              <a:ext cx="217515" cy="881508"/>
            </a:xfrm>
            <a:custGeom>
              <a:avLst/>
              <a:gdLst/>
              <a:ahLst/>
              <a:cxnLst/>
              <a:rect l="l" t="t" r="r" b="b"/>
              <a:pathLst>
                <a:path w="78094" h="316486" extrusionOk="0">
                  <a:moveTo>
                    <a:pt x="64079" y="24044"/>
                  </a:moveTo>
                  <a:lnTo>
                    <a:pt x="16622" y="105061"/>
                  </a:lnTo>
                  <a:lnTo>
                    <a:pt x="16543" y="105180"/>
                  </a:lnTo>
                  <a:lnTo>
                    <a:pt x="0" y="316487"/>
                  </a:lnTo>
                  <a:lnTo>
                    <a:pt x="69290" y="209846"/>
                  </a:lnTo>
                  <a:lnTo>
                    <a:pt x="78095" y="0"/>
                  </a:lnTo>
                  <a:lnTo>
                    <a:pt x="64079" y="240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2446476" y="2712013"/>
              <a:ext cx="538298" cy="121765"/>
            </a:xfrm>
            <a:custGeom>
              <a:avLst/>
              <a:gdLst/>
              <a:ahLst/>
              <a:cxnLst/>
              <a:rect l="l" t="t" r="r" b="b"/>
              <a:pathLst>
                <a:path w="193264" h="43717" extrusionOk="0">
                  <a:moveTo>
                    <a:pt x="193264" y="21055"/>
                  </a:moveTo>
                  <a:cubicBezTo>
                    <a:pt x="181854" y="17462"/>
                    <a:pt x="105970" y="-5240"/>
                    <a:pt x="27519" y="1116"/>
                  </a:cubicBezTo>
                  <a:cubicBezTo>
                    <a:pt x="14924" y="2143"/>
                    <a:pt x="4106" y="10434"/>
                    <a:pt x="0" y="22358"/>
                  </a:cubicBezTo>
                  <a:lnTo>
                    <a:pt x="0" y="22358"/>
                  </a:lnTo>
                  <a:lnTo>
                    <a:pt x="172180" y="43717"/>
                  </a:lnTo>
                  <a:cubicBezTo>
                    <a:pt x="173365" y="40480"/>
                    <a:pt x="174589" y="37637"/>
                    <a:pt x="175734" y="35150"/>
                  </a:cubicBezTo>
                  <a:cubicBezTo>
                    <a:pt x="179248" y="27648"/>
                    <a:pt x="185881" y="22753"/>
                    <a:pt x="193264" y="210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2926052" y="2768813"/>
              <a:ext cx="118657" cy="72396"/>
            </a:xfrm>
            <a:custGeom>
              <a:avLst/>
              <a:gdLst/>
              <a:ahLst/>
              <a:cxnLst/>
              <a:rect l="l" t="t" r="r" b="b"/>
              <a:pathLst>
                <a:path w="42601" h="25992" extrusionOk="0">
                  <a:moveTo>
                    <a:pt x="42167" y="5123"/>
                  </a:moveTo>
                  <a:cubicBezTo>
                    <a:pt x="35850" y="345"/>
                    <a:pt x="28112" y="-957"/>
                    <a:pt x="21084" y="661"/>
                  </a:cubicBezTo>
                  <a:cubicBezTo>
                    <a:pt x="13701" y="2359"/>
                    <a:pt x="7067" y="7255"/>
                    <a:pt x="3553" y="14756"/>
                  </a:cubicBezTo>
                  <a:cubicBezTo>
                    <a:pt x="2409" y="17244"/>
                    <a:pt x="1185" y="20086"/>
                    <a:pt x="0" y="23324"/>
                  </a:cubicBezTo>
                  <a:cubicBezTo>
                    <a:pt x="36639" y="34813"/>
                    <a:pt x="42601" y="5478"/>
                    <a:pt x="42601" y="5478"/>
                  </a:cubicBezTo>
                  <a:cubicBezTo>
                    <a:pt x="42601" y="5478"/>
                    <a:pt x="42443" y="5360"/>
                    <a:pt x="42127" y="51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2466731" y="2723012"/>
              <a:ext cx="489918" cy="64909"/>
            </a:xfrm>
            <a:custGeom>
              <a:avLst/>
              <a:gdLst/>
              <a:ahLst/>
              <a:cxnLst/>
              <a:rect l="l" t="t" r="r" b="b"/>
              <a:pathLst>
                <a:path w="175894" h="23304" extrusionOk="0">
                  <a:moveTo>
                    <a:pt x="173950" y="23304"/>
                  </a:moveTo>
                  <a:cubicBezTo>
                    <a:pt x="173753" y="23304"/>
                    <a:pt x="173556" y="23304"/>
                    <a:pt x="173318" y="23225"/>
                  </a:cubicBezTo>
                  <a:cubicBezTo>
                    <a:pt x="172410" y="22909"/>
                    <a:pt x="81445" y="-6505"/>
                    <a:pt x="2323" y="7867"/>
                  </a:cubicBezTo>
                  <a:cubicBezTo>
                    <a:pt x="1217" y="8064"/>
                    <a:pt x="230" y="7353"/>
                    <a:pt x="33" y="6287"/>
                  </a:cubicBezTo>
                  <a:cubicBezTo>
                    <a:pt x="-165" y="5221"/>
                    <a:pt x="546" y="4195"/>
                    <a:pt x="1612" y="3997"/>
                  </a:cubicBezTo>
                  <a:cubicBezTo>
                    <a:pt x="81721" y="-10532"/>
                    <a:pt x="173635" y="19198"/>
                    <a:pt x="174543" y="19474"/>
                  </a:cubicBezTo>
                  <a:cubicBezTo>
                    <a:pt x="175569" y="19830"/>
                    <a:pt x="176122" y="20935"/>
                    <a:pt x="175806" y="21962"/>
                  </a:cubicBezTo>
                  <a:cubicBezTo>
                    <a:pt x="175530" y="22791"/>
                    <a:pt x="174779" y="23304"/>
                    <a:pt x="173911" y="23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2447467" y="2762688"/>
              <a:ext cx="489951" cy="60530"/>
            </a:xfrm>
            <a:custGeom>
              <a:avLst/>
              <a:gdLst/>
              <a:ahLst/>
              <a:cxnLst/>
              <a:rect l="l" t="t" r="r" b="b"/>
              <a:pathLst>
                <a:path w="175906" h="21732" extrusionOk="0">
                  <a:moveTo>
                    <a:pt x="173878" y="21733"/>
                  </a:moveTo>
                  <a:cubicBezTo>
                    <a:pt x="173641" y="21733"/>
                    <a:pt x="173404" y="21693"/>
                    <a:pt x="173207" y="21614"/>
                  </a:cubicBezTo>
                  <a:cubicBezTo>
                    <a:pt x="172694" y="21417"/>
                    <a:pt x="120262" y="2387"/>
                    <a:pt x="1974" y="4045"/>
                  </a:cubicBezTo>
                  <a:lnTo>
                    <a:pt x="1974" y="4045"/>
                  </a:lnTo>
                  <a:cubicBezTo>
                    <a:pt x="908" y="4045"/>
                    <a:pt x="0" y="3176"/>
                    <a:pt x="0" y="2110"/>
                  </a:cubicBezTo>
                  <a:cubicBezTo>
                    <a:pt x="0" y="1005"/>
                    <a:pt x="868" y="136"/>
                    <a:pt x="1935" y="97"/>
                  </a:cubicBezTo>
                  <a:cubicBezTo>
                    <a:pt x="121051" y="-1522"/>
                    <a:pt x="174075" y="17706"/>
                    <a:pt x="174628" y="17903"/>
                  </a:cubicBezTo>
                  <a:cubicBezTo>
                    <a:pt x="175655" y="18298"/>
                    <a:pt x="176168" y="19403"/>
                    <a:pt x="175773" y="20430"/>
                  </a:cubicBezTo>
                  <a:cubicBezTo>
                    <a:pt x="175497" y="21220"/>
                    <a:pt x="174707" y="21733"/>
                    <a:pt x="173917" y="217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2989476" y="2501650"/>
              <a:ext cx="217457" cy="273402"/>
            </a:xfrm>
            <a:custGeom>
              <a:avLst/>
              <a:gdLst/>
              <a:ahLst/>
              <a:cxnLst/>
              <a:rect l="l" t="t" r="r" b="b"/>
              <a:pathLst>
                <a:path w="78073" h="98159" extrusionOk="0">
                  <a:moveTo>
                    <a:pt x="1984" y="98121"/>
                  </a:moveTo>
                  <a:cubicBezTo>
                    <a:pt x="1984" y="98121"/>
                    <a:pt x="1668" y="98121"/>
                    <a:pt x="1510" y="98081"/>
                  </a:cubicBezTo>
                  <a:cubicBezTo>
                    <a:pt x="444" y="97805"/>
                    <a:pt x="-187" y="96739"/>
                    <a:pt x="50" y="95712"/>
                  </a:cubicBezTo>
                  <a:cubicBezTo>
                    <a:pt x="20225" y="13629"/>
                    <a:pt x="75105" y="166"/>
                    <a:pt x="75657" y="48"/>
                  </a:cubicBezTo>
                  <a:cubicBezTo>
                    <a:pt x="76723" y="-189"/>
                    <a:pt x="77790" y="482"/>
                    <a:pt x="78026" y="1548"/>
                  </a:cubicBezTo>
                  <a:cubicBezTo>
                    <a:pt x="78263" y="2614"/>
                    <a:pt x="77592" y="3680"/>
                    <a:pt x="76565" y="3917"/>
                  </a:cubicBezTo>
                  <a:cubicBezTo>
                    <a:pt x="76052" y="4035"/>
                    <a:pt x="23502" y="17104"/>
                    <a:pt x="3919" y="96660"/>
                  </a:cubicBezTo>
                  <a:cubicBezTo>
                    <a:pt x="3682" y="97568"/>
                    <a:pt x="2892" y="98160"/>
                    <a:pt x="2024" y="981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3025041" y="2561748"/>
              <a:ext cx="147459" cy="218802"/>
            </a:xfrm>
            <a:custGeom>
              <a:avLst/>
              <a:gdLst/>
              <a:ahLst/>
              <a:cxnLst/>
              <a:rect l="l" t="t" r="r" b="b"/>
              <a:pathLst>
                <a:path w="52942" h="78556" extrusionOk="0">
                  <a:moveTo>
                    <a:pt x="1967" y="78478"/>
                  </a:moveTo>
                  <a:cubicBezTo>
                    <a:pt x="1967" y="78478"/>
                    <a:pt x="1731" y="78478"/>
                    <a:pt x="1612" y="78478"/>
                  </a:cubicBezTo>
                  <a:cubicBezTo>
                    <a:pt x="546" y="78280"/>
                    <a:pt x="-164" y="77254"/>
                    <a:pt x="33" y="76188"/>
                  </a:cubicBezTo>
                  <a:cubicBezTo>
                    <a:pt x="6785" y="39588"/>
                    <a:pt x="47885" y="2080"/>
                    <a:pt x="49622" y="501"/>
                  </a:cubicBezTo>
                  <a:cubicBezTo>
                    <a:pt x="50451" y="-210"/>
                    <a:pt x="51675" y="-170"/>
                    <a:pt x="52425" y="659"/>
                  </a:cubicBezTo>
                  <a:cubicBezTo>
                    <a:pt x="53176" y="1488"/>
                    <a:pt x="53097" y="2712"/>
                    <a:pt x="52268" y="3462"/>
                  </a:cubicBezTo>
                  <a:cubicBezTo>
                    <a:pt x="51833" y="3857"/>
                    <a:pt x="10417" y="41641"/>
                    <a:pt x="3902" y="76938"/>
                  </a:cubicBezTo>
                  <a:cubicBezTo>
                    <a:pt x="3744" y="77885"/>
                    <a:pt x="2915" y="78556"/>
                    <a:pt x="1967" y="785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2993069" y="2792416"/>
              <a:ext cx="57920" cy="585818"/>
            </a:xfrm>
            <a:custGeom>
              <a:avLst/>
              <a:gdLst/>
              <a:ahLst/>
              <a:cxnLst/>
              <a:rect l="l" t="t" r="r" b="b"/>
              <a:pathLst>
                <a:path w="20795" h="210325" extrusionOk="0">
                  <a:moveTo>
                    <a:pt x="1997" y="210286"/>
                  </a:moveTo>
                  <a:cubicBezTo>
                    <a:pt x="1997" y="210286"/>
                    <a:pt x="1760" y="210286"/>
                    <a:pt x="1602" y="210286"/>
                  </a:cubicBezTo>
                  <a:cubicBezTo>
                    <a:pt x="536" y="210088"/>
                    <a:pt x="-135" y="209062"/>
                    <a:pt x="23" y="208035"/>
                  </a:cubicBezTo>
                  <a:cubicBezTo>
                    <a:pt x="457" y="204640"/>
                    <a:pt x="11236" y="71704"/>
                    <a:pt x="16842" y="1821"/>
                  </a:cubicBezTo>
                  <a:cubicBezTo>
                    <a:pt x="16921" y="755"/>
                    <a:pt x="17869" y="-74"/>
                    <a:pt x="18974" y="5"/>
                  </a:cubicBezTo>
                  <a:cubicBezTo>
                    <a:pt x="20080" y="84"/>
                    <a:pt x="20869" y="1032"/>
                    <a:pt x="20790" y="2137"/>
                  </a:cubicBezTo>
                  <a:cubicBezTo>
                    <a:pt x="18026" y="36289"/>
                    <a:pt x="4287" y="206732"/>
                    <a:pt x="3892" y="208746"/>
                  </a:cubicBezTo>
                  <a:cubicBezTo>
                    <a:pt x="3695" y="209693"/>
                    <a:pt x="2866" y="210325"/>
                    <a:pt x="1958" y="2103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2886119" y="2836953"/>
              <a:ext cx="44345" cy="586147"/>
            </a:xfrm>
            <a:custGeom>
              <a:avLst/>
              <a:gdLst/>
              <a:ahLst/>
              <a:cxnLst/>
              <a:rect l="l" t="t" r="r" b="b"/>
              <a:pathLst>
                <a:path w="15921" h="210443" extrusionOk="0">
                  <a:moveTo>
                    <a:pt x="1979" y="210444"/>
                  </a:moveTo>
                  <a:cubicBezTo>
                    <a:pt x="1979" y="210444"/>
                    <a:pt x="1900" y="210444"/>
                    <a:pt x="1861" y="210444"/>
                  </a:cubicBezTo>
                  <a:cubicBezTo>
                    <a:pt x="755" y="210365"/>
                    <a:pt x="-74" y="209457"/>
                    <a:pt x="5" y="208351"/>
                  </a:cubicBezTo>
                  <a:lnTo>
                    <a:pt x="11968" y="1861"/>
                  </a:lnTo>
                  <a:cubicBezTo>
                    <a:pt x="12047" y="755"/>
                    <a:pt x="12994" y="-74"/>
                    <a:pt x="14061" y="5"/>
                  </a:cubicBezTo>
                  <a:cubicBezTo>
                    <a:pt x="15166" y="84"/>
                    <a:pt x="15995" y="992"/>
                    <a:pt x="15916" y="2098"/>
                  </a:cubicBezTo>
                  <a:lnTo>
                    <a:pt x="3953" y="208588"/>
                  </a:lnTo>
                  <a:cubicBezTo>
                    <a:pt x="3874" y="209654"/>
                    <a:pt x="3005" y="210444"/>
                    <a:pt x="1979" y="2104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3052092" y="2727465"/>
              <a:ext cx="240193" cy="226835"/>
            </a:xfrm>
            <a:custGeom>
              <a:avLst/>
              <a:gdLst/>
              <a:ahLst/>
              <a:cxnLst/>
              <a:rect l="l" t="t" r="r" b="b"/>
              <a:pathLst>
                <a:path w="86236" h="81440" extrusionOk="0">
                  <a:moveTo>
                    <a:pt x="56809" y="187"/>
                  </a:moveTo>
                  <a:cubicBezTo>
                    <a:pt x="56888" y="1767"/>
                    <a:pt x="53966" y="5557"/>
                    <a:pt x="52189" y="6228"/>
                  </a:cubicBezTo>
                  <a:cubicBezTo>
                    <a:pt x="39437" y="11045"/>
                    <a:pt x="8601" y="23284"/>
                    <a:pt x="3706" y="30470"/>
                  </a:cubicBezTo>
                  <a:cubicBezTo>
                    <a:pt x="2995" y="31496"/>
                    <a:pt x="3153" y="32918"/>
                    <a:pt x="4140" y="33668"/>
                  </a:cubicBezTo>
                  <a:cubicBezTo>
                    <a:pt x="5956" y="35089"/>
                    <a:pt x="11010" y="36155"/>
                    <a:pt x="24750" y="32997"/>
                  </a:cubicBezTo>
                  <a:cubicBezTo>
                    <a:pt x="25658" y="32799"/>
                    <a:pt x="26171" y="34023"/>
                    <a:pt x="25342" y="34458"/>
                  </a:cubicBezTo>
                  <a:cubicBezTo>
                    <a:pt x="17958" y="38208"/>
                    <a:pt x="6706" y="44604"/>
                    <a:pt x="665" y="51435"/>
                  </a:cubicBezTo>
                  <a:cubicBezTo>
                    <a:pt x="-677" y="52935"/>
                    <a:pt x="113" y="55383"/>
                    <a:pt x="2126" y="55738"/>
                  </a:cubicBezTo>
                  <a:cubicBezTo>
                    <a:pt x="5956" y="56488"/>
                    <a:pt x="13734" y="56251"/>
                    <a:pt x="29132" y="51198"/>
                  </a:cubicBezTo>
                  <a:cubicBezTo>
                    <a:pt x="30001" y="50921"/>
                    <a:pt x="30593" y="52106"/>
                    <a:pt x="29803" y="52580"/>
                  </a:cubicBezTo>
                  <a:cubicBezTo>
                    <a:pt x="24671" y="55896"/>
                    <a:pt x="17801" y="60831"/>
                    <a:pt x="15037" y="64859"/>
                  </a:cubicBezTo>
                  <a:cubicBezTo>
                    <a:pt x="13932" y="66477"/>
                    <a:pt x="14919" y="68649"/>
                    <a:pt x="16853" y="68886"/>
                  </a:cubicBezTo>
                  <a:cubicBezTo>
                    <a:pt x="20604" y="69320"/>
                    <a:pt x="28145" y="69162"/>
                    <a:pt x="41529" y="64780"/>
                  </a:cubicBezTo>
                  <a:cubicBezTo>
                    <a:pt x="42200" y="64543"/>
                    <a:pt x="42674" y="65451"/>
                    <a:pt x="42082" y="65846"/>
                  </a:cubicBezTo>
                  <a:cubicBezTo>
                    <a:pt x="38252" y="68451"/>
                    <a:pt x="33199" y="72518"/>
                    <a:pt x="31540" y="76624"/>
                  </a:cubicBezTo>
                  <a:cubicBezTo>
                    <a:pt x="30632" y="78954"/>
                    <a:pt x="32212" y="81441"/>
                    <a:pt x="34738" y="81441"/>
                  </a:cubicBezTo>
                  <a:cubicBezTo>
                    <a:pt x="38924" y="81441"/>
                    <a:pt x="44214" y="78085"/>
                    <a:pt x="62257" y="68728"/>
                  </a:cubicBezTo>
                  <a:cubicBezTo>
                    <a:pt x="62257" y="68728"/>
                    <a:pt x="81129" y="60950"/>
                    <a:pt x="81129" y="60950"/>
                  </a:cubicBezTo>
                  <a:cubicBezTo>
                    <a:pt x="81446" y="60831"/>
                    <a:pt x="81840" y="59055"/>
                    <a:pt x="81959" y="58699"/>
                  </a:cubicBezTo>
                  <a:cubicBezTo>
                    <a:pt x="82235" y="57910"/>
                    <a:pt x="82512" y="57160"/>
                    <a:pt x="82748" y="56370"/>
                  </a:cubicBezTo>
                  <a:cubicBezTo>
                    <a:pt x="83222" y="54870"/>
                    <a:pt x="83696" y="53409"/>
                    <a:pt x="84091" y="51869"/>
                  </a:cubicBezTo>
                  <a:cubicBezTo>
                    <a:pt x="84841" y="49145"/>
                    <a:pt x="85394" y="46342"/>
                    <a:pt x="85789" y="43538"/>
                  </a:cubicBezTo>
                  <a:cubicBezTo>
                    <a:pt x="86776" y="36155"/>
                    <a:pt x="86144" y="28733"/>
                    <a:pt x="83775" y="21665"/>
                  </a:cubicBezTo>
                  <a:cubicBezTo>
                    <a:pt x="82906" y="19139"/>
                    <a:pt x="78642" y="13019"/>
                    <a:pt x="76629" y="11203"/>
                  </a:cubicBezTo>
                  <a:cubicBezTo>
                    <a:pt x="69127" y="4293"/>
                    <a:pt x="66442" y="2556"/>
                    <a:pt x="58349" y="69"/>
                  </a:cubicBezTo>
                  <a:cubicBezTo>
                    <a:pt x="57875" y="-89"/>
                    <a:pt x="57362" y="69"/>
                    <a:pt x="56848" y="108"/>
                  </a:cubicBezTo>
                  <a:close/>
                </a:path>
              </a:pathLst>
            </a:custGeom>
            <a:solidFill>
              <a:srgbClr val="EFA8C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3045861" y="2722268"/>
              <a:ext cx="236809" cy="237642"/>
            </a:xfrm>
            <a:custGeom>
              <a:avLst/>
              <a:gdLst/>
              <a:ahLst/>
              <a:cxnLst/>
              <a:rect l="l" t="t" r="r" b="b"/>
              <a:pathLst>
                <a:path w="85021" h="85320" extrusionOk="0">
                  <a:moveTo>
                    <a:pt x="36778" y="85281"/>
                  </a:moveTo>
                  <a:cubicBezTo>
                    <a:pt x="35001" y="85360"/>
                    <a:pt x="33303" y="84412"/>
                    <a:pt x="32277" y="82912"/>
                  </a:cubicBezTo>
                  <a:cubicBezTo>
                    <a:pt x="31250" y="81412"/>
                    <a:pt x="31053" y="79477"/>
                    <a:pt x="31724" y="77779"/>
                  </a:cubicBezTo>
                  <a:cubicBezTo>
                    <a:pt x="32751" y="75213"/>
                    <a:pt x="34843" y="72765"/>
                    <a:pt x="37212" y="70554"/>
                  </a:cubicBezTo>
                  <a:cubicBezTo>
                    <a:pt x="27934" y="73002"/>
                    <a:pt x="22091" y="73120"/>
                    <a:pt x="18616" y="72686"/>
                  </a:cubicBezTo>
                  <a:cubicBezTo>
                    <a:pt x="16997" y="72489"/>
                    <a:pt x="15655" y="71502"/>
                    <a:pt x="14984" y="70041"/>
                  </a:cubicBezTo>
                  <a:cubicBezTo>
                    <a:pt x="14312" y="68580"/>
                    <a:pt x="14470" y="66922"/>
                    <a:pt x="15378" y="65579"/>
                  </a:cubicBezTo>
                  <a:cubicBezTo>
                    <a:pt x="17234" y="62855"/>
                    <a:pt x="20748" y="59815"/>
                    <a:pt x="24459" y="57091"/>
                  </a:cubicBezTo>
                  <a:cubicBezTo>
                    <a:pt x="15378" y="59578"/>
                    <a:pt x="8390" y="60368"/>
                    <a:pt x="3731" y="59499"/>
                  </a:cubicBezTo>
                  <a:cubicBezTo>
                    <a:pt x="2113" y="59183"/>
                    <a:pt x="810" y="58078"/>
                    <a:pt x="257" y="56499"/>
                  </a:cubicBezTo>
                  <a:cubicBezTo>
                    <a:pt x="-296" y="54919"/>
                    <a:pt x="59" y="53222"/>
                    <a:pt x="1165" y="51958"/>
                  </a:cubicBezTo>
                  <a:cubicBezTo>
                    <a:pt x="5666" y="46865"/>
                    <a:pt x="12852" y="42048"/>
                    <a:pt x="19564" y="38218"/>
                  </a:cubicBezTo>
                  <a:cubicBezTo>
                    <a:pt x="12220" y="39324"/>
                    <a:pt x="7403" y="38929"/>
                    <a:pt x="4916" y="37034"/>
                  </a:cubicBezTo>
                  <a:cubicBezTo>
                    <a:pt x="3139" y="35652"/>
                    <a:pt x="2744" y="33046"/>
                    <a:pt x="4087" y="31151"/>
                  </a:cubicBezTo>
                  <a:cubicBezTo>
                    <a:pt x="9101" y="23808"/>
                    <a:pt x="37212" y="12358"/>
                    <a:pt x="53518" y="6199"/>
                  </a:cubicBezTo>
                  <a:cubicBezTo>
                    <a:pt x="54545" y="5804"/>
                    <a:pt x="56755" y="2922"/>
                    <a:pt x="56874" y="2014"/>
                  </a:cubicBezTo>
                  <a:cubicBezTo>
                    <a:pt x="56834" y="908"/>
                    <a:pt x="57663" y="40"/>
                    <a:pt x="58769" y="0"/>
                  </a:cubicBezTo>
                  <a:cubicBezTo>
                    <a:pt x="59875" y="0"/>
                    <a:pt x="60783" y="829"/>
                    <a:pt x="60822" y="1935"/>
                  </a:cubicBezTo>
                  <a:cubicBezTo>
                    <a:pt x="60941" y="4540"/>
                    <a:pt x="57348" y="9002"/>
                    <a:pt x="54939" y="9910"/>
                  </a:cubicBezTo>
                  <a:cubicBezTo>
                    <a:pt x="28723" y="19859"/>
                    <a:pt x="10483" y="28861"/>
                    <a:pt x="7363" y="33402"/>
                  </a:cubicBezTo>
                  <a:cubicBezTo>
                    <a:pt x="7245" y="33599"/>
                    <a:pt x="7245" y="33875"/>
                    <a:pt x="7363" y="33954"/>
                  </a:cubicBezTo>
                  <a:cubicBezTo>
                    <a:pt x="8114" y="34547"/>
                    <a:pt x="11785" y="36244"/>
                    <a:pt x="26315" y="32928"/>
                  </a:cubicBezTo>
                  <a:cubicBezTo>
                    <a:pt x="27697" y="32612"/>
                    <a:pt x="29079" y="33362"/>
                    <a:pt x="29552" y="34705"/>
                  </a:cubicBezTo>
                  <a:cubicBezTo>
                    <a:pt x="30026" y="36008"/>
                    <a:pt x="29474" y="37429"/>
                    <a:pt x="28210" y="38100"/>
                  </a:cubicBezTo>
                  <a:cubicBezTo>
                    <a:pt x="21774" y="41377"/>
                    <a:pt x="10128" y="47852"/>
                    <a:pt x="4126" y="54643"/>
                  </a:cubicBezTo>
                  <a:cubicBezTo>
                    <a:pt x="3889" y="54880"/>
                    <a:pt x="3968" y="55156"/>
                    <a:pt x="4008" y="55314"/>
                  </a:cubicBezTo>
                  <a:cubicBezTo>
                    <a:pt x="4047" y="55472"/>
                    <a:pt x="4205" y="55669"/>
                    <a:pt x="4481" y="55709"/>
                  </a:cubicBezTo>
                  <a:cubicBezTo>
                    <a:pt x="8074" y="56380"/>
                    <a:pt x="15457" y="56183"/>
                    <a:pt x="30500" y="51248"/>
                  </a:cubicBezTo>
                  <a:cubicBezTo>
                    <a:pt x="31843" y="50813"/>
                    <a:pt x="33264" y="51405"/>
                    <a:pt x="33856" y="52669"/>
                  </a:cubicBezTo>
                  <a:cubicBezTo>
                    <a:pt x="34448" y="53932"/>
                    <a:pt x="34053" y="55393"/>
                    <a:pt x="32869" y="56183"/>
                  </a:cubicBezTo>
                  <a:cubicBezTo>
                    <a:pt x="25683" y="60842"/>
                    <a:pt x="20630" y="65027"/>
                    <a:pt x="18656" y="67909"/>
                  </a:cubicBezTo>
                  <a:cubicBezTo>
                    <a:pt x="18498" y="68185"/>
                    <a:pt x="18537" y="68422"/>
                    <a:pt x="18577" y="68541"/>
                  </a:cubicBezTo>
                  <a:cubicBezTo>
                    <a:pt x="18616" y="68659"/>
                    <a:pt x="18774" y="68856"/>
                    <a:pt x="19090" y="68896"/>
                  </a:cubicBezTo>
                  <a:cubicBezTo>
                    <a:pt x="22248" y="69251"/>
                    <a:pt x="29552" y="69251"/>
                    <a:pt x="42897" y="64869"/>
                  </a:cubicBezTo>
                  <a:cubicBezTo>
                    <a:pt x="44121" y="64474"/>
                    <a:pt x="45464" y="65027"/>
                    <a:pt x="46016" y="66172"/>
                  </a:cubicBezTo>
                  <a:cubicBezTo>
                    <a:pt x="46609" y="67317"/>
                    <a:pt x="46214" y="68698"/>
                    <a:pt x="45148" y="69449"/>
                  </a:cubicBezTo>
                  <a:cubicBezTo>
                    <a:pt x="39976" y="73002"/>
                    <a:pt x="36462" y="76516"/>
                    <a:pt x="35356" y="79359"/>
                  </a:cubicBezTo>
                  <a:cubicBezTo>
                    <a:pt x="35159" y="79872"/>
                    <a:pt x="35198" y="80385"/>
                    <a:pt x="35475" y="80819"/>
                  </a:cubicBezTo>
                  <a:cubicBezTo>
                    <a:pt x="35633" y="81056"/>
                    <a:pt x="35988" y="81451"/>
                    <a:pt x="36699" y="81451"/>
                  </a:cubicBezTo>
                  <a:lnTo>
                    <a:pt x="36699" y="81451"/>
                  </a:lnTo>
                  <a:cubicBezTo>
                    <a:pt x="39541" y="81451"/>
                    <a:pt x="43687" y="79280"/>
                    <a:pt x="53676" y="73989"/>
                  </a:cubicBezTo>
                  <a:cubicBezTo>
                    <a:pt x="56400" y="72528"/>
                    <a:pt x="59598" y="70870"/>
                    <a:pt x="63309" y="68935"/>
                  </a:cubicBezTo>
                  <a:lnTo>
                    <a:pt x="82300" y="61078"/>
                  </a:lnTo>
                  <a:cubicBezTo>
                    <a:pt x="83288" y="60684"/>
                    <a:pt x="84472" y="61157"/>
                    <a:pt x="84866" y="62144"/>
                  </a:cubicBezTo>
                  <a:cubicBezTo>
                    <a:pt x="85301" y="63171"/>
                    <a:pt x="84788" y="64316"/>
                    <a:pt x="83801" y="64711"/>
                  </a:cubicBezTo>
                  <a:lnTo>
                    <a:pt x="64968" y="72489"/>
                  </a:lnTo>
                  <a:cubicBezTo>
                    <a:pt x="61414" y="74344"/>
                    <a:pt x="58256" y="76003"/>
                    <a:pt x="55532" y="77424"/>
                  </a:cubicBezTo>
                  <a:cubicBezTo>
                    <a:pt x="44635" y="83188"/>
                    <a:pt x="40528" y="85320"/>
                    <a:pt x="36699" y="85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1652888" y="3019184"/>
              <a:ext cx="957291" cy="325727"/>
            </a:xfrm>
            <a:custGeom>
              <a:avLst/>
              <a:gdLst/>
              <a:ahLst/>
              <a:cxnLst/>
              <a:rect l="l" t="t" r="r" b="b"/>
              <a:pathLst>
                <a:path w="343694" h="116945" extrusionOk="0">
                  <a:moveTo>
                    <a:pt x="310900" y="60091"/>
                  </a:moveTo>
                  <a:cubicBezTo>
                    <a:pt x="309873" y="59894"/>
                    <a:pt x="310071" y="58394"/>
                    <a:pt x="311097" y="58354"/>
                  </a:cubicBezTo>
                  <a:cubicBezTo>
                    <a:pt x="326969" y="57723"/>
                    <a:pt x="332023" y="55077"/>
                    <a:pt x="333523" y="53024"/>
                  </a:cubicBezTo>
                  <a:cubicBezTo>
                    <a:pt x="334313" y="51919"/>
                    <a:pt x="333997" y="50339"/>
                    <a:pt x="332970" y="49471"/>
                  </a:cubicBezTo>
                  <a:cubicBezTo>
                    <a:pt x="325548" y="43193"/>
                    <a:pt x="288790" y="38969"/>
                    <a:pt x="273629" y="37468"/>
                  </a:cubicBezTo>
                  <a:cubicBezTo>
                    <a:pt x="271536" y="37271"/>
                    <a:pt x="270826" y="34507"/>
                    <a:pt x="272563" y="33323"/>
                  </a:cubicBezTo>
                  <a:cubicBezTo>
                    <a:pt x="289225" y="21834"/>
                    <a:pt x="288079" y="15714"/>
                    <a:pt x="288079" y="15714"/>
                  </a:cubicBezTo>
                  <a:cubicBezTo>
                    <a:pt x="286895" y="9397"/>
                    <a:pt x="266562" y="16109"/>
                    <a:pt x="266562" y="16109"/>
                  </a:cubicBezTo>
                  <a:lnTo>
                    <a:pt x="228462" y="31822"/>
                  </a:lnTo>
                  <a:lnTo>
                    <a:pt x="97579" y="30638"/>
                  </a:lnTo>
                  <a:lnTo>
                    <a:pt x="98211" y="6159"/>
                  </a:lnTo>
                  <a:lnTo>
                    <a:pt x="4165" y="0"/>
                  </a:lnTo>
                  <a:lnTo>
                    <a:pt x="533" y="33678"/>
                  </a:lnTo>
                  <a:cubicBezTo>
                    <a:pt x="-178" y="40469"/>
                    <a:pt x="-178" y="47299"/>
                    <a:pt x="533" y="54051"/>
                  </a:cubicBezTo>
                  <a:cubicBezTo>
                    <a:pt x="533" y="54051"/>
                    <a:pt x="533" y="54130"/>
                    <a:pt x="533" y="54130"/>
                  </a:cubicBezTo>
                  <a:cubicBezTo>
                    <a:pt x="4402" y="90769"/>
                    <a:pt x="24104" y="116077"/>
                    <a:pt x="59479" y="116945"/>
                  </a:cubicBezTo>
                  <a:lnTo>
                    <a:pt x="232963" y="106088"/>
                  </a:lnTo>
                  <a:lnTo>
                    <a:pt x="281012" y="107825"/>
                  </a:lnTo>
                  <a:cubicBezTo>
                    <a:pt x="300319" y="115011"/>
                    <a:pt x="309913" y="114734"/>
                    <a:pt x="314374" y="113510"/>
                  </a:cubicBezTo>
                  <a:cubicBezTo>
                    <a:pt x="316901" y="112839"/>
                    <a:pt x="318086" y="109839"/>
                    <a:pt x="316585" y="107667"/>
                  </a:cubicBezTo>
                  <a:cubicBezTo>
                    <a:pt x="313703" y="103521"/>
                    <a:pt x="306833" y="100521"/>
                    <a:pt x="301819" y="98823"/>
                  </a:cubicBezTo>
                  <a:cubicBezTo>
                    <a:pt x="301069" y="98547"/>
                    <a:pt x="301345" y="97481"/>
                    <a:pt x="302096" y="97520"/>
                  </a:cubicBezTo>
                  <a:cubicBezTo>
                    <a:pt x="317730" y="98389"/>
                    <a:pt x="325942" y="96375"/>
                    <a:pt x="329891" y="94796"/>
                  </a:cubicBezTo>
                  <a:cubicBezTo>
                    <a:pt x="331944" y="93967"/>
                    <a:pt x="332378" y="91243"/>
                    <a:pt x="330680" y="89821"/>
                  </a:cubicBezTo>
                  <a:cubicBezTo>
                    <a:pt x="326535" y="86347"/>
                    <a:pt x="317770" y="83070"/>
                    <a:pt x="311334" y="80977"/>
                  </a:cubicBezTo>
                  <a:cubicBezTo>
                    <a:pt x="310347" y="80661"/>
                    <a:pt x="310623" y="79201"/>
                    <a:pt x="311689" y="79240"/>
                  </a:cubicBezTo>
                  <a:cubicBezTo>
                    <a:pt x="329693" y="80188"/>
                    <a:pt x="338103" y="78174"/>
                    <a:pt x="342051" y="76279"/>
                  </a:cubicBezTo>
                  <a:cubicBezTo>
                    <a:pt x="344104" y="75292"/>
                    <a:pt x="344262" y="72449"/>
                    <a:pt x="342367" y="71186"/>
                  </a:cubicBezTo>
                  <a:cubicBezTo>
                    <a:pt x="333878" y="65579"/>
                    <a:pt x="319902" y="61947"/>
                    <a:pt x="310861" y="60052"/>
                  </a:cubicBezTo>
                  <a:close/>
                </a:path>
              </a:pathLst>
            </a:custGeom>
            <a:solidFill>
              <a:srgbClr val="EFA8C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1647526" y="3013741"/>
              <a:ext cx="968443" cy="336888"/>
            </a:xfrm>
            <a:custGeom>
              <a:avLst/>
              <a:gdLst/>
              <a:ahLst/>
              <a:cxnLst/>
              <a:rect l="l" t="t" r="r" b="b"/>
              <a:pathLst>
                <a:path w="347698" h="120952" extrusionOk="0">
                  <a:moveTo>
                    <a:pt x="61602" y="120913"/>
                  </a:moveTo>
                  <a:cubicBezTo>
                    <a:pt x="26976" y="120084"/>
                    <a:pt x="4787" y="96513"/>
                    <a:pt x="562" y="56320"/>
                  </a:cubicBezTo>
                  <a:cubicBezTo>
                    <a:pt x="-187" y="49214"/>
                    <a:pt x="-187" y="42186"/>
                    <a:pt x="562" y="35435"/>
                  </a:cubicBezTo>
                  <a:lnTo>
                    <a:pt x="4195" y="1757"/>
                  </a:lnTo>
                  <a:cubicBezTo>
                    <a:pt x="4314" y="691"/>
                    <a:pt x="5261" y="-139"/>
                    <a:pt x="6367" y="19"/>
                  </a:cubicBezTo>
                  <a:cubicBezTo>
                    <a:pt x="7433" y="138"/>
                    <a:pt x="8222" y="1125"/>
                    <a:pt x="8104" y="2191"/>
                  </a:cubicBezTo>
                  <a:lnTo>
                    <a:pt x="4472" y="35869"/>
                  </a:lnTo>
                  <a:cubicBezTo>
                    <a:pt x="3761" y="42383"/>
                    <a:pt x="3761" y="49095"/>
                    <a:pt x="4472" y="55847"/>
                  </a:cubicBezTo>
                  <a:cubicBezTo>
                    <a:pt x="8459" y="93947"/>
                    <a:pt x="29266" y="116175"/>
                    <a:pt x="61523" y="117004"/>
                  </a:cubicBezTo>
                  <a:lnTo>
                    <a:pt x="234848" y="106147"/>
                  </a:lnTo>
                  <a:lnTo>
                    <a:pt x="283095" y="107884"/>
                  </a:lnTo>
                  <a:cubicBezTo>
                    <a:pt x="283293" y="107884"/>
                    <a:pt x="283529" y="107923"/>
                    <a:pt x="283727" y="108002"/>
                  </a:cubicBezTo>
                  <a:cubicBezTo>
                    <a:pt x="303152" y="115227"/>
                    <a:pt x="312233" y="114635"/>
                    <a:pt x="315904" y="113648"/>
                  </a:cubicBezTo>
                  <a:cubicBezTo>
                    <a:pt x="316496" y="113490"/>
                    <a:pt x="316970" y="113056"/>
                    <a:pt x="317207" y="112464"/>
                  </a:cubicBezTo>
                  <a:cubicBezTo>
                    <a:pt x="317326" y="112148"/>
                    <a:pt x="317444" y="111516"/>
                    <a:pt x="317010" y="110884"/>
                  </a:cubicBezTo>
                  <a:cubicBezTo>
                    <a:pt x="314996" y="108042"/>
                    <a:pt x="310100" y="105160"/>
                    <a:pt x="303231" y="102751"/>
                  </a:cubicBezTo>
                  <a:cubicBezTo>
                    <a:pt x="301967" y="102317"/>
                    <a:pt x="301256" y="101053"/>
                    <a:pt x="301494" y="99751"/>
                  </a:cubicBezTo>
                  <a:cubicBezTo>
                    <a:pt x="301730" y="98448"/>
                    <a:pt x="302954" y="97500"/>
                    <a:pt x="304257" y="97619"/>
                  </a:cubicBezTo>
                  <a:cubicBezTo>
                    <a:pt x="319971" y="98487"/>
                    <a:pt x="327867" y="96395"/>
                    <a:pt x="331223" y="95052"/>
                  </a:cubicBezTo>
                  <a:cubicBezTo>
                    <a:pt x="331658" y="94894"/>
                    <a:pt x="331776" y="94539"/>
                    <a:pt x="331815" y="94342"/>
                  </a:cubicBezTo>
                  <a:cubicBezTo>
                    <a:pt x="331815" y="94184"/>
                    <a:pt x="331855" y="93749"/>
                    <a:pt x="331460" y="93433"/>
                  </a:cubicBezTo>
                  <a:cubicBezTo>
                    <a:pt x="328460" y="90907"/>
                    <a:pt x="321826" y="87867"/>
                    <a:pt x="312785" y="84945"/>
                  </a:cubicBezTo>
                  <a:cubicBezTo>
                    <a:pt x="311404" y="84511"/>
                    <a:pt x="310614" y="83129"/>
                    <a:pt x="310851" y="81707"/>
                  </a:cubicBezTo>
                  <a:cubicBezTo>
                    <a:pt x="311127" y="80286"/>
                    <a:pt x="312391" y="79299"/>
                    <a:pt x="313851" y="79378"/>
                  </a:cubicBezTo>
                  <a:cubicBezTo>
                    <a:pt x="331460" y="80325"/>
                    <a:pt x="339554" y="78391"/>
                    <a:pt x="343226" y="76575"/>
                  </a:cubicBezTo>
                  <a:cubicBezTo>
                    <a:pt x="343660" y="76377"/>
                    <a:pt x="343739" y="75982"/>
                    <a:pt x="343739" y="75785"/>
                  </a:cubicBezTo>
                  <a:cubicBezTo>
                    <a:pt x="343739" y="75627"/>
                    <a:pt x="343739" y="75193"/>
                    <a:pt x="343305" y="74916"/>
                  </a:cubicBezTo>
                  <a:cubicBezTo>
                    <a:pt x="334816" y="69310"/>
                    <a:pt x="320327" y="65717"/>
                    <a:pt x="312469" y="64059"/>
                  </a:cubicBezTo>
                  <a:cubicBezTo>
                    <a:pt x="311048" y="63743"/>
                    <a:pt x="310100" y="62480"/>
                    <a:pt x="310219" y="61058"/>
                  </a:cubicBezTo>
                  <a:cubicBezTo>
                    <a:pt x="310337" y="59597"/>
                    <a:pt x="311522" y="58453"/>
                    <a:pt x="312982" y="58413"/>
                  </a:cubicBezTo>
                  <a:cubicBezTo>
                    <a:pt x="329802" y="57742"/>
                    <a:pt x="333237" y="54781"/>
                    <a:pt x="333908" y="53873"/>
                  </a:cubicBezTo>
                  <a:cubicBezTo>
                    <a:pt x="334066" y="53675"/>
                    <a:pt x="333948" y="53241"/>
                    <a:pt x="333671" y="53004"/>
                  </a:cubicBezTo>
                  <a:cubicBezTo>
                    <a:pt x="328815" y="48898"/>
                    <a:pt x="307060" y="44594"/>
                    <a:pt x="275435" y="41475"/>
                  </a:cubicBezTo>
                  <a:cubicBezTo>
                    <a:pt x="273659" y="41317"/>
                    <a:pt x="272198" y="40054"/>
                    <a:pt x="271724" y="38317"/>
                  </a:cubicBezTo>
                  <a:cubicBezTo>
                    <a:pt x="271250" y="36580"/>
                    <a:pt x="271922" y="34763"/>
                    <a:pt x="273422" y="33737"/>
                  </a:cubicBezTo>
                  <a:cubicBezTo>
                    <a:pt x="288267" y="23511"/>
                    <a:pt x="288109" y="18023"/>
                    <a:pt x="288109" y="17984"/>
                  </a:cubicBezTo>
                  <a:cubicBezTo>
                    <a:pt x="288109" y="17984"/>
                    <a:pt x="288030" y="17786"/>
                    <a:pt x="287714" y="17589"/>
                  </a:cubicBezTo>
                  <a:cubicBezTo>
                    <a:pt x="284950" y="15970"/>
                    <a:pt x="275199" y="18023"/>
                    <a:pt x="269197" y="19997"/>
                  </a:cubicBezTo>
                  <a:lnTo>
                    <a:pt x="231216" y="35671"/>
                  </a:lnTo>
                  <a:cubicBezTo>
                    <a:pt x="230979" y="35750"/>
                    <a:pt x="230702" y="35790"/>
                    <a:pt x="230426" y="35829"/>
                  </a:cubicBezTo>
                  <a:lnTo>
                    <a:pt x="99544" y="34645"/>
                  </a:lnTo>
                  <a:cubicBezTo>
                    <a:pt x="98438" y="34645"/>
                    <a:pt x="97570" y="33737"/>
                    <a:pt x="97570" y="32671"/>
                  </a:cubicBezTo>
                  <a:cubicBezTo>
                    <a:pt x="97570" y="31605"/>
                    <a:pt x="98478" y="30697"/>
                    <a:pt x="99544" y="30697"/>
                  </a:cubicBezTo>
                  <a:lnTo>
                    <a:pt x="99544" y="30697"/>
                  </a:lnTo>
                  <a:lnTo>
                    <a:pt x="230031" y="31881"/>
                  </a:lnTo>
                  <a:lnTo>
                    <a:pt x="267776" y="16286"/>
                  </a:lnTo>
                  <a:cubicBezTo>
                    <a:pt x="270618" y="15338"/>
                    <a:pt x="284398" y="11074"/>
                    <a:pt x="289689" y="14193"/>
                  </a:cubicBezTo>
                  <a:cubicBezTo>
                    <a:pt x="290952" y="14944"/>
                    <a:pt x="291741" y="16010"/>
                    <a:pt x="291978" y="17391"/>
                  </a:cubicBezTo>
                  <a:cubicBezTo>
                    <a:pt x="292215" y="18615"/>
                    <a:pt x="292531" y="25367"/>
                    <a:pt x="275633" y="37014"/>
                  </a:cubicBezTo>
                  <a:lnTo>
                    <a:pt x="275633" y="39541"/>
                  </a:lnTo>
                  <a:cubicBezTo>
                    <a:pt x="275633" y="39541"/>
                    <a:pt x="275791" y="37567"/>
                    <a:pt x="275791" y="37567"/>
                  </a:cubicBezTo>
                  <a:cubicBezTo>
                    <a:pt x="295098" y="39462"/>
                    <a:pt x="328657" y="43647"/>
                    <a:pt x="336198" y="50003"/>
                  </a:cubicBezTo>
                  <a:cubicBezTo>
                    <a:pt x="338054" y="51583"/>
                    <a:pt x="338449" y="54346"/>
                    <a:pt x="337067" y="56242"/>
                  </a:cubicBezTo>
                  <a:cubicBezTo>
                    <a:pt x="334935" y="59124"/>
                    <a:pt x="329486" y="60979"/>
                    <a:pt x="320484" y="61887"/>
                  </a:cubicBezTo>
                  <a:cubicBezTo>
                    <a:pt x="329131" y="64059"/>
                    <a:pt x="338843" y="67257"/>
                    <a:pt x="345476" y="71639"/>
                  </a:cubicBezTo>
                  <a:cubicBezTo>
                    <a:pt x="346977" y="72627"/>
                    <a:pt x="347806" y="74285"/>
                    <a:pt x="347687" y="76061"/>
                  </a:cubicBezTo>
                  <a:cubicBezTo>
                    <a:pt x="347569" y="77838"/>
                    <a:pt x="346542" y="79338"/>
                    <a:pt x="344963" y="80128"/>
                  </a:cubicBezTo>
                  <a:cubicBezTo>
                    <a:pt x="340067" y="82497"/>
                    <a:pt x="331776" y="83642"/>
                    <a:pt x="320721" y="83523"/>
                  </a:cubicBezTo>
                  <a:cubicBezTo>
                    <a:pt x="325854" y="85498"/>
                    <a:pt x="331026" y="87867"/>
                    <a:pt x="333987" y="90393"/>
                  </a:cubicBezTo>
                  <a:cubicBezTo>
                    <a:pt x="335329" y="91538"/>
                    <a:pt x="335961" y="93236"/>
                    <a:pt x="335685" y="94973"/>
                  </a:cubicBezTo>
                  <a:cubicBezTo>
                    <a:pt x="335408" y="96671"/>
                    <a:pt x="334263" y="98092"/>
                    <a:pt x="332684" y="98724"/>
                  </a:cubicBezTo>
                  <a:cubicBezTo>
                    <a:pt x="328973" y="100185"/>
                    <a:pt x="322458" y="101725"/>
                    <a:pt x="311206" y="101764"/>
                  </a:cubicBezTo>
                  <a:cubicBezTo>
                    <a:pt x="314838" y="103541"/>
                    <a:pt x="318273" y="105831"/>
                    <a:pt x="320247" y="108594"/>
                  </a:cubicBezTo>
                  <a:cubicBezTo>
                    <a:pt x="321314" y="110134"/>
                    <a:pt x="321550" y="112029"/>
                    <a:pt x="320918" y="113806"/>
                  </a:cubicBezTo>
                  <a:cubicBezTo>
                    <a:pt x="320247" y="115622"/>
                    <a:pt x="318787" y="116965"/>
                    <a:pt x="316931" y="117478"/>
                  </a:cubicBezTo>
                  <a:cubicBezTo>
                    <a:pt x="311917" y="118860"/>
                    <a:pt x="301888" y="118939"/>
                    <a:pt x="282661" y="111832"/>
                  </a:cubicBezTo>
                  <a:lnTo>
                    <a:pt x="234927" y="110095"/>
                  </a:lnTo>
                  <a:lnTo>
                    <a:pt x="61641" y="1209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2858530" y="3789297"/>
              <a:ext cx="275360" cy="53004"/>
            </a:xfrm>
            <a:custGeom>
              <a:avLst/>
              <a:gdLst/>
              <a:ahLst/>
              <a:cxnLst/>
              <a:rect l="l" t="t" r="r" b="b"/>
              <a:pathLst>
                <a:path w="98862" h="19030" extrusionOk="0">
                  <a:moveTo>
                    <a:pt x="592" y="19030"/>
                  </a:moveTo>
                  <a:lnTo>
                    <a:pt x="0" y="0"/>
                  </a:lnTo>
                  <a:lnTo>
                    <a:pt x="96414" y="1579"/>
                  </a:lnTo>
                  <a:lnTo>
                    <a:pt x="98862" y="17885"/>
                  </a:lnTo>
                  <a:lnTo>
                    <a:pt x="592" y="19030"/>
                  </a:lnTo>
                  <a:close/>
                </a:path>
              </a:pathLst>
            </a:custGeom>
            <a:solidFill>
              <a:srgbClr val="EFA8C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1794423" y="3003706"/>
              <a:ext cx="1435360" cy="1119568"/>
            </a:xfrm>
            <a:custGeom>
              <a:avLst/>
              <a:gdLst/>
              <a:ahLst/>
              <a:cxnLst/>
              <a:rect l="l" t="t" r="r" b="b"/>
              <a:pathLst>
                <a:path w="515334" h="401956" extrusionOk="0">
                  <a:moveTo>
                    <a:pt x="239356" y="363342"/>
                  </a:moveTo>
                  <a:lnTo>
                    <a:pt x="348287" y="232775"/>
                  </a:lnTo>
                  <a:lnTo>
                    <a:pt x="350735" y="281575"/>
                  </a:lnTo>
                  <a:lnTo>
                    <a:pt x="515335" y="284220"/>
                  </a:lnTo>
                  <a:lnTo>
                    <a:pt x="501950" y="110579"/>
                  </a:lnTo>
                  <a:cubicBezTo>
                    <a:pt x="499937" y="72281"/>
                    <a:pt x="480670" y="30865"/>
                    <a:pt x="441582" y="13019"/>
                  </a:cubicBezTo>
                  <a:cubicBezTo>
                    <a:pt x="410589" y="-1155"/>
                    <a:pt x="359539" y="-10670"/>
                    <a:pt x="318044" y="22455"/>
                  </a:cubicBezTo>
                  <a:lnTo>
                    <a:pt x="11664" y="203796"/>
                  </a:lnTo>
                  <a:lnTo>
                    <a:pt x="728" y="288484"/>
                  </a:lnTo>
                  <a:cubicBezTo>
                    <a:pt x="-3220" y="319122"/>
                    <a:pt x="9058" y="349800"/>
                    <a:pt x="33577" y="368593"/>
                  </a:cubicBezTo>
                  <a:cubicBezTo>
                    <a:pt x="61175" y="389795"/>
                    <a:pt x="103578" y="403613"/>
                    <a:pt x="155931" y="401797"/>
                  </a:cubicBezTo>
                  <a:lnTo>
                    <a:pt x="155931" y="401797"/>
                  </a:lnTo>
                  <a:cubicBezTo>
                    <a:pt x="188859" y="400652"/>
                    <a:pt x="219695" y="386399"/>
                    <a:pt x="239317" y="3633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1813277" y="3125582"/>
              <a:ext cx="1305108" cy="840214"/>
            </a:xfrm>
            <a:custGeom>
              <a:avLst/>
              <a:gdLst/>
              <a:ahLst/>
              <a:cxnLst/>
              <a:rect l="l" t="t" r="r" b="b"/>
              <a:pathLst>
                <a:path w="468570" h="301660" extrusionOk="0">
                  <a:moveTo>
                    <a:pt x="6001" y="301621"/>
                  </a:moveTo>
                  <a:lnTo>
                    <a:pt x="313762" y="38790"/>
                  </a:lnTo>
                  <a:cubicBezTo>
                    <a:pt x="346453" y="8508"/>
                    <a:pt x="377999" y="12417"/>
                    <a:pt x="402834" y="25880"/>
                  </a:cubicBezTo>
                  <a:cubicBezTo>
                    <a:pt x="434142" y="42857"/>
                    <a:pt x="439551" y="62677"/>
                    <a:pt x="441526" y="98250"/>
                  </a:cubicBezTo>
                  <a:lnTo>
                    <a:pt x="453449" y="239635"/>
                  </a:lnTo>
                  <a:lnTo>
                    <a:pt x="468571" y="239872"/>
                  </a:lnTo>
                  <a:lnTo>
                    <a:pt x="456489" y="95447"/>
                  </a:lnTo>
                  <a:cubicBezTo>
                    <a:pt x="454476" y="59913"/>
                    <a:pt x="435011" y="27104"/>
                    <a:pt x="403702" y="10127"/>
                  </a:cubicBezTo>
                  <a:cubicBezTo>
                    <a:pt x="378868" y="-3337"/>
                    <a:pt x="347322" y="-7245"/>
                    <a:pt x="314631" y="23037"/>
                  </a:cubicBezTo>
                  <a:lnTo>
                    <a:pt x="0" y="290014"/>
                  </a:lnTo>
                  <a:lnTo>
                    <a:pt x="5922" y="30166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2754719" y="3380429"/>
              <a:ext cx="15394" cy="277123"/>
            </a:xfrm>
            <a:custGeom>
              <a:avLst/>
              <a:gdLst/>
              <a:ahLst/>
              <a:cxnLst/>
              <a:rect l="l" t="t" r="r" b="b"/>
              <a:pathLst>
                <a:path w="5527" h="99495" extrusionOk="0">
                  <a:moveTo>
                    <a:pt x="3553" y="99496"/>
                  </a:moveTo>
                  <a:cubicBezTo>
                    <a:pt x="2487" y="99496"/>
                    <a:pt x="1579" y="98627"/>
                    <a:pt x="1579" y="97561"/>
                  </a:cubicBezTo>
                  <a:lnTo>
                    <a:pt x="0" y="2015"/>
                  </a:lnTo>
                  <a:cubicBezTo>
                    <a:pt x="0" y="909"/>
                    <a:pt x="868" y="41"/>
                    <a:pt x="1935" y="1"/>
                  </a:cubicBezTo>
                  <a:cubicBezTo>
                    <a:pt x="3080" y="-38"/>
                    <a:pt x="3909" y="870"/>
                    <a:pt x="3948" y="1936"/>
                  </a:cubicBezTo>
                  <a:lnTo>
                    <a:pt x="5528" y="97482"/>
                  </a:lnTo>
                  <a:cubicBezTo>
                    <a:pt x="5528" y="98587"/>
                    <a:pt x="4659" y="99456"/>
                    <a:pt x="3593" y="99496"/>
                  </a:cubicBezTo>
                  <a:lnTo>
                    <a:pt x="3593" y="994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2793978" y="4058499"/>
              <a:ext cx="660470" cy="59271"/>
            </a:xfrm>
            <a:custGeom>
              <a:avLst/>
              <a:gdLst/>
              <a:ahLst/>
              <a:cxnLst/>
              <a:rect l="l" t="t" r="r" b="b"/>
              <a:pathLst>
                <a:path w="237127" h="21280" extrusionOk="0">
                  <a:moveTo>
                    <a:pt x="237128" y="1540"/>
                  </a:moveTo>
                  <a:lnTo>
                    <a:pt x="237049" y="21281"/>
                  </a:lnTo>
                  <a:lnTo>
                    <a:pt x="0" y="20649"/>
                  </a:lnTo>
                  <a:lnTo>
                    <a:pt x="1224" y="0"/>
                  </a:lnTo>
                  <a:lnTo>
                    <a:pt x="237128" y="15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2797387" y="3838232"/>
              <a:ext cx="657063" cy="224445"/>
            </a:xfrm>
            <a:custGeom>
              <a:avLst/>
              <a:gdLst/>
              <a:ahLst/>
              <a:cxnLst/>
              <a:rect l="l" t="t" r="r" b="b"/>
              <a:pathLst>
                <a:path w="235904" h="80582" extrusionOk="0">
                  <a:moveTo>
                    <a:pt x="184854" y="43233"/>
                  </a:moveTo>
                  <a:lnTo>
                    <a:pt x="152953" y="32178"/>
                  </a:lnTo>
                  <a:lnTo>
                    <a:pt x="120775" y="0"/>
                  </a:lnTo>
                  <a:lnTo>
                    <a:pt x="21913" y="908"/>
                  </a:lnTo>
                  <a:lnTo>
                    <a:pt x="10660" y="41022"/>
                  </a:lnTo>
                  <a:lnTo>
                    <a:pt x="0" y="79043"/>
                  </a:lnTo>
                  <a:lnTo>
                    <a:pt x="45681" y="79359"/>
                  </a:lnTo>
                  <a:lnTo>
                    <a:pt x="235904" y="80583"/>
                  </a:lnTo>
                  <a:cubicBezTo>
                    <a:pt x="223428" y="63408"/>
                    <a:pt x="205700" y="50418"/>
                    <a:pt x="184854" y="431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2849946" y="4068604"/>
              <a:ext cx="11283" cy="51587"/>
            </a:xfrm>
            <a:custGeom>
              <a:avLst/>
              <a:gdLst/>
              <a:ahLst/>
              <a:cxnLst/>
              <a:rect l="l" t="t" r="r" b="b"/>
              <a:pathLst>
                <a:path w="4051" h="18521" extrusionOk="0">
                  <a:moveTo>
                    <a:pt x="1976" y="18522"/>
                  </a:moveTo>
                  <a:cubicBezTo>
                    <a:pt x="1779" y="18522"/>
                    <a:pt x="1542" y="18522"/>
                    <a:pt x="1345" y="18403"/>
                  </a:cubicBezTo>
                  <a:cubicBezTo>
                    <a:pt x="358" y="18087"/>
                    <a:pt x="-156" y="17100"/>
                    <a:pt x="42" y="16113"/>
                  </a:cubicBezTo>
                  <a:cubicBezTo>
                    <a:pt x="160" y="15047"/>
                    <a:pt x="121" y="8178"/>
                    <a:pt x="2" y="2018"/>
                  </a:cubicBezTo>
                  <a:cubicBezTo>
                    <a:pt x="2" y="913"/>
                    <a:pt x="831" y="44"/>
                    <a:pt x="1937" y="5"/>
                  </a:cubicBezTo>
                  <a:cubicBezTo>
                    <a:pt x="3003" y="-74"/>
                    <a:pt x="3911" y="834"/>
                    <a:pt x="3951" y="1939"/>
                  </a:cubicBezTo>
                  <a:cubicBezTo>
                    <a:pt x="4187" y="16074"/>
                    <a:pt x="3951" y="16785"/>
                    <a:pt x="3832" y="17140"/>
                  </a:cubicBezTo>
                  <a:cubicBezTo>
                    <a:pt x="3556" y="17969"/>
                    <a:pt x="2805" y="18482"/>
                    <a:pt x="1976" y="18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2907571" y="4068604"/>
              <a:ext cx="11283" cy="51587"/>
            </a:xfrm>
            <a:custGeom>
              <a:avLst/>
              <a:gdLst/>
              <a:ahLst/>
              <a:cxnLst/>
              <a:rect l="l" t="t" r="r" b="b"/>
              <a:pathLst>
                <a:path w="4051" h="18521" extrusionOk="0">
                  <a:moveTo>
                    <a:pt x="1976" y="18522"/>
                  </a:moveTo>
                  <a:cubicBezTo>
                    <a:pt x="1779" y="18522"/>
                    <a:pt x="1542" y="18522"/>
                    <a:pt x="1345" y="18403"/>
                  </a:cubicBezTo>
                  <a:cubicBezTo>
                    <a:pt x="358" y="18087"/>
                    <a:pt x="-156" y="17100"/>
                    <a:pt x="42" y="16113"/>
                  </a:cubicBezTo>
                  <a:cubicBezTo>
                    <a:pt x="160" y="15047"/>
                    <a:pt x="121" y="8178"/>
                    <a:pt x="2" y="2018"/>
                  </a:cubicBezTo>
                  <a:cubicBezTo>
                    <a:pt x="2" y="913"/>
                    <a:pt x="831" y="44"/>
                    <a:pt x="1937" y="5"/>
                  </a:cubicBezTo>
                  <a:cubicBezTo>
                    <a:pt x="2963" y="-74"/>
                    <a:pt x="3911" y="834"/>
                    <a:pt x="3951" y="1939"/>
                  </a:cubicBezTo>
                  <a:cubicBezTo>
                    <a:pt x="4187" y="16074"/>
                    <a:pt x="3951" y="16785"/>
                    <a:pt x="3832" y="17140"/>
                  </a:cubicBezTo>
                  <a:cubicBezTo>
                    <a:pt x="3556" y="17969"/>
                    <a:pt x="2805" y="18482"/>
                    <a:pt x="1976" y="18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2965085" y="4068604"/>
              <a:ext cx="11283" cy="51587"/>
            </a:xfrm>
            <a:custGeom>
              <a:avLst/>
              <a:gdLst/>
              <a:ahLst/>
              <a:cxnLst/>
              <a:rect l="l" t="t" r="r" b="b"/>
              <a:pathLst>
                <a:path w="4051" h="18521" extrusionOk="0">
                  <a:moveTo>
                    <a:pt x="1976" y="18522"/>
                  </a:moveTo>
                  <a:cubicBezTo>
                    <a:pt x="1779" y="18522"/>
                    <a:pt x="1542" y="18522"/>
                    <a:pt x="1345" y="18403"/>
                  </a:cubicBezTo>
                  <a:cubicBezTo>
                    <a:pt x="358" y="18087"/>
                    <a:pt x="-156" y="17100"/>
                    <a:pt x="42" y="16113"/>
                  </a:cubicBezTo>
                  <a:cubicBezTo>
                    <a:pt x="160" y="15047"/>
                    <a:pt x="121" y="8178"/>
                    <a:pt x="2" y="2018"/>
                  </a:cubicBezTo>
                  <a:cubicBezTo>
                    <a:pt x="2" y="913"/>
                    <a:pt x="831" y="44"/>
                    <a:pt x="1937" y="5"/>
                  </a:cubicBezTo>
                  <a:cubicBezTo>
                    <a:pt x="3082" y="-74"/>
                    <a:pt x="3911" y="834"/>
                    <a:pt x="3951" y="1939"/>
                  </a:cubicBezTo>
                  <a:cubicBezTo>
                    <a:pt x="4188" y="16074"/>
                    <a:pt x="3951" y="16785"/>
                    <a:pt x="3832" y="17140"/>
                  </a:cubicBezTo>
                  <a:cubicBezTo>
                    <a:pt x="3556" y="17969"/>
                    <a:pt x="2805" y="18482"/>
                    <a:pt x="1976" y="18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022713" y="4068604"/>
              <a:ext cx="11280" cy="51587"/>
            </a:xfrm>
            <a:custGeom>
              <a:avLst/>
              <a:gdLst/>
              <a:ahLst/>
              <a:cxnLst/>
              <a:rect l="l" t="t" r="r" b="b"/>
              <a:pathLst>
                <a:path w="4050" h="18521" extrusionOk="0">
                  <a:moveTo>
                    <a:pt x="1974" y="18522"/>
                  </a:moveTo>
                  <a:cubicBezTo>
                    <a:pt x="1777" y="18522"/>
                    <a:pt x="1540" y="18522"/>
                    <a:pt x="1343" y="18403"/>
                  </a:cubicBezTo>
                  <a:cubicBezTo>
                    <a:pt x="395" y="18087"/>
                    <a:pt x="-158" y="17061"/>
                    <a:pt x="40" y="16113"/>
                  </a:cubicBezTo>
                  <a:cubicBezTo>
                    <a:pt x="158" y="15047"/>
                    <a:pt x="119" y="8178"/>
                    <a:pt x="0" y="2018"/>
                  </a:cubicBezTo>
                  <a:cubicBezTo>
                    <a:pt x="0" y="913"/>
                    <a:pt x="829" y="44"/>
                    <a:pt x="1935" y="5"/>
                  </a:cubicBezTo>
                  <a:cubicBezTo>
                    <a:pt x="3041" y="-74"/>
                    <a:pt x="3909" y="834"/>
                    <a:pt x="3949" y="1939"/>
                  </a:cubicBezTo>
                  <a:cubicBezTo>
                    <a:pt x="4186" y="16074"/>
                    <a:pt x="3949" y="16785"/>
                    <a:pt x="3830" y="17140"/>
                  </a:cubicBezTo>
                  <a:cubicBezTo>
                    <a:pt x="3554" y="17969"/>
                    <a:pt x="2764" y="18482"/>
                    <a:pt x="1974" y="18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080332" y="4068604"/>
              <a:ext cx="11283" cy="51587"/>
            </a:xfrm>
            <a:custGeom>
              <a:avLst/>
              <a:gdLst/>
              <a:ahLst/>
              <a:cxnLst/>
              <a:rect l="l" t="t" r="r" b="b"/>
              <a:pathLst>
                <a:path w="4051" h="18521" extrusionOk="0">
                  <a:moveTo>
                    <a:pt x="1976" y="18522"/>
                  </a:moveTo>
                  <a:cubicBezTo>
                    <a:pt x="1779" y="18522"/>
                    <a:pt x="1542" y="18522"/>
                    <a:pt x="1345" y="18403"/>
                  </a:cubicBezTo>
                  <a:cubicBezTo>
                    <a:pt x="358" y="18087"/>
                    <a:pt x="-155" y="17100"/>
                    <a:pt x="42" y="16113"/>
                  </a:cubicBezTo>
                  <a:cubicBezTo>
                    <a:pt x="160" y="15047"/>
                    <a:pt x="121" y="8178"/>
                    <a:pt x="2" y="2018"/>
                  </a:cubicBezTo>
                  <a:cubicBezTo>
                    <a:pt x="2" y="913"/>
                    <a:pt x="832" y="44"/>
                    <a:pt x="1937" y="5"/>
                  </a:cubicBezTo>
                  <a:cubicBezTo>
                    <a:pt x="2963" y="-74"/>
                    <a:pt x="3911" y="834"/>
                    <a:pt x="3950" y="1939"/>
                  </a:cubicBezTo>
                  <a:cubicBezTo>
                    <a:pt x="4187" y="16074"/>
                    <a:pt x="3950" y="16785"/>
                    <a:pt x="3832" y="17140"/>
                  </a:cubicBezTo>
                  <a:cubicBezTo>
                    <a:pt x="3556" y="17969"/>
                    <a:pt x="2806" y="18482"/>
                    <a:pt x="1976" y="18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137954" y="4068604"/>
              <a:ext cx="11283" cy="51587"/>
            </a:xfrm>
            <a:custGeom>
              <a:avLst/>
              <a:gdLst/>
              <a:ahLst/>
              <a:cxnLst/>
              <a:rect l="l" t="t" r="r" b="b"/>
              <a:pathLst>
                <a:path w="4051" h="18521" extrusionOk="0">
                  <a:moveTo>
                    <a:pt x="1976" y="18522"/>
                  </a:moveTo>
                  <a:cubicBezTo>
                    <a:pt x="1779" y="18522"/>
                    <a:pt x="1542" y="18522"/>
                    <a:pt x="1345" y="18403"/>
                  </a:cubicBezTo>
                  <a:cubicBezTo>
                    <a:pt x="358" y="18087"/>
                    <a:pt x="-155" y="17100"/>
                    <a:pt x="42" y="16113"/>
                  </a:cubicBezTo>
                  <a:cubicBezTo>
                    <a:pt x="160" y="15047"/>
                    <a:pt x="121" y="8178"/>
                    <a:pt x="2" y="2018"/>
                  </a:cubicBezTo>
                  <a:cubicBezTo>
                    <a:pt x="2" y="913"/>
                    <a:pt x="832" y="44"/>
                    <a:pt x="1937" y="5"/>
                  </a:cubicBezTo>
                  <a:cubicBezTo>
                    <a:pt x="3082" y="-74"/>
                    <a:pt x="3911" y="834"/>
                    <a:pt x="3950" y="1939"/>
                  </a:cubicBezTo>
                  <a:cubicBezTo>
                    <a:pt x="4187" y="16074"/>
                    <a:pt x="3950" y="16785"/>
                    <a:pt x="3832" y="17140"/>
                  </a:cubicBezTo>
                  <a:cubicBezTo>
                    <a:pt x="3556" y="17969"/>
                    <a:pt x="2806" y="18482"/>
                    <a:pt x="1976" y="18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3195468" y="4068604"/>
              <a:ext cx="11283" cy="51587"/>
            </a:xfrm>
            <a:custGeom>
              <a:avLst/>
              <a:gdLst/>
              <a:ahLst/>
              <a:cxnLst/>
              <a:rect l="l" t="t" r="r" b="b"/>
              <a:pathLst>
                <a:path w="4051" h="18521" extrusionOk="0">
                  <a:moveTo>
                    <a:pt x="1976" y="18522"/>
                  </a:moveTo>
                  <a:cubicBezTo>
                    <a:pt x="1779" y="18522"/>
                    <a:pt x="1542" y="18522"/>
                    <a:pt x="1345" y="18403"/>
                  </a:cubicBezTo>
                  <a:cubicBezTo>
                    <a:pt x="358" y="18087"/>
                    <a:pt x="-155" y="17100"/>
                    <a:pt x="42" y="16113"/>
                  </a:cubicBezTo>
                  <a:cubicBezTo>
                    <a:pt x="160" y="15047"/>
                    <a:pt x="121" y="8178"/>
                    <a:pt x="2" y="2018"/>
                  </a:cubicBezTo>
                  <a:cubicBezTo>
                    <a:pt x="2" y="913"/>
                    <a:pt x="832" y="44"/>
                    <a:pt x="1937" y="5"/>
                  </a:cubicBezTo>
                  <a:cubicBezTo>
                    <a:pt x="3042" y="-74"/>
                    <a:pt x="3911" y="834"/>
                    <a:pt x="3950" y="1939"/>
                  </a:cubicBezTo>
                  <a:cubicBezTo>
                    <a:pt x="4187" y="16074"/>
                    <a:pt x="3950" y="16785"/>
                    <a:pt x="3832" y="17140"/>
                  </a:cubicBezTo>
                  <a:cubicBezTo>
                    <a:pt x="3556" y="17969"/>
                    <a:pt x="2806" y="18482"/>
                    <a:pt x="1976" y="18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3253093" y="4068604"/>
              <a:ext cx="11286" cy="51587"/>
            </a:xfrm>
            <a:custGeom>
              <a:avLst/>
              <a:gdLst/>
              <a:ahLst/>
              <a:cxnLst/>
              <a:rect l="l" t="t" r="r" b="b"/>
              <a:pathLst>
                <a:path w="4052" h="18521" extrusionOk="0">
                  <a:moveTo>
                    <a:pt x="1977" y="18522"/>
                  </a:moveTo>
                  <a:cubicBezTo>
                    <a:pt x="1779" y="18522"/>
                    <a:pt x="1542" y="18522"/>
                    <a:pt x="1345" y="18403"/>
                  </a:cubicBezTo>
                  <a:cubicBezTo>
                    <a:pt x="358" y="18087"/>
                    <a:pt x="-155" y="17100"/>
                    <a:pt x="42" y="16113"/>
                  </a:cubicBezTo>
                  <a:cubicBezTo>
                    <a:pt x="160" y="15047"/>
                    <a:pt x="121" y="8178"/>
                    <a:pt x="3" y="2018"/>
                  </a:cubicBezTo>
                  <a:cubicBezTo>
                    <a:pt x="3" y="913"/>
                    <a:pt x="832" y="44"/>
                    <a:pt x="1937" y="5"/>
                  </a:cubicBezTo>
                  <a:cubicBezTo>
                    <a:pt x="3003" y="-74"/>
                    <a:pt x="3911" y="834"/>
                    <a:pt x="3951" y="1939"/>
                  </a:cubicBezTo>
                  <a:cubicBezTo>
                    <a:pt x="4187" y="16074"/>
                    <a:pt x="3951" y="16785"/>
                    <a:pt x="3832" y="17140"/>
                  </a:cubicBezTo>
                  <a:cubicBezTo>
                    <a:pt x="3556" y="17969"/>
                    <a:pt x="2806" y="18482"/>
                    <a:pt x="1977" y="18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3310721" y="4068604"/>
              <a:ext cx="11278" cy="51587"/>
            </a:xfrm>
            <a:custGeom>
              <a:avLst/>
              <a:gdLst/>
              <a:ahLst/>
              <a:cxnLst/>
              <a:rect l="l" t="t" r="r" b="b"/>
              <a:pathLst>
                <a:path w="4049" h="18521" extrusionOk="0">
                  <a:moveTo>
                    <a:pt x="1974" y="18522"/>
                  </a:moveTo>
                  <a:cubicBezTo>
                    <a:pt x="1777" y="18522"/>
                    <a:pt x="1540" y="18522"/>
                    <a:pt x="1343" y="18403"/>
                  </a:cubicBezTo>
                  <a:cubicBezTo>
                    <a:pt x="395" y="18087"/>
                    <a:pt x="-158" y="17061"/>
                    <a:pt x="40" y="16113"/>
                  </a:cubicBezTo>
                  <a:cubicBezTo>
                    <a:pt x="158" y="15047"/>
                    <a:pt x="118" y="8178"/>
                    <a:pt x="0" y="2018"/>
                  </a:cubicBezTo>
                  <a:cubicBezTo>
                    <a:pt x="0" y="913"/>
                    <a:pt x="829" y="44"/>
                    <a:pt x="1935" y="5"/>
                  </a:cubicBezTo>
                  <a:cubicBezTo>
                    <a:pt x="2922" y="-74"/>
                    <a:pt x="3909" y="834"/>
                    <a:pt x="3949" y="1939"/>
                  </a:cubicBezTo>
                  <a:cubicBezTo>
                    <a:pt x="4185" y="16074"/>
                    <a:pt x="3949" y="16785"/>
                    <a:pt x="3830" y="17140"/>
                  </a:cubicBezTo>
                  <a:cubicBezTo>
                    <a:pt x="3553" y="17969"/>
                    <a:pt x="2764" y="18482"/>
                    <a:pt x="1974" y="18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3368235" y="4068604"/>
              <a:ext cx="11278" cy="51587"/>
            </a:xfrm>
            <a:custGeom>
              <a:avLst/>
              <a:gdLst/>
              <a:ahLst/>
              <a:cxnLst/>
              <a:rect l="l" t="t" r="r" b="b"/>
              <a:pathLst>
                <a:path w="4049" h="18521" extrusionOk="0">
                  <a:moveTo>
                    <a:pt x="1974" y="18522"/>
                  </a:moveTo>
                  <a:cubicBezTo>
                    <a:pt x="1777" y="18522"/>
                    <a:pt x="1540" y="18522"/>
                    <a:pt x="1343" y="18403"/>
                  </a:cubicBezTo>
                  <a:cubicBezTo>
                    <a:pt x="395" y="18087"/>
                    <a:pt x="-158" y="17061"/>
                    <a:pt x="40" y="16113"/>
                  </a:cubicBezTo>
                  <a:cubicBezTo>
                    <a:pt x="158" y="15047"/>
                    <a:pt x="119" y="8178"/>
                    <a:pt x="0" y="2018"/>
                  </a:cubicBezTo>
                  <a:cubicBezTo>
                    <a:pt x="0" y="913"/>
                    <a:pt x="829" y="44"/>
                    <a:pt x="1935" y="5"/>
                  </a:cubicBezTo>
                  <a:cubicBezTo>
                    <a:pt x="3041" y="-74"/>
                    <a:pt x="3909" y="834"/>
                    <a:pt x="3949" y="1939"/>
                  </a:cubicBezTo>
                  <a:cubicBezTo>
                    <a:pt x="4185" y="16074"/>
                    <a:pt x="3949" y="16785"/>
                    <a:pt x="3830" y="17140"/>
                  </a:cubicBezTo>
                  <a:cubicBezTo>
                    <a:pt x="3554" y="17969"/>
                    <a:pt x="2764" y="18482"/>
                    <a:pt x="1974" y="18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2791778" y="4053001"/>
              <a:ext cx="668168" cy="15286"/>
            </a:xfrm>
            <a:custGeom>
              <a:avLst/>
              <a:gdLst/>
              <a:ahLst/>
              <a:cxnLst/>
              <a:rect l="l" t="t" r="r" b="b"/>
              <a:pathLst>
                <a:path w="239891" h="5488" extrusionOk="0">
                  <a:moveTo>
                    <a:pt x="237918" y="5488"/>
                  </a:moveTo>
                  <a:lnTo>
                    <a:pt x="237918" y="5488"/>
                  </a:lnTo>
                  <a:lnTo>
                    <a:pt x="1974" y="3948"/>
                  </a:lnTo>
                  <a:cubicBezTo>
                    <a:pt x="868" y="3948"/>
                    <a:pt x="0" y="3040"/>
                    <a:pt x="0" y="1974"/>
                  </a:cubicBezTo>
                  <a:cubicBezTo>
                    <a:pt x="0" y="908"/>
                    <a:pt x="908" y="0"/>
                    <a:pt x="1974" y="0"/>
                  </a:cubicBezTo>
                  <a:lnTo>
                    <a:pt x="1974" y="0"/>
                  </a:lnTo>
                  <a:lnTo>
                    <a:pt x="237918" y="1540"/>
                  </a:lnTo>
                  <a:cubicBezTo>
                    <a:pt x="239023" y="1540"/>
                    <a:pt x="239892" y="2448"/>
                    <a:pt x="239892" y="3514"/>
                  </a:cubicBezTo>
                  <a:cubicBezTo>
                    <a:pt x="239892" y="4580"/>
                    <a:pt x="238984" y="5488"/>
                    <a:pt x="237918" y="54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3167746" y="3879003"/>
              <a:ext cx="198993" cy="144526"/>
            </a:xfrm>
            <a:custGeom>
              <a:avLst/>
              <a:gdLst/>
              <a:ahLst/>
              <a:cxnLst/>
              <a:rect l="l" t="t" r="r" b="b"/>
              <a:pathLst>
                <a:path w="71444" h="51889" extrusionOk="0">
                  <a:moveTo>
                    <a:pt x="66731" y="51889"/>
                  </a:moveTo>
                  <a:cubicBezTo>
                    <a:pt x="66731" y="51889"/>
                    <a:pt x="66573" y="51889"/>
                    <a:pt x="66494" y="51889"/>
                  </a:cubicBezTo>
                  <a:cubicBezTo>
                    <a:pt x="65428" y="51771"/>
                    <a:pt x="64639" y="50784"/>
                    <a:pt x="64757" y="49718"/>
                  </a:cubicBezTo>
                  <a:lnTo>
                    <a:pt x="67165" y="28437"/>
                  </a:lnTo>
                  <a:lnTo>
                    <a:pt x="32184" y="38465"/>
                  </a:lnTo>
                  <a:cubicBezTo>
                    <a:pt x="31355" y="38702"/>
                    <a:pt x="30447" y="38347"/>
                    <a:pt x="29973" y="37636"/>
                  </a:cubicBezTo>
                  <a:cubicBezTo>
                    <a:pt x="29500" y="36886"/>
                    <a:pt x="29579" y="35938"/>
                    <a:pt x="30171" y="35267"/>
                  </a:cubicBezTo>
                  <a:lnTo>
                    <a:pt x="46674" y="16671"/>
                  </a:lnTo>
                  <a:lnTo>
                    <a:pt x="2217" y="22199"/>
                  </a:lnTo>
                  <a:cubicBezTo>
                    <a:pt x="1349" y="22317"/>
                    <a:pt x="520" y="21843"/>
                    <a:pt x="164" y="21014"/>
                  </a:cubicBezTo>
                  <a:cubicBezTo>
                    <a:pt x="-191" y="20225"/>
                    <a:pt x="46" y="19277"/>
                    <a:pt x="717" y="18724"/>
                  </a:cubicBezTo>
                  <a:cubicBezTo>
                    <a:pt x="8890" y="11973"/>
                    <a:pt x="21406" y="1589"/>
                    <a:pt x="22472" y="563"/>
                  </a:cubicBezTo>
                  <a:cubicBezTo>
                    <a:pt x="23262" y="-188"/>
                    <a:pt x="24485" y="-188"/>
                    <a:pt x="25275" y="563"/>
                  </a:cubicBezTo>
                  <a:cubicBezTo>
                    <a:pt x="26025" y="1352"/>
                    <a:pt x="26025" y="2576"/>
                    <a:pt x="25275" y="3366"/>
                  </a:cubicBezTo>
                  <a:cubicBezTo>
                    <a:pt x="24209" y="4432"/>
                    <a:pt x="14733" y="12328"/>
                    <a:pt x="8495" y="17461"/>
                  </a:cubicBezTo>
                  <a:lnTo>
                    <a:pt x="51412" y="12131"/>
                  </a:lnTo>
                  <a:cubicBezTo>
                    <a:pt x="52241" y="12052"/>
                    <a:pt x="53031" y="12447"/>
                    <a:pt x="53386" y="13157"/>
                  </a:cubicBezTo>
                  <a:cubicBezTo>
                    <a:pt x="53781" y="13868"/>
                    <a:pt x="53662" y="14776"/>
                    <a:pt x="53110" y="15368"/>
                  </a:cubicBezTo>
                  <a:lnTo>
                    <a:pt x="37633" y="32780"/>
                  </a:lnTo>
                  <a:lnTo>
                    <a:pt x="68942" y="23778"/>
                  </a:lnTo>
                  <a:cubicBezTo>
                    <a:pt x="69574" y="23581"/>
                    <a:pt x="70245" y="23778"/>
                    <a:pt x="70758" y="24173"/>
                  </a:cubicBezTo>
                  <a:cubicBezTo>
                    <a:pt x="71271" y="24568"/>
                    <a:pt x="71508" y="25239"/>
                    <a:pt x="71429" y="25910"/>
                  </a:cubicBezTo>
                  <a:lnTo>
                    <a:pt x="68705" y="50112"/>
                  </a:lnTo>
                  <a:cubicBezTo>
                    <a:pt x="68587" y="51139"/>
                    <a:pt x="67718" y="51850"/>
                    <a:pt x="66731" y="518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2900430" y="3900915"/>
              <a:ext cx="109526" cy="109526"/>
            </a:xfrm>
            <a:custGeom>
              <a:avLst/>
              <a:gdLst/>
              <a:ahLst/>
              <a:cxnLst/>
              <a:rect l="l" t="t" r="r" b="b"/>
              <a:pathLst>
                <a:path w="39323" h="39323" extrusionOk="0">
                  <a:moveTo>
                    <a:pt x="39324" y="19662"/>
                  </a:moveTo>
                  <a:cubicBezTo>
                    <a:pt x="39324" y="30521"/>
                    <a:pt x="30521" y="39324"/>
                    <a:pt x="19662" y="39324"/>
                  </a:cubicBezTo>
                  <a:cubicBezTo>
                    <a:pt x="8803" y="39324"/>
                    <a:pt x="0" y="30521"/>
                    <a:pt x="0" y="19662"/>
                  </a:cubicBezTo>
                  <a:cubicBezTo>
                    <a:pt x="0" y="8803"/>
                    <a:pt x="8803" y="0"/>
                    <a:pt x="19662" y="0"/>
                  </a:cubicBezTo>
                  <a:cubicBezTo>
                    <a:pt x="30521" y="0"/>
                    <a:pt x="39324" y="8803"/>
                    <a:pt x="39324" y="196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2894929" y="3895305"/>
              <a:ext cx="120523" cy="120526"/>
            </a:xfrm>
            <a:custGeom>
              <a:avLst/>
              <a:gdLst/>
              <a:ahLst/>
              <a:cxnLst/>
              <a:rect l="l" t="t" r="r" b="b"/>
              <a:pathLst>
                <a:path w="43271" h="43272" extrusionOk="0">
                  <a:moveTo>
                    <a:pt x="21636" y="43272"/>
                  </a:moveTo>
                  <a:cubicBezTo>
                    <a:pt x="9712" y="43272"/>
                    <a:pt x="0" y="33560"/>
                    <a:pt x="0" y="21636"/>
                  </a:cubicBezTo>
                  <a:cubicBezTo>
                    <a:pt x="0" y="9713"/>
                    <a:pt x="9712" y="0"/>
                    <a:pt x="21636" y="0"/>
                  </a:cubicBezTo>
                  <a:cubicBezTo>
                    <a:pt x="33560" y="0"/>
                    <a:pt x="43272" y="9713"/>
                    <a:pt x="43272" y="21636"/>
                  </a:cubicBezTo>
                  <a:cubicBezTo>
                    <a:pt x="43272" y="33560"/>
                    <a:pt x="33560" y="43272"/>
                    <a:pt x="21636" y="43272"/>
                  </a:cubicBezTo>
                  <a:close/>
                  <a:moveTo>
                    <a:pt x="21636" y="3988"/>
                  </a:moveTo>
                  <a:cubicBezTo>
                    <a:pt x="11884" y="3988"/>
                    <a:pt x="3948" y="11924"/>
                    <a:pt x="3948" y="21676"/>
                  </a:cubicBezTo>
                  <a:cubicBezTo>
                    <a:pt x="3948" y="31428"/>
                    <a:pt x="11884" y="39363"/>
                    <a:pt x="21636" y="39363"/>
                  </a:cubicBezTo>
                  <a:cubicBezTo>
                    <a:pt x="31388" y="39363"/>
                    <a:pt x="39324" y="31428"/>
                    <a:pt x="39324" y="21676"/>
                  </a:cubicBezTo>
                  <a:cubicBezTo>
                    <a:pt x="39324" y="11924"/>
                    <a:pt x="31388" y="3988"/>
                    <a:pt x="21636" y="39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4134719" y="3775440"/>
              <a:ext cx="44537" cy="275360"/>
            </a:xfrm>
            <a:custGeom>
              <a:avLst/>
              <a:gdLst/>
              <a:ahLst/>
              <a:cxnLst/>
              <a:rect l="l" t="t" r="r" b="b"/>
              <a:pathLst>
                <a:path w="15990" h="98862" extrusionOk="0">
                  <a:moveTo>
                    <a:pt x="15990" y="98863"/>
                  </a:moveTo>
                  <a:lnTo>
                    <a:pt x="0" y="98744"/>
                  </a:lnTo>
                  <a:lnTo>
                    <a:pt x="0" y="2250"/>
                  </a:lnTo>
                  <a:lnTo>
                    <a:pt x="15082" y="0"/>
                  </a:lnTo>
                  <a:lnTo>
                    <a:pt x="15990" y="98863"/>
                  </a:lnTo>
                  <a:close/>
                </a:path>
              </a:pathLst>
            </a:custGeom>
            <a:solidFill>
              <a:srgbClr val="EFA8C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1599937" y="3011048"/>
              <a:ext cx="331445" cy="99522"/>
            </a:xfrm>
            <a:custGeom>
              <a:avLst/>
              <a:gdLst/>
              <a:ahLst/>
              <a:cxnLst/>
              <a:rect l="l" t="t" r="r" b="b"/>
              <a:pathLst>
                <a:path w="118998" h="35731" extrusionOk="0">
                  <a:moveTo>
                    <a:pt x="3514" y="0"/>
                  </a:moveTo>
                  <a:lnTo>
                    <a:pt x="0" y="29019"/>
                  </a:lnTo>
                  <a:lnTo>
                    <a:pt x="117024" y="35731"/>
                  </a:lnTo>
                  <a:lnTo>
                    <a:pt x="118998" y="6909"/>
                  </a:lnTo>
                  <a:lnTo>
                    <a:pt x="35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1594494" y="3005544"/>
              <a:ext cx="342514" cy="110521"/>
            </a:xfrm>
            <a:custGeom>
              <a:avLst/>
              <a:gdLst/>
              <a:ahLst/>
              <a:cxnLst/>
              <a:rect l="l" t="t" r="r" b="b"/>
              <a:pathLst>
                <a:path w="122972" h="39680" extrusionOk="0">
                  <a:moveTo>
                    <a:pt x="118979" y="39681"/>
                  </a:moveTo>
                  <a:cubicBezTo>
                    <a:pt x="118979" y="39681"/>
                    <a:pt x="118900" y="39681"/>
                    <a:pt x="118860" y="39681"/>
                  </a:cubicBezTo>
                  <a:lnTo>
                    <a:pt x="1836" y="32969"/>
                  </a:lnTo>
                  <a:cubicBezTo>
                    <a:pt x="1284" y="32969"/>
                    <a:pt x="770" y="32692"/>
                    <a:pt x="454" y="32258"/>
                  </a:cubicBezTo>
                  <a:cubicBezTo>
                    <a:pt x="99" y="31824"/>
                    <a:pt x="-59" y="31311"/>
                    <a:pt x="20" y="30758"/>
                  </a:cubicBezTo>
                  <a:lnTo>
                    <a:pt x="3534" y="1739"/>
                  </a:lnTo>
                  <a:cubicBezTo>
                    <a:pt x="3652" y="712"/>
                    <a:pt x="4600" y="-38"/>
                    <a:pt x="5627" y="1"/>
                  </a:cubicBezTo>
                  <a:lnTo>
                    <a:pt x="121111" y="6950"/>
                  </a:lnTo>
                  <a:cubicBezTo>
                    <a:pt x="121624" y="6950"/>
                    <a:pt x="122138" y="7227"/>
                    <a:pt x="122493" y="7621"/>
                  </a:cubicBezTo>
                  <a:cubicBezTo>
                    <a:pt x="122848" y="8016"/>
                    <a:pt x="123006" y="8530"/>
                    <a:pt x="122967" y="9043"/>
                  </a:cubicBezTo>
                  <a:lnTo>
                    <a:pt x="120992" y="37825"/>
                  </a:lnTo>
                  <a:cubicBezTo>
                    <a:pt x="120913" y="38852"/>
                    <a:pt x="120045" y="39681"/>
                    <a:pt x="119018" y="39681"/>
                  </a:cubicBezTo>
                  <a:close/>
                  <a:moveTo>
                    <a:pt x="4166" y="29179"/>
                  </a:moveTo>
                  <a:lnTo>
                    <a:pt x="117123" y="35654"/>
                  </a:lnTo>
                  <a:lnTo>
                    <a:pt x="118821" y="10819"/>
                  </a:lnTo>
                  <a:lnTo>
                    <a:pt x="7166" y="4108"/>
                  </a:lnTo>
                  <a:lnTo>
                    <a:pt x="4126" y="2917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1654169" y="3011725"/>
              <a:ext cx="25474" cy="89166"/>
            </a:xfrm>
            <a:custGeom>
              <a:avLst/>
              <a:gdLst/>
              <a:ahLst/>
              <a:cxnLst/>
              <a:rect l="l" t="t" r="r" b="b"/>
              <a:pathLst>
                <a:path w="9146" h="32013" extrusionOk="0">
                  <a:moveTo>
                    <a:pt x="1968" y="31974"/>
                  </a:moveTo>
                  <a:cubicBezTo>
                    <a:pt x="1968" y="31974"/>
                    <a:pt x="1730" y="31974"/>
                    <a:pt x="1612" y="31974"/>
                  </a:cubicBezTo>
                  <a:cubicBezTo>
                    <a:pt x="546" y="31776"/>
                    <a:pt x="-165" y="30750"/>
                    <a:pt x="33" y="29684"/>
                  </a:cubicBezTo>
                  <a:lnTo>
                    <a:pt x="5244" y="1612"/>
                  </a:lnTo>
                  <a:cubicBezTo>
                    <a:pt x="5442" y="546"/>
                    <a:pt x="6469" y="-164"/>
                    <a:pt x="7534" y="33"/>
                  </a:cubicBezTo>
                  <a:cubicBezTo>
                    <a:pt x="8600" y="230"/>
                    <a:pt x="9311" y="1257"/>
                    <a:pt x="9114" y="2323"/>
                  </a:cubicBezTo>
                  <a:lnTo>
                    <a:pt x="3902" y="30394"/>
                  </a:lnTo>
                  <a:cubicBezTo>
                    <a:pt x="3744" y="31342"/>
                    <a:pt x="2915" y="32013"/>
                    <a:pt x="1968" y="320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1721320" y="2992022"/>
              <a:ext cx="203140" cy="69607"/>
            </a:xfrm>
            <a:custGeom>
              <a:avLst/>
              <a:gdLst/>
              <a:ahLst/>
              <a:cxnLst/>
              <a:rect l="l" t="t" r="r" b="b"/>
              <a:pathLst>
                <a:path w="72933" h="24991" extrusionOk="0">
                  <a:moveTo>
                    <a:pt x="44070" y="24992"/>
                  </a:moveTo>
                  <a:cubicBezTo>
                    <a:pt x="44070" y="24992"/>
                    <a:pt x="43991" y="24992"/>
                    <a:pt x="43951" y="24992"/>
                  </a:cubicBezTo>
                  <a:cubicBezTo>
                    <a:pt x="43240" y="24953"/>
                    <a:pt x="42609" y="24518"/>
                    <a:pt x="42293" y="23847"/>
                  </a:cubicBezTo>
                  <a:lnTo>
                    <a:pt x="34357" y="6909"/>
                  </a:lnTo>
                  <a:lnTo>
                    <a:pt x="27369" y="23768"/>
                  </a:lnTo>
                  <a:cubicBezTo>
                    <a:pt x="27092" y="24479"/>
                    <a:pt x="26421" y="24953"/>
                    <a:pt x="25671" y="24992"/>
                  </a:cubicBezTo>
                  <a:cubicBezTo>
                    <a:pt x="24842" y="24992"/>
                    <a:pt x="24210" y="24637"/>
                    <a:pt x="23816" y="23965"/>
                  </a:cubicBezTo>
                  <a:lnTo>
                    <a:pt x="14340" y="6751"/>
                  </a:lnTo>
                  <a:lnTo>
                    <a:pt x="3561" y="20925"/>
                  </a:lnTo>
                  <a:cubicBezTo>
                    <a:pt x="3048" y="21636"/>
                    <a:pt x="2101" y="21873"/>
                    <a:pt x="1271" y="21557"/>
                  </a:cubicBezTo>
                  <a:cubicBezTo>
                    <a:pt x="442" y="21241"/>
                    <a:pt x="-71" y="20412"/>
                    <a:pt x="8" y="19544"/>
                  </a:cubicBezTo>
                  <a:lnTo>
                    <a:pt x="1114" y="6633"/>
                  </a:lnTo>
                  <a:cubicBezTo>
                    <a:pt x="1192" y="5567"/>
                    <a:pt x="2140" y="4698"/>
                    <a:pt x="3245" y="4817"/>
                  </a:cubicBezTo>
                  <a:cubicBezTo>
                    <a:pt x="4311" y="4896"/>
                    <a:pt x="5140" y="5883"/>
                    <a:pt x="5062" y="6949"/>
                  </a:cubicBezTo>
                  <a:lnTo>
                    <a:pt x="4549" y="13068"/>
                  </a:lnTo>
                  <a:lnTo>
                    <a:pt x="13037" y="1895"/>
                  </a:lnTo>
                  <a:cubicBezTo>
                    <a:pt x="13432" y="1382"/>
                    <a:pt x="14103" y="1066"/>
                    <a:pt x="14735" y="1105"/>
                  </a:cubicBezTo>
                  <a:cubicBezTo>
                    <a:pt x="15406" y="1145"/>
                    <a:pt x="15998" y="1540"/>
                    <a:pt x="16314" y="2132"/>
                  </a:cubicBezTo>
                  <a:lnTo>
                    <a:pt x="25276" y="18399"/>
                  </a:lnTo>
                  <a:lnTo>
                    <a:pt x="32422" y="1224"/>
                  </a:lnTo>
                  <a:cubicBezTo>
                    <a:pt x="32739" y="513"/>
                    <a:pt x="33409" y="39"/>
                    <a:pt x="34199" y="0"/>
                  </a:cubicBezTo>
                  <a:cubicBezTo>
                    <a:pt x="35028" y="0"/>
                    <a:pt x="35700" y="434"/>
                    <a:pt x="36015" y="1145"/>
                  </a:cubicBezTo>
                  <a:lnTo>
                    <a:pt x="44346" y="18912"/>
                  </a:lnTo>
                  <a:lnTo>
                    <a:pt x="52993" y="5685"/>
                  </a:lnTo>
                  <a:cubicBezTo>
                    <a:pt x="53388" y="5093"/>
                    <a:pt x="54019" y="4738"/>
                    <a:pt x="54730" y="4777"/>
                  </a:cubicBezTo>
                  <a:cubicBezTo>
                    <a:pt x="55441" y="4777"/>
                    <a:pt x="56072" y="5212"/>
                    <a:pt x="56388" y="5843"/>
                  </a:cubicBezTo>
                  <a:lnTo>
                    <a:pt x="62942" y="18556"/>
                  </a:lnTo>
                  <a:lnTo>
                    <a:pt x="69180" y="5883"/>
                  </a:lnTo>
                  <a:cubicBezTo>
                    <a:pt x="69654" y="4896"/>
                    <a:pt x="70838" y="4501"/>
                    <a:pt x="71825" y="4975"/>
                  </a:cubicBezTo>
                  <a:cubicBezTo>
                    <a:pt x="72812" y="5448"/>
                    <a:pt x="73208" y="6633"/>
                    <a:pt x="72734" y="7620"/>
                  </a:cubicBezTo>
                  <a:lnTo>
                    <a:pt x="64758" y="23808"/>
                  </a:lnTo>
                  <a:cubicBezTo>
                    <a:pt x="64442" y="24479"/>
                    <a:pt x="63732" y="24913"/>
                    <a:pt x="63021" y="24913"/>
                  </a:cubicBezTo>
                  <a:cubicBezTo>
                    <a:pt x="62231" y="24992"/>
                    <a:pt x="61600" y="24518"/>
                    <a:pt x="61244" y="23847"/>
                  </a:cubicBezTo>
                  <a:lnTo>
                    <a:pt x="54454" y="10660"/>
                  </a:lnTo>
                  <a:lnTo>
                    <a:pt x="45728" y="24005"/>
                  </a:lnTo>
                  <a:cubicBezTo>
                    <a:pt x="45373" y="24558"/>
                    <a:pt x="44741" y="24913"/>
                    <a:pt x="44070" y="24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1925814" y="2890486"/>
              <a:ext cx="46108" cy="145301"/>
            </a:xfrm>
            <a:custGeom>
              <a:avLst/>
              <a:gdLst/>
              <a:ahLst/>
              <a:cxnLst/>
              <a:rect l="l" t="t" r="r" b="b"/>
              <a:pathLst>
                <a:path w="16554" h="52167" extrusionOk="0">
                  <a:moveTo>
                    <a:pt x="1999" y="52168"/>
                  </a:moveTo>
                  <a:cubicBezTo>
                    <a:pt x="1999" y="52168"/>
                    <a:pt x="1684" y="52168"/>
                    <a:pt x="1486" y="52089"/>
                  </a:cubicBezTo>
                  <a:cubicBezTo>
                    <a:pt x="420" y="51813"/>
                    <a:pt x="-211" y="50747"/>
                    <a:pt x="65" y="49681"/>
                  </a:cubicBezTo>
                  <a:lnTo>
                    <a:pt x="12659" y="1473"/>
                  </a:lnTo>
                  <a:cubicBezTo>
                    <a:pt x="12936" y="407"/>
                    <a:pt x="14002" y="-185"/>
                    <a:pt x="15068" y="52"/>
                  </a:cubicBezTo>
                  <a:cubicBezTo>
                    <a:pt x="16134" y="328"/>
                    <a:pt x="16766" y="1394"/>
                    <a:pt x="16489" y="2460"/>
                  </a:cubicBezTo>
                  <a:lnTo>
                    <a:pt x="3894" y="50668"/>
                  </a:lnTo>
                  <a:cubicBezTo>
                    <a:pt x="3658" y="51536"/>
                    <a:pt x="2868" y="52128"/>
                    <a:pt x="1999" y="521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4396885" y="3454771"/>
              <a:ext cx="59271" cy="660473"/>
            </a:xfrm>
            <a:custGeom>
              <a:avLst/>
              <a:gdLst/>
              <a:ahLst/>
              <a:cxnLst/>
              <a:rect l="l" t="t" r="r" b="b"/>
              <a:pathLst>
                <a:path w="21280" h="237128" extrusionOk="0">
                  <a:moveTo>
                    <a:pt x="1540" y="0"/>
                  </a:moveTo>
                  <a:lnTo>
                    <a:pt x="21281" y="118"/>
                  </a:lnTo>
                  <a:lnTo>
                    <a:pt x="20649" y="237128"/>
                  </a:lnTo>
                  <a:lnTo>
                    <a:pt x="0" y="236733"/>
                  </a:lnTo>
                  <a:lnTo>
                    <a:pt x="15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4176618" y="3454771"/>
              <a:ext cx="224445" cy="657063"/>
            </a:xfrm>
            <a:custGeom>
              <a:avLst/>
              <a:gdLst/>
              <a:ahLst/>
              <a:cxnLst/>
              <a:rect l="l" t="t" r="r" b="b"/>
              <a:pathLst>
                <a:path w="80582" h="235904" extrusionOk="0">
                  <a:moveTo>
                    <a:pt x="43232" y="51050"/>
                  </a:moveTo>
                  <a:lnTo>
                    <a:pt x="32178" y="82951"/>
                  </a:lnTo>
                  <a:lnTo>
                    <a:pt x="0" y="115129"/>
                  </a:lnTo>
                  <a:lnTo>
                    <a:pt x="908" y="213992"/>
                  </a:lnTo>
                  <a:lnTo>
                    <a:pt x="41022" y="225244"/>
                  </a:lnTo>
                  <a:lnTo>
                    <a:pt x="79043" y="235904"/>
                  </a:lnTo>
                  <a:lnTo>
                    <a:pt x="79358" y="190224"/>
                  </a:lnTo>
                  <a:lnTo>
                    <a:pt x="80582" y="0"/>
                  </a:lnTo>
                  <a:cubicBezTo>
                    <a:pt x="63408" y="12476"/>
                    <a:pt x="50418" y="30204"/>
                    <a:pt x="43193" y="510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4410162" y="3520635"/>
              <a:ext cx="51492" cy="11331"/>
            </a:xfrm>
            <a:custGeom>
              <a:avLst/>
              <a:gdLst/>
              <a:ahLst/>
              <a:cxnLst/>
              <a:rect l="l" t="t" r="r" b="b"/>
              <a:pathLst>
                <a:path w="18487" h="4068" extrusionOk="0">
                  <a:moveTo>
                    <a:pt x="6524" y="4029"/>
                  </a:moveTo>
                  <a:cubicBezTo>
                    <a:pt x="1984" y="4029"/>
                    <a:pt x="1589" y="3911"/>
                    <a:pt x="1352" y="3832"/>
                  </a:cubicBezTo>
                  <a:cubicBezTo>
                    <a:pt x="325" y="3477"/>
                    <a:pt x="-227" y="2371"/>
                    <a:pt x="89" y="1345"/>
                  </a:cubicBezTo>
                  <a:cubicBezTo>
                    <a:pt x="404" y="358"/>
                    <a:pt x="1431" y="-156"/>
                    <a:pt x="2379" y="42"/>
                  </a:cubicBezTo>
                  <a:cubicBezTo>
                    <a:pt x="3405" y="160"/>
                    <a:pt x="10314" y="121"/>
                    <a:pt x="16473" y="2"/>
                  </a:cubicBezTo>
                  <a:cubicBezTo>
                    <a:pt x="17579" y="81"/>
                    <a:pt x="18447" y="831"/>
                    <a:pt x="18487" y="1937"/>
                  </a:cubicBezTo>
                  <a:cubicBezTo>
                    <a:pt x="18487" y="3042"/>
                    <a:pt x="17658" y="3911"/>
                    <a:pt x="16552" y="3950"/>
                  </a:cubicBezTo>
                  <a:cubicBezTo>
                    <a:pt x="11933" y="4029"/>
                    <a:pt x="8735" y="4069"/>
                    <a:pt x="6524" y="40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4410162" y="3578260"/>
              <a:ext cx="51492" cy="11331"/>
            </a:xfrm>
            <a:custGeom>
              <a:avLst/>
              <a:gdLst/>
              <a:ahLst/>
              <a:cxnLst/>
              <a:rect l="l" t="t" r="r" b="b"/>
              <a:pathLst>
                <a:path w="18487" h="4068" extrusionOk="0">
                  <a:moveTo>
                    <a:pt x="6524" y="4029"/>
                  </a:moveTo>
                  <a:cubicBezTo>
                    <a:pt x="1984" y="4029"/>
                    <a:pt x="1589" y="3911"/>
                    <a:pt x="1352" y="3832"/>
                  </a:cubicBezTo>
                  <a:cubicBezTo>
                    <a:pt x="325" y="3477"/>
                    <a:pt x="-227" y="2371"/>
                    <a:pt x="89" y="1345"/>
                  </a:cubicBezTo>
                  <a:cubicBezTo>
                    <a:pt x="404" y="358"/>
                    <a:pt x="1431" y="-156"/>
                    <a:pt x="2379" y="42"/>
                  </a:cubicBezTo>
                  <a:cubicBezTo>
                    <a:pt x="3405" y="160"/>
                    <a:pt x="10314" y="121"/>
                    <a:pt x="16473" y="2"/>
                  </a:cubicBezTo>
                  <a:cubicBezTo>
                    <a:pt x="17579" y="2"/>
                    <a:pt x="18447" y="831"/>
                    <a:pt x="18487" y="1937"/>
                  </a:cubicBezTo>
                  <a:cubicBezTo>
                    <a:pt x="18487" y="3042"/>
                    <a:pt x="17658" y="3911"/>
                    <a:pt x="16552" y="3951"/>
                  </a:cubicBezTo>
                  <a:cubicBezTo>
                    <a:pt x="11933" y="4029"/>
                    <a:pt x="8735" y="4069"/>
                    <a:pt x="6524" y="40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4410162" y="3635774"/>
              <a:ext cx="51492" cy="11331"/>
            </a:xfrm>
            <a:custGeom>
              <a:avLst/>
              <a:gdLst/>
              <a:ahLst/>
              <a:cxnLst/>
              <a:rect l="l" t="t" r="r" b="b"/>
              <a:pathLst>
                <a:path w="18487" h="4068" extrusionOk="0">
                  <a:moveTo>
                    <a:pt x="6524" y="4029"/>
                  </a:moveTo>
                  <a:cubicBezTo>
                    <a:pt x="1984" y="4029"/>
                    <a:pt x="1589" y="3911"/>
                    <a:pt x="1352" y="3832"/>
                  </a:cubicBezTo>
                  <a:cubicBezTo>
                    <a:pt x="325" y="3477"/>
                    <a:pt x="-227" y="2371"/>
                    <a:pt x="89" y="1345"/>
                  </a:cubicBezTo>
                  <a:cubicBezTo>
                    <a:pt x="404" y="358"/>
                    <a:pt x="1431" y="-156"/>
                    <a:pt x="2379" y="42"/>
                  </a:cubicBezTo>
                  <a:cubicBezTo>
                    <a:pt x="3405" y="160"/>
                    <a:pt x="10314" y="121"/>
                    <a:pt x="16473" y="2"/>
                  </a:cubicBezTo>
                  <a:cubicBezTo>
                    <a:pt x="17579" y="2"/>
                    <a:pt x="18447" y="831"/>
                    <a:pt x="18487" y="1937"/>
                  </a:cubicBezTo>
                  <a:cubicBezTo>
                    <a:pt x="18487" y="3042"/>
                    <a:pt x="17658" y="3911"/>
                    <a:pt x="16552" y="3950"/>
                  </a:cubicBezTo>
                  <a:cubicBezTo>
                    <a:pt x="11933" y="4029"/>
                    <a:pt x="8735" y="4069"/>
                    <a:pt x="6524" y="40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4410162" y="3693391"/>
              <a:ext cx="51492" cy="11339"/>
            </a:xfrm>
            <a:custGeom>
              <a:avLst/>
              <a:gdLst/>
              <a:ahLst/>
              <a:cxnLst/>
              <a:rect l="l" t="t" r="r" b="b"/>
              <a:pathLst>
                <a:path w="18487" h="4071" extrusionOk="0">
                  <a:moveTo>
                    <a:pt x="6524" y="4032"/>
                  </a:moveTo>
                  <a:cubicBezTo>
                    <a:pt x="1984" y="4032"/>
                    <a:pt x="1589" y="3913"/>
                    <a:pt x="1352" y="3835"/>
                  </a:cubicBezTo>
                  <a:cubicBezTo>
                    <a:pt x="325" y="3479"/>
                    <a:pt x="-227" y="2374"/>
                    <a:pt x="89" y="1347"/>
                  </a:cubicBezTo>
                  <a:cubicBezTo>
                    <a:pt x="404" y="360"/>
                    <a:pt x="1431" y="-153"/>
                    <a:pt x="2379" y="44"/>
                  </a:cubicBezTo>
                  <a:cubicBezTo>
                    <a:pt x="3405" y="163"/>
                    <a:pt x="10314" y="123"/>
                    <a:pt x="16473" y="5"/>
                  </a:cubicBezTo>
                  <a:cubicBezTo>
                    <a:pt x="17579" y="-74"/>
                    <a:pt x="18447" y="834"/>
                    <a:pt x="18487" y="1939"/>
                  </a:cubicBezTo>
                  <a:cubicBezTo>
                    <a:pt x="18487" y="3045"/>
                    <a:pt x="17658" y="3913"/>
                    <a:pt x="16552" y="3953"/>
                  </a:cubicBezTo>
                  <a:cubicBezTo>
                    <a:pt x="11933" y="4032"/>
                    <a:pt x="8735" y="4071"/>
                    <a:pt x="6524" y="40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4410162" y="3751021"/>
              <a:ext cx="51492" cy="11331"/>
            </a:xfrm>
            <a:custGeom>
              <a:avLst/>
              <a:gdLst/>
              <a:ahLst/>
              <a:cxnLst/>
              <a:rect l="l" t="t" r="r" b="b"/>
              <a:pathLst>
                <a:path w="18487" h="4068" extrusionOk="0">
                  <a:moveTo>
                    <a:pt x="6524" y="4029"/>
                  </a:moveTo>
                  <a:cubicBezTo>
                    <a:pt x="1984" y="4029"/>
                    <a:pt x="1589" y="3911"/>
                    <a:pt x="1352" y="3832"/>
                  </a:cubicBezTo>
                  <a:cubicBezTo>
                    <a:pt x="325" y="3477"/>
                    <a:pt x="-227" y="2371"/>
                    <a:pt x="89" y="1345"/>
                  </a:cubicBezTo>
                  <a:cubicBezTo>
                    <a:pt x="404" y="358"/>
                    <a:pt x="1431" y="-156"/>
                    <a:pt x="2379" y="42"/>
                  </a:cubicBezTo>
                  <a:cubicBezTo>
                    <a:pt x="3405" y="160"/>
                    <a:pt x="10314" y="121"/>
                    <a:pt x="16473" y="2"/>
                  </a:cubicBezTo>
                  <a:cubicBezTo>
                    <a:pt x="17579" y="2"/>
                    <a:pt x="18447" y="831"/>
                    <a:pt x="18487" y="1937"/>
                  </a:cubicBezTo>
                  <a:cubicBezTo>
                    <a:pt x="18487" y="3042"/>
                    <a:pt x="17658" y="3911"/>
                    <a:pt x="16552" y="3950"/>
                  </a:cubicBezTo>
                  <a:cubicBezTo>
                    <a:pt x="11933" y="4029"/>
                    <a:pt x="8735" y="4069"/>
                    <a:pt x="6524" y="40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4410162" y="3808499"/>
              <a:ext cx="51492" cy="11367"/>
            </a:xfrm>
            <a:custGeom>
              <a:avLst/>
              <a:gdLst/>
              <a:ahLst/>
              <a:cxnLst/>
              <a:rect l="l" t="t" r="r" b="b"/>
              <a:pathLst>
                <a:path w="18487" h="4081" extrusionOk="0">
                  <a:moveTo>
                    <a:pt x="6524" y="4042"/>
                  </a:moveTo>
                  <a:cubicBezTo>
                    <a:pt x="1984" y="4042"/>
                    <a:pt x="1589" y="3924"/>
                    <a:pt x="1352" y="3845"/>
                  </a:cubicBezTo>
                  <a:cubicBezTo>
                    <a:pt x="325" y="3489"/>
                    <a:pt x="-227" y="2384"/>
                    <a:pt x="89" y="1357"/>
                  </a:cubicBezTo>
                  <a:cubicBezTo>
                    <a:pt x="404" y="370"/>
                    <a:pt x="1392" y="-182"/>
                    <a:pt x="2379" y="55"/>
                  </a:cubicBezTo>
                  <a:cubicBezTo>
                    <a:pt x="3445" y="173"/>
                    <a:pt x="10314" y="134"/>
                    <a:pt x="16473" y="15"/>
                  </a:cubicBezTo>
                  <a:cubicBezTo>
                    <a:pt x="17579" y="15"/>
                    <a:pt x="18447" y="844"/>
                    <a:pt x="18487" y="1950"/>
                  </a:cubicBezTo>
                  <a:cubicBezTo>
                    <a:pt x="18487" y="3055"/>
                    <a:pt x="17658" y="3924"/>
                    <a:pt x="16552" y="3963"/>
                  </a:cubicBezTo>
                  <a:cubicBezTo>
                    <a:pt x="11933" y="4042"/>
                    <a:pt x="8735" y="4082"/>
                    <a:pt x="6524" y="40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4410162" y="3866152"/>
              <a:ext cx="51492" cy="11339"/>
            </a:xfrm>
            <a:custGeom>
              <a:avLst/>
              <a:gdLst/>
              <a:ahLst/>
              <a:cxnLst/>
              <a:rect l="l" t="t" r="r" b="b"/>
              <a:pathLst>
                <a:path w="18487" h="4071" extrusionOk="0">
                  <a:moveTo>
                    <a:pt x="6524" y="4032"/>
                  </a:moveTo>
                  <a:cubicBezTo>
                    <a:pt x="1984" y="4032"/>
                    <a:pt x="1589" y="3913"/>
                    <a:pt x="1352" y="3835"/>
                  </a:cubicBezTo>
                  <a:cubicBezTo>
                    <a:pt x="325" y="3479"/>
                    <a:pt x="-227" y="2374"/>
                    <a:pt x="89" y="1347"/>
                  </a:cubicBezTo>
                  <a:cubicBezTo>
                    <a:pt x="404" y="360"/>
                    <a:pt x="1431" y="-153"/>
                    <a:pt x="2379" y="44"/>
                  </a:cubicBezTo>
                  <a:cubicBezTo>
                    <a:pt x="3405" y="163"/>
                    <a:pt x="10314" y="123"/>
                    <a:pt x="16473" y="5"/>
                  </a:cubicBezTo>
                  <a:cubicBezTo>
                    <a:pt x="17579" y="-74"/>
                    <a:pt x="18447" y="834"/>
                    <a:pt x="18487" y="1939"/>
                  </a:cubicBezTo>
                  <a:cubicBezTo>
                    <a:pt x="18487" y="3045"/>
                    <a:pt x="17658" y="3913"/>
                    <a:pt x="16552" y="3953"/>
                  </a:cubicBezTo>
                  <a:cubicBezTo>
                    <a:pt x="11933" y="4032"/>
                    <a:pt x="8735" y="4071"/>
                    <a:pt x="6524" y="40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4410162" y="3923782"/>
              <a:ext cx="51492" cy="11331"/>
            </a:xfrm>
            <a:custGeom>
              <a:avLst/>
              <a:gdLst/>
              <a:ahLst/>
              <a:cxnLst/>
              <a:rect l="l" t="t" r="r" b="b"/>
              <a:pathLst>
                <a:path w="18487" h="4068" extrusionOk="0">
                  <a:moveTo>
                    <a:pt x="6524" y="4029"/>
                  </a:moveTo>
                  <a:cubicBezTo>
                    <a:pt x="1984" y="4029"/>
                    <a:pt x="1589" y="3911"/>
                    <a:pt x="1352" y="3832"/>
                  </a:cubicBezTo>
                  <a:cubicBezTo>
                    <a:pt x="325" y="3477"/>
                    <a:pt x="-227" y="2371"/>
                    <a:pt x="89" y="1345"/>
                  </a:cubicBezTo>
                  <a:cubicBezTo>
                    <a:pt x="404" y="358"/>
                    <a:pt x="1431" y="-156"/>
                    <a:pt x="2379" y="42"/>
                  </a:cubicBezTo>
                  <a:cubicBezTo>
                    <a:pt x="3405" y="160"/>
                    <a:pt x="10314" y="121"/>
                    <a:pt x="16473" y="2"/>
                  </a:cubicBezTo>
                  <a:cubicBezTo>
                    <a:pt x="17579" y="42"/>
                    <a:pt x="18447" y="831"/>
                    <a:pt x="18487" y="1937"/>
                  </a:cubicBezTo>
                  <a:cubicBezTo>
                    <a:pt x="18487" y="3042"/>
                    <a:pt x="17658" y="3911"/>
                    <a:pt x="16552" y="3950"/>
                  </a:cubicBezTo>
                  <a:cubicBezTo>
                    <a:pt x="11933" y="4029"/>
                    <a:pt x="8735" y="4069"/>
                    <a:pt x="6524" y="40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4410162" y="3981405"/>
              <a:ext cx="51492" cy="11331"/>
            </a:xfrm>
            <a:custGeom>
              <a:avLst/>
              <a:gdLst/>
              <a:ahLst/>
              <a:cxnLst/>
              <a:rect l="l" t="t" r="r" b="b"/>
              <a:pathLst>
                <a:path w="18487" h="4068" extrusionOk="0">
                  <a:moveTo>
                    <a:pt x="6524" y="4029"/>
                  </a:moveTo>
                  <a:cubicBezTo>
                    <a:pt x="1984" y="4029"/>
                    <a:pt x="1589" y="3911"/>
                    <a:pt x="1352" y="3832"/>
                  </a:cubicBezTo>
                  <a:cubicBezTo>
                    <a:pt x="325" y="3477"/>
                    <a:pt x="-227" y="2371"/>
                    <a:pt x="89" y="1345"/>
                  </a:cubicBezTo>
                  <a:cubicBezTo>
                    <a:pt x="404" y="358"/>
                    <a:pt x="1431" y="-156"/>
                    <a:pt x="2379" y="42"/>
                  </a:cubicBezTo>
                  <a:cubicBezTo>
                    <a:pt x="3405" y="160"/>
                    <a:pt x="10314" y="121"/>
                    <a:pt x="16473" y="2"/>
                  </a:cubicBezTo>
                  <a:cubicBezTo>
                    <a:pt x="17579" y="2"/>
                    <a:pt x="18447" y="831"/>
                    <a:pt x="18487" y="1937"/>
                  </a:cubicBezTo>
                  <a:cubicBezTo>
                    <a:pt x="18487" y="3042"/>
                    <a:pt x="17658" y="3911"/>
                    <a:pt x="16552" y="3951"/>
                  </a:cubicBezTo>
                  <a:cubicBezTo>
                    <a:pt x="11933" y="4029"/>
                    <a:pt x="8735" y="4069"/>
                    <a:pt x="6524" y="40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4410162" y="4038913"/>
              <a:ext cx="51492" cy="11339"/>
            </a:xfrm>
            <a:custGeom>
              <a:avLst/>
              <a:gdLst/>
              <a:ahLst/>
              <a:cxnLst/>
              <a:rect l="l" t="t" r="r" b="b"/>
              <a:pathLst>
                <a:path w="18487" h="4071" extrusionOk="0">
                  <a:moveTo>
                    <a:pt x="6524" y="4032"/>
                  </a:moveTo>
                  <a:cubicBezTo>
                    <a:pt x="1984" y="4032"/>
                    <a:pt x="1589" y="3914"/>
                    <a:pt x="1352" y="3835"/>
                  </a:cubicBezTo>
                  <a:cubicBezTo>
                    <a:pt x="325" y="3479"/>
                    <a:pt x="-227" y="2374"/>
                    <a:pt x="89" y="1347"/>
                  </a:cubicBezTo>
                  <a:cubicBezTo>
                    <a:pt x="404" y="360"/>
                    <a:pt x="1431" y="-153"/>
                    <a:pt x="2379" y="44"/>
                  </a:cubicBezTo>
                  <a:cubicBezTo>
                    <a:pt x="3405" y="163"/>
                    <a:pt x="10314" y="123"/>
                    <a:pt x="16473" y="5"/>
                  </a:cubicBezTo>
                  <a:cubicBezTo>
                    <a:pt x="17579" y="-74"/>
                    <a:pt x="18447" y="834"/>
                    <a:pt x="18487" y="1939"/>
                  </a:cubicBezTo>
                  <a:cubicBezTo>
                    <a:pt x="18487" y="3045"/>
                    <a:pt x="17658" y="3914"/>
                    <a:pt x="16552" y="3953"/>
                  </a:cubicBezTo>
                  <a:cubicBezTo>
                    <a:pt x="11933" y="4032"/>
                    <a:pt x="8735" y="4071"/>
                    <a:pt x="6524" y="40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4391384" y="3449273"/>
              <a:ext cx="15286" cy="668168"/>
            </a:xfrm>
            <a:custGeom>
              <a:avLst/>
              <a:gdLst/>
              <a:ahLst/>
              <a:cxnLst/>
              <a:rect l="l" t="t" r="r" b="b"/>
              <a:pathLst>
                <a:path w="5488" h="239891" extrusionOk="0">
                  <a:moveTo>
                    <a:pt x="1974" y="239892"/>
                  </a:moveTo>
                  <a:lnTo>
                    <a:pt x="1974" y="239892"/>
                  </a:lnTo>
                  <a:cubicBezTo>
                    <a:pt x="869" y="239892"/>
                    <a:pt x="0" y="238984"/>
                    <a:pt x="0" y="237918"/>
                  </a:cubicBezTo>
                  <a:lnTo>
                    <a:pt x="1540" y="1974"/>
                  </a:lnTo>
                  <a:cubicBezTo>
                    <a:pt x="1540" y="908"/>
                    <a:pt x="2448" y="0"/>
                    <a:pt x="3514" y="0"/>
                  </a:cubicBezTo>
                  <a:lnTo>
                    <a:pt x="3514" y="0"/>
                  </a:lnTo>
                  <a:cubicBezTo>
                    <a:pt x="4620" y="0"/>
                    <a:pt x="5488" y="908"/>
                    <a:pt x="5488" y="1974"/>
                  </a:cubicBezTo>
                  <a:lnTo>
                    <a:pt x="3948" y="237918"/>
                  </a:lnTo>
                  <a:cubicBezTo>
                    <a:pt x="3948" y="238984"/>
                    <a:pt x="3040" y="239892"/>
                    <a:pt x="1974" y="2398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4217278" y="3542706"/>
              <a:ext cx="144448" cy="198865"/>
            </a:xfrm>
            <a:custGeom>
              <a:avLst/>
              <a:gdLst/>
              <a:ahLst/>
              <a:cxnLst/>
              <a:rect l="l" t="t" r="r" b="b"/>
              <a:pathLst>
                <a:path w="51861" h="71398" extrusionOk="0">
                  <a:moveTo>
                    <a:pt x="20264" y="71398"/>
                  </a:moveTo>
                  <a:cubicBezTo>
                    <a:pt x="19672" y="71398"/>
                    <a:pt x="19119" y="71161"/>
                    <a:pt x="18724" y="70687"/>
                  </a:cubicBezTo>
                  <a:cubicBezTo>
                    <a:pt x="11973" y="62515"/>
                    <a:pt x="1589" y="49999"/>
                    <a:pt x="562" y="48972"/>
                  </a:cubicBezTo>
                  <a:cubicBezTo>
                    <a:pt x="-187" y="48183"/>
                    <a:pt x="-187" y="46959"/>
                    <a:pt x="562" y="46169"/>
                  </a:cubicBezTo>
                  <a:cubicBezTo>
                    <a:pt x="1352" y="45419"/>
                    <a:pt x="2576" y="45419"/>
                    <a:pt x="3366" y="46169"/>
                  </a:cubicBezTo>
                  <a:cubicBezTo>
                    <a:pt x="4432" y="47235"/>
                    <a:pt x="12328" y="56711"/>
                    <a:pt x="17461" y="62949"/>
                  </a:cubicBezTo>
                  <a:lnTo>
                    <a:pt x="12131" y="20032"/>
                  </a:lnTo>
                  <a:cubicBezTo>
                    <a:pt x="12012" y="19203"/>
                    <a:pt x="12447" y="18413"/>
                    <a:pt x="13157" y="18058"/>
                  </a:cubicBezTo>
                  <a:cubicBezTo>
                    <a:pt x="13868" y="17663"/>
                    <a:pt x="14776" y="17782"/>
                    <a:pt x="15368" y="18334"/>
                  </a:cubicBezTo>
                  <a:lnTo>
                    <a:pt x="32780" y="33811"/>
                  </a:lnTo>
                  <a:lnTo>
                    <a:pt x="23778" y="2502"/>
                  </a:lnTo>
                  <a:cubicBezTo>
                    <a:pt x="23580" y="1871"/>
                    <a:pt x="23778" y="1199"/>
                    <a:pt x="24173" y="686"/>
                  </a:cubicBezTo>
                  <a:cubicBezTo>
                    <a:pt x="24567" y="173"/>
                    <a:pt x="25239" y="-64"/>
                    <a:pt x="25910" y="15"/>
                  </a:cubicBezTo>
                  <a:lnTo>
                    <a:pt x="50112" y="2739"/>
                  </a:lnTo>
                  <a:cubicBezTo>
                    <a:pt x="51178" y="2858"/>
                    <a:pt x="51968" y="3845"/>
                    <a:pt x="51849" y="4911"/>
                  </a:cubicBezTo>
                  <a:cubicBezTo>
                    <a:pt x="51731" y="5977"/>
                    <a:pt x="50783" y="6806"/>
                    <a:pt x="49678" y="6648"/>
                  </a:cubicBezTo>
                  <a:lnTo>
                    <a:pt x="28397" y="4239"/>
                  </a:lnTo>
                  <a:lnTo>
                    <a:pt x="38425" y="39220"/>
                  </a:lnTo>
                  <a:cubicBezTo>
                    <a:pt x="38663" y="40049"/>
                    <a:pt x="38307" y="40958"/>
                    <a:pt x="37596" y="41431"/>
                  </a:cubicBezTo>
                  <a:cubicBezTo>
                    <a:pt x="36846" y="41905"/>
                    <a:pt x="35899" y="41826"/>
                    <a:pt x="35228" y="41234"/>
                  </a:cubicBezTo>
                  <a:lnTo>
                    <a:pt x="16631" y="24731"/>
                  </a:lnTo>
                  <a:lnTo>
                    <a:pt x="22159" y="69187"/>
                  </a:lnTo>
                  <a:cubicBezTo>
                    <a:pt x="22277" y="70056"/>
                    <a:pt x="21804" y="70885"/>
                    <a:pt x="20975" y="71240"/>
                  </a:cubicBezTo>
                  <a:cubicBezTo>
                    <a:pt x="20738" y="71359"/>
                    <a:pt x="20461" y="71398"/>
                    <a:pt x="20185" y="713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4239298" y="3899375"/>
              <a:ext cx="109526" cy="109526"/>
            </a:xfrm>
            <a:custGeom>
              <a:avLst/>
              <a:gdLst/>
              <a:ahLst/>
              <a:cxnLst/>
              <a:rect l="l" t="t" r="r" b="b"/>
              <a:pathLst>
                <a:path w="39323" h="39323" extrusionOk="0">
                  <a:moveTo>
                    <a:pt x="39324" y="19662"/>
                  </a:moveTo>
                  <a:cubicBezTo>
                    <a:pt x="39324" y="30521"/>
                    <a:pt x="30521" y="39324"/>
                    <a:pt x="19662" y="39324"/>
                  </a:cubicBezTo>
                  <a:cubicBezTo>
                    <a:pt x="8803" y="39324"/>
                    <a:pt x="0" y="30521"/>
                    <a:pt x="0" y="19662"/>
                  </a:cubicBezTo>
                  <a:cubicBezTo>
                    <a:pt x="0" y="8803"/>
                    <a:pt x="8803" y="0"/>
                    <a:pt x="19662" y="0"/>
                  </a:cubicBezTo>
                  <a:cubicBezTo>
                    <a:pt x="30521" y="0"/>
                    <a:pt x="39324" y="8803"/>
                    <a:pt x="39324" y="196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4233800" y="3893768"/>
              <a:ext cx="120523" cy="120526"/>
            </a:xfrm>
            <a:custGeom>
              <a:avLst/>
              <a:gdLst/>
              <a:ahLst/>
              <a:cxnLst/>
              <a:rect l="l" t="t" r="r" b="b"/>
              <a:pathLst>
                <a:path w="43271" h="43272" extrusionOk="0">
                  <a:moveTo>
                    <a:pt x="21636" y="43272"/>
                  </a:moveTo>
                  <a:cubicBezTo>
                    <a:pt x="9712" y="43272"/>
                    <a:pt x="0" y="33560"/>
                    <a:pt x="0" y="21636"/>
                  </a:cubicBezTo>
                  <a:cubicBezTo>
                    <a:pt x="0" y="9713"/>
                    <a:pt x="9712" y="0"/>
                    <a:pt x="21636" y="0"/>
                  </a:cubicBezTo>
                  <a:cubicBezTo>
                    <a:pt x="33560" y="0"/>
                    <a:pt x="43272" y="9713"/>
                    <a:pt x="43272" y="21636"/>
                  </a:cubicBezTo>
                  <a:cubicBezTo>
                    <a:pt x="43272" y="33560"/>
                    <a:pt x="33560" y="43272"/>
                    <a:pt x="21636" y="43272"/>
                  </a:cubicBezTo>
                  <a:close/>
                  <a:moveTo>
                    <a:pt x="21636" y="3988"/>
                  </a:moveTo>
                  <a:cubicBezTo>
                    <a:pt x="11884" y="3988"/>
                    <a:pt x="3948" y="11923"/>
                    <a:pt x="3948" y="21676"/>
                  </a:cubicBezTo>
                  <a:cubicBezTo>
                    <a:pt x="3948" y="31428"/>
                    <a:pt x="11884" y="39363"/>
                    <a:pt x="21636" y="39363"/>
                  </a:cubicBezTo>
                  <a:cubicBezTo>
                    <a:pt x="31388" y="39363"/>
                    <a:pt x="39324" y="31428"/>
                    <a:pt x="39324" y="21676"/>
                  </a:cubicBezTo>
                  <a:cubicBezTo>
                    <a:pt x="39324" y="11923"/>
                    <a:pt x="31388" y="3988"/>
                    <a:pt x="21636" y="39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2172335" y="1949754"/>
              <a:ext cx="472716" cy="311636"/>
            </a:xfrm>
            <a:custGeom>
              <a:avLst/>
              <a:gdLst/>
              <a:ahLst/>
              <a:cxnLst/>
              <a:rect l="l" t="t" r="r" b="b"/>
              <a:pathLst>
                <a:path w="169718" h="111886" extrusionOk="0">
                  <a:moveTo>
                    <a:pt x="39913" y="111807"/>
                  </a:moveTo>
                  <a:cubicBezTo>
                    <a:pt x="43229" y="109439"/>
                    <a:pt x="45085" y="105490"/>
                    <a:pt x="45914" y="101503"/>
                  </a:cubicBezTo>
                  <a:cubicBezTo>
                    <a:pt x="46743" y="97515"/>
                    <a:pt x="46743" y="93409"/>
                    <a:pt x="47256" y="89342"/>
                  </a:cubicBezTo>
                  <a:cubicBezTo>
                    <a:pt x="47730" y="85315"/>
                    <a:pt x="48678" y="81367"/>
                    <a:pt x="50059" y="77537"/>
                  </a:cubicBezTo>
                  <a:cubicBezTo>
                    <a:pt x="52310" y="71378"/>
                    <a:pt x="56377" y="68930"/>
                    <a:pt x="62496" y="72049"/>
                  </a:cubicBezTo>
                  <a:cubicBezTo>
                    <a:pt x="64787" y="73194"/>
                    <a:pt x="67155" y="74537"/>
                    <a:pt x="69722" y="74221"/>
                  </a:cubicBezTo>
                  <a:cubicBezTo>
                    <a:pt x="74933" y="73549"/>
                    <a:pt x="77657" y="66245"/>
                    <a:pt x="82909" y="66364"/>
                  </a:cubicBezTo>
                  <a:cubicBezTo>
                    <a:pt x="86857" y="66443"/>
                    <a:pt x="88949" y="70746"/>
                    <a:pt x="92819" y="71417"/>
                  </a:cubicBezTo>
                  <a:cubicBezTo>
                    <a:pt x="96095" y="72010"/>
                    <a:pt x="99333" y="70194"/>
                    <a:pt x="101978" y="68180"/>
                  </a:cubicBezTo>
                  <a:cubicBezTo>
                    <a:pt x="104663" y="66166"/>
                    <a:pt x="107269" y="63837"/>
                    <a:pt x="110546" y="63205"/>
                  </a:cubicBezTo>
                  <a:cubicBezTo>
                    <a:pt x="115678" y="62179"/>
                    <a:pt x="119469" y="65811"/>
                    <a:pt x="122904" y="69049"/>
                  </a:cubicBezTo>
                  <a:cubicBezTo>
                    <a:pt x="125904" y="71852"/>
                    <a:pt x="129774" y="74615"/>
                    <a:pt x="133761" y="73589"/>
                  </a:cubicBezTo>
                  <a:cubicBezTo>
                    <a:pt x="137354" y="72681"/>
                    <a:pt x="139565" y="69009"/>
                    <a:pt x="142881" y="67311"/>
                  </a:cubicBezTo>
                  <a:cubicBezTo>
                    <a:pt x="147896" y="64784"/>
                    <a:pt x="153621" y="67232"/>
                    <a:pt x="158872" y="66166"/>
                  </a:cubicBezTo>
                  <a:cubicBezTo>
                    <a:pt x="163570" y="65179"/>
                    <a:pt x="167518" y="61508"/>
                    <a:pt x="168979" y="56967"/>
                  </a:cubicBezTo>
                  <a:cubicBezTo>
                    <a:pt x="170677" y="51795"/>
                    <a:pt x="169334" y="45912"/>
                    <a:pt x="166136" y="41530"/>
                  </a:cubicBezTo>
                  <a:cubicBezTo>
                    <a:pt x="163215" y="37542"/>
                    <a:pt x="158872" y="34778"/>
                    <a:pt x="154252" y="33120"/>
                  </a:cubicBezTo>
                  <a:cubicBezTo>
                    <a:pt x="150620" y="31817"/>
                    <a:pt x="144184" y="32370"/>
                    <a:pt x="141460" y="29685"/>
                  </a:cubicBezTo>
                  <a:cubicBezTo>
                    <a:pt x="138894" y="27119"/>
                    <a:pt x="138025" y="22065"/>
                    <a:pt x="136051" y="18946"/>
                  </a:cubicBezTo>
                  <a:cubicBezTo>
                    <a:pt x="133840" y="15393"/>
                    <a:pt x="131037" y="12195"/>
                    <a:pt x="127839" y="9470"/>
                  </a:cubicBezTo>
                  <a:cubicBezTo>
                    <a:pt x="122074" y="4496"/>
                    <a:pt x="114810" y="745"/>
                    <a:pt x="107111" y="74"/>
                  </a:cubicBezTo>
                  <a:cubicBezTo>
                    <a:pt x="102689" y="-282"/>
                    <a:pt x="98346" y="666"/>
                    <a:pt x="94358" y="2522"/>
                  </a:cubicBezTo>
                  <a:cubicBezTo>
                    <a:pt x="90607" y="4259"/>
                    <a:pt x="87291" y="8089"/>
                    <a:pt x="83303" y="8957"/>
                  </a:cubicBezTo>
                  <a:cubicBezTo>
                    <a:pt x="78960" y="9865"/>
                    <a:pt x="74815" y="6944"/>
                    <a:pt x="71024" y="5364"/>
                  </a:cubicBezTo>
                  <a:cubicBezTo>
                    <a:pt x="66800" y="3588"/>
                    <a:pt x="62536" y="2601"/>
                    <a:pt x="57916" y="3469"/>
                  </a:cubicBezTo>
                  <a:cubicBezTo>
                    <a:pt x="50376" y="4891"/>
                    <a:pt x="43111" y="8523"/>
                    <a:pt x="36478" y="12313"/>
                  </a:cubicBezTo>
                  <a:cubicBezTo>
                    <a:pt x="30911" y="15472"/>
                    <a:pt x="25541" y="19696"/>
                    <a:pt x="23172" y="25855"/>
                  </a:cubicBezTo>
                  <a:cubicBezTo>
                    <a:pt x="19264" y="36002"/>
                    <a:pt x="24475" y="48794"/>
                    <a:pt x="18198" y="57678"/>
                  </a:cubicBezTo>
                  <a:cubicBezTo>
                    <a:pt x="13855" y="63876"/>
                    <a:pt x="5129" y="66127"/>
                    <a:pt x="1457" y="72760"/>
                  </a:cubicBezTo>
                  <a:cubicBezTo>
                    <a:pt x="-1030" y="77261"/>
                    <a:pt x="-161" y="82986"/>
                    <a:pt x="2760" y="87052"/>
                  </a:cubicBezTo>
                  <a:cubicBezTo>
                    <a:pt x="4340" y="89263"/>
                    <a:pt x="6393" y="91040"/>
                    <a:pt x="8485" y="92698"/>
                  </a:cubicBezTo>
                  <a:cubicBezTo>
                    <a:pt x="10538" y="94277"/>
                    <a:pt x="12749" y="95778"/>
                    <a:pt x="15316" y="96133"/>
                  </a:cubicBezTo>
                  <a:cubicBezTo>
                    <a:pt x="19303" y="96686"/>
                    <a:pt x="23172" y="94514"/>
                    <a:pt x="27081" y="94120"/>
                  </a:cubicBezTo>
                  <a:cubicBezTo>
                    <a:pt x="30595" y="93764"/>
                    <a:pt x="33753" y="94751"/>
                    <a:pt x="36004" y="97594"/>
                  </a:cubicBezTo>
                  <a:cubicBezTo>
                    <a:pt x="39913" y="102490"/>
                    <a:pt x="39992" y="105688"/>
                    <a:pt x="39834" y="1118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2250678" y="2245608"/>
              <a:ext cx="33101" cy="66365"/>
            </a:xfrm>
            <a:custGeom>
              <a:avLst/>
              <a:gdLst/>
              <a:ahLst/>
              <a:cxnLst/>
              <a:rect l="l" t="t" r="r" b="b"/>
              <a:pathLst>
                <a:path w="11884" h="23827" extrusionOk="0">
                  <a:moveTo>
                    <a:pt x="9891" y="23788"/>
                  </a:moveTo>
                  <a:cubicBezTo>
                    <a:pt x="9101" y="23788"/>
                    <a:pt x="8351" y="23314"/>
                    <a:pt x="8074" y="22564"/>
                  </a:cubicBezTo>
                  <a:lnTo>
                    <a:pt x="139" y="2705"/>
                  </a:lnTo>
                  <a:cubicBezTo>
                    <a:pt x="-256" y="1678"/>
                    <a:pt x="217" y="533"/>
                    <a:pt x="1244" y="139"/>
                  </a:cubicBezTo>
                  <a:cubicBezTo>
                    <a:pt x="2231" y="-256"/>
                    <a:pt x="3416" y="218"/>
                    <a:pt x="3810" y="1244"/>
                  </a:cubicBezTo>
                  <a:lnTo>
                    <a:pt x="11746" y="21103"/>
                  </a:lnTo>
                  <a:cubicBezTo>
                    <a:pt x="12141" y="22130"/>
                    <a:pt x="11667" y="23275"/>
                    <a:pt x="10641" y="23670"/>
                  </a:cubicBezTo>
                  <a:cubicBezTo>
                    <a:pt x="10404" y="23749"/>
                    <a:pt x="10167" y="23828"/>
                    <a:pt x="9891" y="23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1482821" y="4117884"/>
              <a:ext cx="3852318" cy="10996"/>
            </a:xfrm>
            <a:custGeom>
              <a:avLst/>
              <a:gdLst/>
              <a:ahLst/>
              <a:cxnLst/>
              <a:rect l="l" t="t" r="r" b="b"/>
              <a:pathLst>
                <a:path w="1383089" h="3948" extrusionOk="0">
                  <a:moveTo>
                    <a:pt x="1381115" y="3948"/>
                  </a:moveTo>
                  <a:lnTo>
                    <a:pt x="1974" y="3948"/>
                  </a:lnTo>
                  <a:cubicBezTo>
                    <a:pt x="869" y="3948"/>
                    <a:pt x="0" y="3080"/>
                    <a:pt x="0" y="1974"/>
                  </a:cubicBezTo>
                  <a:cubicBezTo>
                    <a:pt x="0" y="869"/>
                    <a:pt x="869" y="0"/>
                    <a:pt x="1974" y="0"/>
                  </a:cubicBezTo>
                  <a:lnTo>
                    <a:pt x="1381115" y="0"/>
                  </a:lnTo>
                  <a:cubicBezTo>
                    <a:pt x="1382221" y="0"/>
                    <a:pt x="1383089" y="869"/>
                    <a:pt x="1383089" y="1974"/>
                  </a:cubicBezTo>
                  <a:cubicBezTo>
                    <a:pt x="1383089" y="3080"/>
                    <a:pt x="1382221" y="3948"/>
                    <a:pt x="1381115" y="3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11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6"/>
          <p:cNvSpPr txBox="1">
            <a:spLocks noGrp="1"/>
          </p:cNvSpPr>
          <p:nvPr>
            <p:ph type="title" idx="5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Pembahasan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26"/>
          <p:cNvSpPr txBox="1">
            <a:spLocks noGrp="1"/>
          </p:cNvSpPr>
          <p:nvPr>
            <p:ph type="title" idx="2"/>
          </p:nvPr>
        </p:nvSpPr>
        <p:spPr>
          <a:xfrm>
            <a:off x="855784" y="1963725"/>
            <a:ext cx="10338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01.</a:t>
            </a:r>
            <a:endParaRPr dirty="0"/>
          </a:p>
        </p:txBody>
      </p:sp>
      <p:sp>
        <p:nvSpPr>
          <p:cNvPr id="429" name="Google Shape;429;p26"/>
          <p:cNvSpPr txBox="1">
            <a:spLocks noGrp="1"/>
          </p:cNvSpPr>
          <p:nvPr>
            <p:ph type="title"/>
          </p:nvPr>
        </p:nvSpPr>
        <p:spPr>
          <a:xfrm>
            <a:off x="532984" y="2702030"/>
            <a:ext cx="1679400" cy="942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Judul</a:t>
            </a:r>
            <a:r>
              <a:rPr lang="en-US" sz="1600" dirty="0"/>
              <a:t> </a:t>
            </a:r>
            <a:r>
              <a:rPr lang="en-US" sz="1600" dirty="0" err="1"/>
              <a:t>Rancangan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endParaRPr sz="1600" dirty="0"/>
          </a:p>
        </p:txBody>
      </p:sp>
      <p:sp>
        <p:nvSpPr>
          <p:cNvPr id="430" name="Google Shape;430;p26"/>
          <p:cNvSpPr txBox="1">
            <a:spLocks noGrp="1"/>
          </p:cNvSpPr>
          <p:nvPr>
            <p:ph type="title" idx="4"/>
          </p:nvPr>
        </p:nvSpPr>
        <p:spPr>
          <a:xfrm>
            <a:off x="3077809" y="1963725"/>
            <a:ext cx="10338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02.</a:t>
            </a:r>
            <a:endParaRPr dirty="0"/>
          </a:p>
        </p:txBody>
      </p:sp>
      <p:sp>
        <p:nvSpPr>
          <p:cNvPr id="431" name="Google Shape;431;p26"/>
          <p:cNvSpPr txBox="1">
            <a:spLocks noGrp="1"/>
          </p:cNvSpPr>
          <p:nvPr>
            <p:ph type="title" idx="3"/>
          </p:nvPr>
        </p:nvSpPr>
        <p:spPr>
          <a:xfrm>
            <a:off x="2584644" y="2702030"/>
            <a:ext cx="1954583" cy="738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Latar</a:t>
            </a:r>
            <a:r>
              <a:rPr lang="en-US" sz="1600" dirty="0"/>
              <a:t> </a:t>
            </a:r>
            <a:r>
              <a:rPr lang="en-US" sz="1600" dirty="0" err="1"/>
              <a:t>Belakang</a:t>
            </a:r>
            <a:r>
              <a:rPr lang="en-US" sz="1600" dirty="0"/>
              <a:t> </a:t>
            </a:r>
            <a:r>
              <a:rPr lang="en-US" sz="1600" dirty="0" err="1"/>
              <a:t>Pemilihan</a:t>
            </a:r>
            <a:r>
              <a:rPr lang="en-US" sz="1600" dirty="0"/>
              <a:t> Ide</a:t>
            </a:r>
            <a:endParaRPr sz="1600" dirty="0"/>
          </a:p>
        </p:txBody>
      </p:sp>
      <p:sp>
        <p:nvSpPr>
          <p:cNvPr id="432" name="Google Shape;432;p26"/>
          <p:cNvSpPr txBox="1">
            <a:spLocks noGrp="1"/>
          </p:cNvSpPr>
          <p:nvPr>
            <p:ph type="title" idx="7"/>
          </p:nvPr>
        </p:nvSpPr>
        <p:spPr>
          <a:xfrm>
            <a:off x="7079250" y="1963725"/>
            <a:ext cx="10338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04.</a:t>
            </a:r>
            <a:endParaRPr dirty="0"/>
          </a:p>
        </p:txBody>
      </p:sp>
      <p:sp>
        <p:nvSpPr>
          <p:cNvPr id="433" name="Google Shape;433;p26"/>
          <p:cNvSpPr txBox="1">
            <a:spLocks noGrp="1"/>
          </p:cNvSpPr>
          <p:nvPr>
            <p:ph type="title" idx="6"/>
          </p:nvPr>
        </p:nvSpPr>
        <p:spPr>
          <a:xfrm>
            <a:off x="4702707" y="2702030"/>
            <a:ext cx="1982339" cy="942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Deskripsi</a:t>
            </a:r>
            <a:r>
              <a:rPr lang="en-US" sz="1600" dirty="0"/>
              <a:t> </a:t>
            </a:r>
            <a:r>
              <a:rPr lang="en-US" sz="1600" dirty="0" err="1"/>
              <a:t>Singkat</a:t>
            </a:r>
            <a:r>
              <a:rPr lang="en-US" sz="1600" dirty="0"/>
              <a:t> Ide </a:t>
            </a:r>
            <a:r>
              <a:rPr lang="en-US" sz="1600" dirty="0" err="1"/>
              <a:t>Projek</a:t>
            </a:r>
            <a:endParaRPr sz="1600" dirty="0"/>
          </a:p>
        </p:txBody>
      </p:sp>
      <p:sp>
        <p:nvSpPr>
          <p:cNvPr id="9" name="Google Shape;432;p26">
            <a:extLst>
              <a:ext uri="{FF2B5EF4-FFF2-40B4-BE49-F238E27FC236}">
                <a16:creationId xmlns:a16="http://schemas.microsoft.com/office/drawing/2014/main" id="{B43FF40C-B21C-49B6-93A3-C7F4155085E3}"/>
              </a:ext>
            </a:extLst>
          </p:cNvPr>
          <p:cNvSpPr txBox="1">
            <a:spLocks/>
          </p:cNvSpPr>
          <p:nvPr/>
        </p:nvSpPr>
        <p:spPr>
          <a:xfrm>
            <a:off x="5114625" y="1963725"/>
            <a:ext cx="1033800" cy="74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" dirty="0"/>
              <a:t>03.</a:t>
            </a:r>
          </a:p>
        </p:txBody>
      </p:sp>
      <p:sp>
        <p:nvSpPr>
          <p:cNvPr id="10" name="Google Shape;433;p26">
            <a:extLst>
              <a:ext uri="{FF2B5EF4-FFF2-40B4-BE49-F238E27FC236}">
                <a16:creationId xmlns:a16="http://schemas.microsoft.com/office/drawing/2014/main" id="{3DC9E7C1-67DE-4754-B1D3-AEF5C36BFCE5}"/>
              </a:ext>
            </a:extLst>
          </p:cNvPr>
          <p:cNvSpPr txBox="1">
            <a:spLocks/>
          </p:cNvSpPr>
          <p:nvPr/>
        </p:nvSpPr>
        <p:spPr>
          <a:xfrm>
            <a:off x="6897224" y="2702030"/>
            <a:ext cx="1397852" cy="691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z="1600" dirty="0" err="1"/>
              <a:t>Rancangan</a:t>
            </a:r>
            <a:r>
              <a:rPr lang="en-US" sz="1600" dirty="0"/>
              <a:t> </a:t>
            </a:r>
            <a:r>
              <a:rPr lang="en-US" sz="1600" dirty="0" err="1"/>
              <a:t>Tampilan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7"/>
          <p:cNvSpPr txBox="1">
            <a:spLocks noGrp="1"/>
          </p:cNvSpPr>
          <p:nvPr>
            <p:ph type="title"/>
          </p:nvPr>
        </p:nvSpPr>
        <p:spPr>
          <a:xfrm>
            <a:off x="4769999" y="1153525"/>
            <a:ext cx="1154100" cy="9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01.</a:t>
            </a:r>
            <a:endParaRPr/>
          </a:p>
        </p:txBody>
      </p:sp>
      <p:sp>
        <p:nvSpPr>
          <p:cNvPr id="439" name="Google Shape;439;p27"/>
          <p:cNvSpPr txBox="1">
            <a:spLocks noGrp="1"/>
          </p:cNvSpPr>
          <p:nvPr>
            <p:ph type="title" idx="2"/>
          </p:nvPr>
        </p:nvSpPr>
        <p:spPr>
          <a:xfrm>
            <a:off x="4683900" y="2100025"/>
            <a:ext cx="3740100" cy="994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Judul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Rancangan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Aplikasi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40" name="Google Shape;440;p27"/>
          <p:cNvGrpSpPr/>
          <p:nvPr/>
        </p:nvGrpSpPr>
        <p:grpSpPr>
          <a:xfrm>
            <a:off x="1501500" y="2023822"/>
            <a:ext cx="3996780" cy="2260844"/>
            <a:chOff x="1482821" y="1949754"/>
            <a:chExt cx="3852318" cy="2179127"/>
          </a:xfrm>
        </p:grpSpPr>
        <p:sp>
          <p:nvSpPr>
            <p:cNvPr id="441" name="Google Shape;441;p27"/>
            <p:cNvSpPr/>
            <p:nvPr/>
          </p:nvSpPr>
          <p:spPr>
            <a:xfrm>
              <a:off x="2509958" y="2115658"/>
              <a:ext cx="101917" cy="253437"/>
            </a:xfrm>
            <a:custGeom>
              <a:avLst/>
              <a:gdLst/>
              <a:ahLst/>
              <a:cxnLst/>
              <a:rect l="l" t="t" r="r" b="b"/>
              <a:pathLst>
                <a:path w="36591" h="90991" extrusionOk="0">
                  <a:moveTo>
                    <a:pt x="25258" y="26540"/>
                  </a:moveTo>
                  <a:cubicBezTo>
                    <a:pt x="23876" y="32502"/>
                    <a:pt x="22059" y="37161"/>
                    <a:pt x="24982" y="43162"/>
                  </a:cubicBezTo>
                  <a:cubicBezTo>
                    <a:pt x="26877" y="47110"/>
                    <a:pt x="29759" y="50585"/>
                    <a:pt x="31930" y="54375"/>
                  </a:cubicBezTo>
                  <a:cubicBezTo>
                    <a:pt x="36905" y="63219"/>
                    <a:pt x="39195" y="76603"/>
                    <a:pt x="32128" y="84816"/>
                  </a:cubicBezTo>
                  <a:cubicBezTo>
                    <a:pt x="28693" y="88843"/>
                    <a:pt x="22691" y="91212"/>
                    <a:pt x="17164" y="90975"/>
                  </a:cubicBezTo>
                  <a:cubicBezTo>
                    <a:pt x="8123" y="90580"/>
                    <a:pt x="4845" y="80710"/>
                    <a:pt x="2595" y="73958"/>
                  </a:cubicBezTo>
                  <a:cubicBezTo>
                    <a:pt x="-326" y="65312"/>
                    <a:pt x="-1077" y="55875"/>
                    <a:pt x="1884" y="47189"/>
                  </a:cubicBezTo>
                  <a:cubicBezTo>
                    <a:pt x="3898" y="41228"/>
                    <a:pt x="7491" y="35858"/>
                    <a:pt x="9267" y="29817"/>
                  </a:cubicBezTo>
                  <a:cubicBezTo>
                    <a:pt x="11163" y="23382"/>
                    <a:pt x="11439" y="16591"/>
                    <a:pt x="11637" y="9919"/>
                  </a:cubicBezTo>
                  <a:cubicBezTo>
                    <a:pt x="11676" y="7944"/>
                    <a:pt x="11755" y="5891"/>
                    <a:pt x="12466" y="4036"/>
                  </a:cubicBezTo>
                  <a:cubicBezTo>
                    <a:pt x="14400" y="-1097"/>
                    <a:pt x="19730" y="-1334"/>
                    <a:pt x="22534" y="3325"/>
                  </a:cubicBezTo>
                  <a:cubicBezTo>
                    <a:pt x="26719" y="10274"/>
                    <a:pt x="27113" y="18999"/>
                    <a:pt x="25376" y="265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2168600" y="2171890"/>
              <a:ext cx="187818" cy="224030"/>
            </a:xfrm>
            <a:custGeom>
              <a:avLst/>
              <a:gdLst/>
              <a:ahLst/>
              <a:cxnLst/>
              <a:rect l="l" t="t" r="r" b="b"/>
              <a:pathLst>
                <a:path w="67432" h="80433" extrusionOk="0">
                  <a:moveTo>
                    <a:pt x="14880" y="9588"/>
                  </a:moveTo>
                  <a:cubicBezTo>
                    <a:pt x="14011" y="11720"/>
                    <a:pt x="12195" y="13339"/>
                    <a:pt x="10537" y="14958"/>
                  </a:cubicBezTo>
                  <a:cubicBezTo>
                    <a:pt x="6707" y="18669"/>
                    <a:pt x="3233" y="22854"/>
                    <a:pt x="1179" y="27750"/>
                  </a:cubicBezTo>
                  <a:cubicBezTo>
                    <a:pt x="-5" y="30553"/>
                    <a:pt x="-637" y="33949"/>
                    <a:pt x="943" y="36554"/>
                  </a:cubicBezTo>
                  <a:cubicBezTo>
                    <a:pt x="3114" y="40108"/>
                    <a:pt x="8247" y="40463"/>
                    <a:pt x="11169" y="43424"/>
                  </a:cubicBezTo>
                  <a:cubicBezTo>
                    <a:pt x="11840" y="44096"/>
                    <a:pt x="12392" y="45004"/>
                    <a:pt x="12392" y="45951"/>
                  </a:cubicBezTo>
                  <a:cubicBezTo>
                    <a:pt x="12392" y="46662"/>
                    <a:pt x="12077" y="47333"/>
                    <a:pt x="11721" y="47925"/>
                  </a:cubicBezTo>
                  <a:cubicBezTo>
                    <a:pt x="9747" y="51439"/>
                    <a:pt x="6509" y="54045"/>
                    <a:pt x="4378" y="57440"/>
                  </a:cubicBezTo>
                  <a:cubicBezTo>
                    <a:pt x="2759" y="60046"/>
                    <a:pt x="1851" y="63126"/>
                    <a:pt x="2285" y="66126"/>
                  </a:cubicBezTo>
                  <a:cubicBezTo>
                    <a:pt x="2719" y="69127"/>
                    <a:pt x="4614" y="72009"/>
                    <a:pt x="7417" y="73194"/>
                  </a:cubicBezTo>
                  <a:cubicBezTo>
                    <a:pt x="10734" y="74575"/>
                    <a:pt x="14761" y="73470"/>
                    <a:pt x="17999" y="75010"/>
                  </a:cubicBezTo>
                  <a:cubicBezTo>
                    <a:pt x="20526" y="76234"/>
                    <a:pt x="22184" y="78840"/>
                    <a:pt x="24790" y="79906"/>
                  </a:cubicBezTo>
                  <a:cubicBezTo>
                    <a:pt x="28304" y="81366"/>
                    <a:pt x="32212" y="79511"/>
                    <a:pt x="35608" y="77813"/>
                  </a:cubicBezTo>
                  <a:cubicBezTo>
                    <a:pt x="39003" y="76115"/>
                    <a:pt x="43149" y="74536"/>
                    <a:pt x="46426" y="76392"/>
                  </a:cubicBezTo>
                  <a:cubicBezTo>
                    <a:pt x="47531" y="77023"/>
                    <a:pt x="48400" y="77971"/>
                    <a:pt x="49545" y="78603"/>
                  </a:cubicBezTo>
                  <a:cubicBezTo>
                    <a:pt x="51045" y="79392"/>
                    <a:pt x="52822" y="79432"/>
                    <a:pt x="54520" y="79471"/>
                  </a:cubicBezTo>
                  <a:cubicBezTo>
                    <a:pt x="57244" y="79511"/>
                    <a:pt x="60126" y="79511"/>
                    <a:pt x="62495" y="78129"/>
                  </a:cubicBezTo>
                  <a:cubicBezTo>
                    <a:pt x="65930" y="76076"/>
                    <a:pt x="67114" y="71654"/>
                    <a:pt x="67351" y="67666"/>
                  </a:cubicBezTo>
                  <a:cubicBezTo>
                    <a:pt x="67904" y="59375"/>
                    <a:pt x="65653" y="50689"/>
                    <a:pt x="60087" y="44530"/>
                  </a:cubicBezTo>
                  <a:cubicBezTo>
                    <a:pt x="57086" y="41213"/>
                    <a:pt x="53098" y="38529"/>
                    <a:pt x="51558" y="34343"/>
                  </a:cubicBezTo>
                  <a:cubicBezTo>
                    <a:pt x="49269" y="28105"/>
                    <a:pt x="53256" y="21078"/>
                    <a:pt x="51796" y="14642"/>
                  </a:cubicBezTo>
                  <a:cubicBezTo>
                    <a:pt x="50808" y="10299"/>
                    <a:pt x="47413" y="6864"/>
                    <a:pt x="43662" y="4495"/>
                  </a:cubicBezTo>
                  <a:cubicBezTo>
                    <a:pt x="38293" y="1139"/>
                    <a:pt x="31857" y="-361"/>
                    <a:pt x="25579" y="73"/>
                  </a:cubicBezTo>
                  <a:cubicBezTo>
                    <a:pt x="22460" y="271"/>
                    <a:pt x="19065" y="863"/>
                    <a:pt x="16222" y="2245"/>
                  </a:cubicBezTo>
                  <a:cubicBezTo>
                    <a:pt x="12787" y="3903"/>
                    <a:pt x="16143" y="6509"/>
                    <a:pt x="14880" y="96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2131637" y="3563532"/>
              <a:ext cx="2004179" cy="555013"/>
            </a:xfrm>
            <a:custGeom>
              <a:avLst/>
              <a:gdLst/>
              <a:ahLst/>
              <a:cxnLst/>
              <a:rect l="l" t="t" r="r" b="b"/>
              <a:pathLst>
                <a:path w="719556" h="199265" extrusionOk="0">
                  <a:moveTo>
                    <a:pt x="719557" y="199265"/>
                  </a:moveTo>
                  <a:lnTo>
                    <a:pt x="12674" y="199265"/>
                  </a:lnTo>
                  <a:lnTo>
                    <a:pt x="0" y="0"/>
                  </a:lnTo>
                  <a:lnTo>
                    <a:pt x="719557" y="31783"/>
                  </a:lnTo>
                  <a:lnTo>
                    <a:pt x="719557" y="1992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2131637" y="3751907"/>
              <a:ext cx="2004179" cy="113267"/>
            </a:xfrm>
            <a:custGeom>
              <a:avLst/>
              <a:gdLst/>
              <a:ahLst/>
              <a:cxnLst/>
              <a:rect l="l" t="t" r="r" b="b"/>
              <a:pathLst>
                <a:path w="719556" h="40666" extrusionOk="0">
                  <a:moveTo>
                    <a:pt x="4304" y="0"/>
                  </a:moveTo>
                  <a:lnTo>
                    <a:pt x="719557" y="24360"/>
                  </a:lnTo>
                  <a:lnTo>
                    <a:pt x="719557" y="40666"/>
                  </a:lnTo>
                  <a:lnTo>
                    <a:pt x="0" y="16267"/>
                  </a:lnTo>
                  <a:lnTo>
                    <a:pt x="43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2550287" y="2255232"/>
              <a:ext cx="30594" cy="83904"/>
            </a:xfrm>
            <a:custGeom>
              <a:avLst/>
              <a:gdLst/>
              <a:ahLst/>
              <a:cxnLst/>
              <a:rect l="l" t="t" r="r" b="b"/>
              <a:pathLst>
                <a:path w="10984" h="30124" extrusionOk="0">
                  <a:moveTo>
                    <a:pt x="0" y="30125"/>
                  </a:moveTo>
                  <a:cubicBezTo>
                    <a:pt x="0" y="30125"/>
                    <a:pt x="21596" y="19780"/>
                    <a:pt x="4224" y="0"/>
                  </a:cubicBezTo>
                  <a:lnTo>
                    <a:pt x="0" y="30125"/>
                  </a:lnTo>
                  <a:close/>
                </a:path>
              </a:pathLst>
            </a:custGeom>
            <a:solidFill>
              <a:srgbClr val="EFA8C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1653933" y="2478139"/>
              <a:ext cx="1349205" cy="1093308"/>
            </a:xfrm>
            <a:custGeom>
              <a:avLst/>
              <a:gdLst/>
              <a:ahLst/>
              <a:cxnLst/>
              <a:rect l="l" t="t" r="r" b="b"/>
              <a:pathLst>
                <a:path w="484402" h="392528" extrusionOk="0">
                  <a:moveTo>
                    <a:pt x="6554" y="168193"/>
                  </a:moveTo>
                  <a:lnTo>
                    <a:pt x="0" y="194014"/>
                  </a:lnTo>
                  <a:lnTo>
                    <a:pt x="99455" y="200528"/>
                  </a:lnTo>
                  <a:lnTo>
                    <a:pt x="62144" y="392529"/>
                  </a:lnTo>
                  <a:lnTo>
                    <a:pt x="428141" y="319685"/>
                  </a:lnTo>
                  <a:lnTo>
                    <a:pt x="396753" y="180748"/>
                  </a:lnTo>
                  <a:lnTo>
                    <a:pt x="484403" y="158401"/>
                  </a:lnTo>
                  <a:lnTo>
                    <a:pt x="443579" y="76792"/>
                  </a:lnTo>
                  <a:cubicBezTo>
                    <a:pt x="433511" y="58354"/>
                    <a:pt x="415705" y="33757"/>
                    <a:pt x="392884" y="22149"/>
                  </a:cubicBezTo>
                  <a:cubicBezTo>
                    <a:pt x="373104" y="12081"/>
                    <a:pt x="348862" y="6317"/>
                    <a:pt x="340847" y="5764"/>
                  </a:cubicBezTo>
                  <a:lnTo>
                    <a:pt x="244156" y="0"/>
                  </a:lnTo>
                  <a:lnTo>
                    <a:pt x="220269" y="2172"/>
                  </a:lnTo>
                  <a:lnTo>
                    <a:pt x="177668" y="7541"/>
                  </a:lnTo>
                  <a:cubicBezTo>
                    <a:pt x="134870" y="12950"/>
                    <a:pt x="95230" y="33007"/>
                    <a:pt x="65855" y="64632"/>
                  </a:cubicBezTo>
                  <a:cubicBezTo>
                    <a:pt x="65343" y="65185"/>
                    <a:pt x="64790" y="65777"/>
                    <a:pt x="64277" y="66330"/>
                  </a:cubicBezTo>
                  <a:cubicBezTo>
                    <a:pt x="37823" y="95270"/>
                    <a:pt x="14806" y="129974"/>
                    <a:pt x="6475" y="1682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2614226" y="2524793"/>
              <a:ext cx="352594" cy="412244"/>
            </a:xfrm>
            <a:custGeom>
              <a:avLst/>
              <a:gdLst/>
              <a:ahLst/>
              <a:cxnLst/>
              <a:rect l="l" t="t" r="r" b="b"/>
              <a:pathLst>
                <a:path w="126591" h="148007" extrusionOk="0">
                  <a:moveTo>
                    <a:pt x="124628" y="148007"/>
                  </a:moveTo>
                  <a:cubicBezTo>
                    <a:pt x="123798" y="148007"/>
                    <a:pt x="123048" y="147494"/>
                    <a:pt x="122772" y="146665"/>
                  </a:cubicBezTo>
                  <a:cubicBezTo>
                    <a:pt x="69946" y="-9841"/>
                    <a:pt x="3103" y="4333"/>
                    <a:pt x="2431" y="4491"/>
                  </a:cubicBezTo>
                  <a:cubicBezTo>
                    <a:pt x="1366" y="4728"/>
                    <a:pt x="299" y="4096"/>
                    <a:pt x="62" y="3030"/>
                  </a:cubicBezTo>
                  <a:cubicBezTo>
                    <a:pt x="-214" y="1964"/>
                    <a:pt x="457" y="898"/>
                    <a:pt x="1484" y="661"/>
                  </a:cubicBezTo>
                  <a:cubicBezTo>
                    <a:pt x="4366" y="-50"/>
                    <a:pt x="72393" y="-14934"/>
                    <a:pt x="126483" y="145401"/>
                  </a:cubicBezTo>
                  <a:cubicBezTo>
                    <a:pt x="126839" y="146428"/>
                    <a:pt x="126286" y="147533"/>
                    <a:pt x="125260" y="147889"/>
                  </a:cubicBezTo>
                  <a:cubicBezTo>
                    <a:pt x="125062" y="147968"/>
                    <a:pt x="124825" y="148007"/>
                    <a:pt x="124628" y="1480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2267668" y="2315603"/>
              <a:ext cx="295924" cy="256696"/>
            </a:xfrm>
            <a:custGeom>
              <a:avLst/>
              <a:gdLst/>
              <a:ahLst/>
              <a:cxnLst/>
              <a:rect l="l" t="t" r="r" b="b"/>
              <a:pathLst>
                <a:path w="106245" h="92161" extrusionOk="0">
                  <a:moveTo>
                    <a:pt x="106246" y="63092"/>
                  </a:moveTo>
                  <a:lnTo>
                    <a:pt x="80504" y="59776"/>
                  </a:lnTo>
                  <a:lnTo>
                    <a:pt x="80662" y="0"/>
                  </a:lnTo>
                  <a:lnTo>
                    <a:pt x="17846" y="790"/>
                  </a:lnTo>
                  <a:lnTo>
                    <a:pt x="21123" y="58552"/>
                  </a:lnTo>
                  <a:lnTo>
                    <a:pt x="0" y="60526"/>
                  </a:lnTo>
                  <a:cubicBezTo>
                    <a:pt x="0" y="60526"/>
                    <a:pt x="53143" y="129935"/>
                    <a:pt x="106246" y="63132"/>
                  </a:cubicBezTo>
                  <a:close/>
                </a:path>
              </a:pathLst>
            </a:custGeom>
            <a:solidFill>
              <a:srgbClr val="EFA8C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2223635" y="2021005"/>
              <a:ext cx="339305" cy="389906"/>
            </a:xfrm>
            <a:custGeom>
              <a:avLst/>
              <a:gdLst/>
              <a:ahLst/>
              <a:cxnLst/>
              <a:rect l="l" t="t" r="r" b="b"/>
              <a:pathLst>
                <a:path w="121820" h="139987" extrusionOk="0">
                  <a:moveTo>
                    <a:pt x="89363" y="7618"/>
                  </a:moveTo>
                  <a:cubicBezTo>
                    <a:pt x="64845" y="-8688"/>
                    <a:pt x="32431" y="2248"/>
                    <a:pt x="23468" y="30280"/>
                  </a:cubicBezTo>
                  <a:cubicBezTo>
                    <a:pt x="19836" y="41651"/>
                    <a:pt x="19441" y="53496"/>
                    <a:pt x="19639" y="65340"/>
                  </a:cubicBezTo>
                  <a:cubicBezTo>
                    <a:pt x="16006" y="66485"/>
                    <a:pt x="12453" y="67946"/>
                    <a:pt x="9294" y="70078"/>
                  </a:cubicBezTo>
                  <a:cubicBezTo>
                    <a:pt x="-260" y="76553"/>
                    <a:pt x="-2076" y="88476"/>
                    <a:pt x="2148" y="98702"/>
                  </a:cubicBezTo>
                  <a:cubicBezTo>
                    <a:pt x="7478" y="111692"/>
                    <a:pt x="21810" y="119628"/>
                    <a:pt x="35431" y="114929"/>
                  </a:cubicBezTo>
                  <a:cubicBezTo>
                    <a:pt x="47236" y="126142"/>
                    <a:pt x="83915" y="156504"/>
                    <a:pt x="110091" y="128353"/>
                  </a:cubicBezTo>
                  <a:cubicBezTo>
                    <a:pt x="117514" y="120338"/>
                    <a:pt x="121225" y="109599"/>
                    <a:pt x="121660" y="98702"/>
                  </a:cubicBezTo>
                  <a:cubicBezTo>
                    <a:pt x="122607" y="75250"/>
                    <a:pt x="120278" y="28109"/>
                    <a:pt x="89403" y="7618"/>
                  </a:cubicBezTo>
                  <a:close/>
                </a:path>
              </a:pathLst>
            </a:custGeom>
            <a:solidFill>
              <a:srgbClr val="EFA8C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2524762" y="2295911"/>
              <a:ext cx="37510" cy="41270"/>
            </a:xfrm>
            <a:custGeom>
              <a:avLst/>
              <a:gdLst/>
              <a:ahLst/>
              <a:cxnLst/>
              <a:rect l="l" t="t" r="r" b="b"/>
              <a:pathLst>
                <a:path w="13467" h="14817" extrusionOk="0">
                  <a:moveTo>
                    <a:pt x="8888" y="3"/>
                  </a:moveTo>
                  <a:cubicBezTo>
                    <a:pt x="3835" y="201"/>
                    <a:pt x="-153" y="3675"/>
                    <a:pt x="5" y="7742"/>
                  </a:cubicBezTo>
                  <a:cubicBezTo>
                    <a:pt x="163" y="11848"/>
                    <a:pt x="4387" y="15006"/>
                    <a:pt x="9441" y="14809"/>
                  </a:cubicBezTo>
                  <a:cubicBezTo>
                    <a:pt x="9915" y="14809"/>
                    <a:pt x="10388" y="14730"/>
                    <a:pt x="10862" y="14651"/>
                  </a:cubicBezTo>
                  <a:cubicBezTo>
                    <a:pt x="12205" y="10190"/>
                    <a:pt x="13073" y="5531"/>
                    <a:pt x="13468" y="872"/>
                  </a:cubicBezTo>
                  <a:cubicBezTo>
                    <a:pt x="12086" y="280"/>
                    <a:pt x="10546" y="-36"/>
                    <a:pt x="8848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2368830" y="2278060"/>
              <a:ext cx="63800" cy="53313"/>
            </a:xfrm>
            <a:custGeom>
              <a:avLst/>
              <a:gdLst/>
              <a:ahLst/>
              <a:cxnLst/>
              <a:rect l="l" t="t" r="r" b="b"/>
              <a:pathLst>
                <a:path w="22906" h="19141" extrusionOk="0">
                  <a:moveTo>
                    <a:pt x="22627" y="12690"/>
                  </a:moveTo>
                  <a:cubicBezTo>
                    <a:pt x="21245" y="17664"/>
                    <a:pt x="15125" y="20349"/>
                    <a:pt x="8927" y="18612"/>
                  </a:cubicBezTo>
                  <a:cubicBezTo>
                    <a:pt x="2767" y="16875"/>
                    <a:pt x="-1102" y="11466"/>
                    <a:pt x="280" y="6452"/>
                  </a:cubicBezTo>
                  <a:cubicBezTo>
                    <a:pt x="1662" y="1477"/>
                    <a:pt x="7782" y="-1208"/>
                    <a:pt x="13980" y="529"/>
                  </a:cubicBezTo>
                  <a:cubicBezTo>
                    <a:pt x="20139" y="2227"/>
                    <a:pt x="24008" y="7675"/>
                    <a:pt x="22627" y="126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2467034" y="2236960"/>
              <a:ext cx="32042" cy="69513"/>
            </a:xfrm>
            <a:custGeom>
              <a:avLst/>
              <a:gdLst/>
              <a:ahLst/>
              <a:cxnLst/>
              <a:rect l="l" t="t" r="r" b="b"/>
              <a:pathLst>
                <a:path w="11504" h="24957" extrusionOk="0">
                  <a:moveTo>
                    <a:pt x="5806" y="24918"/>
                  </a:moveTo>
                  <a:cubicBezTo>
                    <a:pt x="3516" y="24918"/>
                    <a:pt x="1147" y="23971"/>
                    <a:pt x="200" y="21957"/>
                  </a:cubicBezTo>
                  <a:cubicBezTo>
                    <a:pt x="-274" y="20970"/>
                    <a:pt x="121" y="19786"/>
                    <a:pt x="1108" y="19312"/>
                  </a:cubicBezTo>
                  <a:cubicBezTo>
                    <a:pt x="2095" y="18838"/>
                    <a:pt x="3280" y="19233"/>
                    <a:pt x="3753" y="20220"/>
                  </a:cubicBezTo>
                  <a:cubicBezTo>
                    <a:pt x="3990" y="20694"/>
                    <a:pt x="5688" y="21247"/>
                    <a:pt x="6991" y="20773"/>
                  </a:cubicBezTo>
                  <a:cubicBezTo>
                    <a:pt x="7622" y="20536"/>
                    <a:pt x="7662" y="20299"/>
                    <a:pt x="7504" y="19825"/>
                  </a:cubicBezTo>
                  <a:cubicBezTo>
                    <a:pt x="7464" y="19746"/>
                    <a:pt x="7228" y="19509"/>
                    <a:pt x="7070" y="19352"/>
                  </a:cubicBezTo>
                  <a:cubicBezTo>
                    <a:pt x="6162" y="18483"/>
                    <a:pt x="4819" y="17141"/>
                    <a:pt x="3556" y="13508"/>
                  </a:cubicBezTo>
                  <a:cubicBezTo>
                    <a:pt x="2687" y="11021"/>
                    <a:pt x="2016" y="7191"/>
                    <a:pt x="1582" y="2137"/>
                  </a:cubicBezTo>
                  <a:cubicBezTo>
                    <a:pt x="1503" y="1071"/>
                    <a:pt x="2292" y="84"/>
                    <a:pt x="3359" y="5"/>
                  </a:cubicBezTo>
                  <a:cubicBezTo>
                    <a:pt x="4464" y="-74"/>
                    <a:pt x="5411" y="716"/>
                    <a:pt x="5490" y="1782"/>
                  </a:cubicBezTo>
                  <a:cubicBezTo>
                    <a:pt x="5885" y="6441"/>
                    <a:pt x="6517" y="10034"/>
                    <a:pt x="7267" y="12205"/>
                  </a:cubicBezTo>
                  <a:cubicBezTo>
                    <a:pt x="8215" y="14969"/>
                    <a:pt x="9123" y="15838"/>
                    <a:pt x="9833" y="16548"/>
                  </a:cubicBezTo>
                  <a:cubicBezTo>
                    <a:pt x="10386" y="17101"/>
                    <a:pt x="11057" y="17733"/>
                    <a:pt x="11334" y="18878"/>
                  </a:cubicBezTo>
                  <a:cubicBezTo>
                    <a:pt x="11965" y="21405"/>
                    <a:pt x="10820" y="23616"/>
                    <a:pt x="8333" y="24524"/>
                  </a:cubicBezTo>
                  <a:cubicBezTo>
                    <a:pt x="7543" y="24800"/>
                    <a:pt x="6675" y="24958"/>
                    <a:pt x="5806" y="249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3" name="Google Shape;453;p27"/>
            <p:cNvGrpSpPr/>
            <p:nvPr/>
          </p:nvGrpSpPr>
          <p:grpSpPr>
            <a:xfrm>
              <a:off x="1801428" y="2559094"/>
              <a:ext cx="1025155" cy="1137168"/>
              <a:chOff x="7245603" y="554529"/>
              <a:chExt cx="368059" cy="408275"/>
            </a:xfrm>
          </p:grpSpPr>
          <p:sp>
            <p:nvSpPr>
              <p:cNvPr id="454" name="Google Shape;454;p27"/>
              <p:cNvSpPr/>
              <p:nvPr/>
            </p:nvSpPr>
            <p:spPr>
              <a:xfrm>
                <a:off x="7245603" y="554529"/>
                <a:ext cx="96284" cy="83471"/>
              </a:xfrm>
              <a:custGeom>
                <a:avLst/>
                <a:gdLst/>
                <a:ahLst/>
                <a:cxnLst/>
                <a:rect l="l" t="t" r="r" b="b"/>
                <a:pathLst>
                  <a:path w="96284" h="83471" extrusionOk="0">
                    <a:moveTo>
                      <a:pt x="94825" y="18392"/>
                    </a:moveTo>
                    <a:cubicBezTo>
                      <a:pt x="83771" y="6034"/>
                      <a:pt x="55186" y="-16786"/>
                      <a:pt x="16493" y="20090"/>
                    </a:cubicBezTo>
                    <a:cubicBezTo>
                      <a:pt x="16493" y="20090"/>
                      <a:pt x="-10907" y="43068"/>
                      <a:pt x="4925" y="79234"/>
                    </a:cubicBezTo>
                    <a:cubicBezTo>
                      <a:pt x="6662" y="83221"/>
                      <a:pt x="11637" y="84722"/>
                      <a:pt x="15270" y="82313"/>
                    </a:cubicBezTo>
                    <a:cubicBezTo>
                      <a:pt x="22179" y="77733"/>
                      <a:pt x="31339" y="66994"/>
                      <a:pt x="29720" y="42595"/>
                    </a:cubicBezTo>
                    <a:cubicBezTo>
                      <a:pt x="29720" y="42595"/>
                      <a:pt x="39590" y="71022"/>
                      <a:pt x="54909" y="78247"/>
                    </a:cubicBezTo>
                    <a:cubicBezTo>
                      <a:pt x="60516" y="80892"/>
                      <a:pt x="66793" y="76115"/>
                      <a:pt x="65925" y="69995"/>
                    </a:cubicBezTo>
                    <a:cubicBezTo>
                      <a:pt x="64780" y="61743"/>
                      <a:pt x="59331" y="46977"/>
                      <a:pt x="41762" y="20919"/>
                    </a:cubicBezTo>
                    <a:cubicBezTo>
                      <a:pt x="41762" y="20919"/>
                      <a:pt x="68136" y="34698"/>
                      <a:pt x="92141" y="27828"/>
                    </a:cubicBezTo>
                    <a:cubicBezTo>
                      <a:pt x="96208" y="26644"/>
                      <a:pt x="97629" y="21590"/>
                      <a:pt x="94825" y="1843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27"/>
              <p:cNvSpPr/>
              <p:nvPr/>
            </p:nvSpPr>
            <p:spPr>
              <a:xfrm>
                <a:off x="7535719" y="730651"/>
                <a:ext cx="77943" cy="104129"/>
              </a:xfrm>
              <a:custGeom>
                <a:avLst/>
                <a:gdLst/>
                <a:ahLst/>
                <a:cxnLst/>
                <a:rect l="l" t="t" r="r" b="b"/>
                <a:pathLst>
                  <a:path w="77943" h="104129" extrusionOk="0">
                    <a:moveTo>
                      <a:pt x="48786" y="103561"/>
                    </a:moveTo>
                    <a:cubicBezTo>
                      <a:pt x="63631" y="96257"/>
                      <a:pt x="93322" y="74818"/>
                      <a:pt x="68211" y="27677"/>
                    </a:cubicBezTo>
                    <a:cubicBezTo>
                      <a:pt x="68211" y="27677"/>
                      <a:pt x="53445" y="-4896"/>
                      <a:pt x="14358" y="632"/>
                    </a:cubicBezTo>
                    <a:cubicBezTo>
                      <a:pt x="10014" y="1263"/>
                      <a:pt x="7251" y="5606"/>
                      <a:pt x="8593" y="9752"/>
                    </a:cubicBezTo>
                    <a:cubicBezTo>
                      <a:pt x="11160" y="17648"/>
                      <a:pt x="19016" y="29335"/>
                      <a:pt x="42982" y="34349"/>
                    </a:cubicBezTo>
                    <a:cubicBezTo>
                      <a:pt x="42982" y="34349"/>
                      <a:pt x="12937" y="36205"/>
                      <a:pt x="1881" y="49036"/>
                    </a:cubicBezTo>
                    <a:cubicBezTo>
                      <a:pt x="-2185" y="53735"/>
                      <a:pt x="736" y="61039"/>
                      <a:pt x="6856" y="61868"/>
                    </a:cubicBezTo>
                    <a:cubicBezTo>
                      <a:pt x="15108" y="62973"/>
                      <a:pt x="30822" y="61710"/>
                      <a:pt x="60591" y="51761"/>
                    </a:cubicBezTo>
                    <a:cubicBezTo>
                      <a:pt x="60591" y="51761"/>
                      <a:pt x="40218" y="73476"/>
                      <a:pt x="40376" y="98428"/>
                    </a:cubicBezTo>
                    <a:cubicBezTo>
                      <a:pt x="40376" y="102653"/>
                      <a:pt x="44877" y="105416"/>
                      <a:pt x="48707" y="1035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27"/>
              <p:cNvSpPr/>
              <p:nvPr/>
            </p:nvSpPr>
            <p:spPr>
              <a:xfrm>
                <a:off x="7318017" y="676244"/>
                <a:ext cx="109725" cy="114379"/>
              </a:xfrm>
              <a:custGeom>
                <a:avLst/>
                <a:gdLst/>
                <a:ahLst/>
                <a:cxnLst/>
                <a:rect l="l" t="t" r="r" b="b"/>
                <a:pathLst>
                  <a:path w="109725" h="114379" extrusionOk="0">
                    <a:moveTo>
                      <a:pt x="68605" y="42128"/>
                    </a:moveTo>
                    <a:cubicBezTo>
                      <a:pt x="68605" y="42128"/>
                      <a:pt x="77015" y="14056"/>
                      <a:pt x="70619" y="3278"/>
                    </a:cubicBezTo>
                    <a:cubicBezTo>
                      <a:pt x="68487" y="-315"/>
                      <a:pt x="63591" y="-1065"/>
                      <a:pt x="60393" y="1580"/>
                    </a:cubicBezTo>
                    <a:cubicBezTo>
                      <a:pt x="55655" y="5410"/>
                      <a:pt x="48983" y="15241"/>
                      <a:pt x="50720" y="39798"/>
                    </a:cubicBezTo>
                    <a:cubicBezTo>
                      <a:pt x="50918" y="42839"/>
                      <a:pt x="29124" y="15280"/>
                      <a:pt x="13173" y="25861"/>
                    </a:cubicBezTo>
                    <a:cubicBezTo>
                      <a:pt x="12028" y="26651"/>
                      <a:pt x="11278" y="27875"/>
                      <a:pt x="11199" y="29296"/>
                    </a:cubicBezTo>
                    <a:cubicBezTo>
                      <a:pt x="10962" y="34153"/>
                      <a:pt x="13331" y="46510"/>
                      <a:pt x="39428" y="61316"/>
                    </a:cubicBezTo>
                    <a:cubicBezTo>
                      <a:pt x="39428" y="61316"/>
                      <a:pt x="-1159" y="80188"/>
                      <a:pt x="25" y="105891"/>
                    </a:cubicBezTo>
                    <a:cubicBezTo>
                      <a:pt x="25" y="105891"/>
                      <a:pt x="37059" y="111774"/>
                      <a:pt x="53326" y="78056"/>
                    </a:cubicBezTo>
                    <a:cubicBezTo>
                      <a:pt x="53326" y="78056"/>
                      <a:pt x="62999" y="111063"/>
                      <a:pt x="84951" y="114380"/>
                    </a:cubicBezTo>
                    <a:cubicBezTo>
                      <a:pt x="84951" y="114380"/>
                      <a:pt x="100033" y="95744"/>
                      <a:pt x="71961" y="68383"/>
                    </a:cubicBezTo>
                    <a:cubicBezTo>
                      <a:pt x="71961" y="68383"/>
                      <a:pt x="106153" y="62501"/>
                      <a:pt x="109232" y="40075"/>
                    </a:cubicBezTo>
                    <a:cubicBezTo>
                      <a:pt x="109232" y="40075"/>
                      <a:pt x="117247" y="25467"/>
                      <a:pt x="68645" y="4220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27"/>
              <p:cNvSpPr/>
              <p:nvPr/>
            </p:nvSpPr>
            <p:spPr>
              <a:xfrm>
                <a:off x="7406600" y="590361"/>
                <a:ext cx="83267" cy="77638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77638" extrusionOk="0">
                    <a:moveTo>
                      <a:pt x="30164" y="43086"/>
                    </a:moveTo>
                    <a:cubicBezTo>
                      <a:pt x="32454" y="42809"/>
                      <a:pt x="11766" y="61010"/>
                      <a:pt x="22386" y="72184"/>
                    </a:cubicBezTo>
                    <a:cubicBezTo>
                      <a:pt x="22386" y="72184"/>
                      <a:pt x="33639" y="75895"/>
                      <a:pt x="46273" y="50508"/>
                    </a:cubicBezTo>
                    <a:cubicBezTo>
                      <a:pt x="46273" y="50508"/>
                      <a:pt x="61632" y="79409"/>
                      <a:pt x="80386" y="77553"/>
                    </a:cubicBezTo>
                    <a:cubicBezTo>
                      <a:pt x="80386" y="77553"/>
                      <a:pt x="83268" y="50271"/>
                      <a:pt x="57960" y="39690"/>
                    </a:cubicBezTo>
                    <a:cubicBezTo>
                      <a:pt x="57960" y="39690"/>
                      <a:pt x="81688" y="31320"/>
                      <a:pt x="83268" y="15172"/>
                    </a:cubicBezTo>
                    <a:cubicBezTo>
                      <a:pt x="83268" y="15172"/>
                      <a:pt x="69054" y="4867"/>
                      <a:pt x="50182" y="26424"/>
                    </a:cubicBezTo>
                    <a:cubicBezTo>
                      <a:pt x="50182" y="26424"/>
                      <a:pt x="44536" y="1669"/>
                      <a:pt x="28072" y="287"/>
                    </a:cubicBezTo>
                    <a:cubicBezTo>
                      <a:pt x="28072" y="287"/>
                      <a:pt x="17096" y="-5003"/>
                      <a:pt x="31191" y="29820"/>
                    </a:cubicBezTo>
                    <a:cubicBezTo>
                      <a:pt x="31191" y="29820"/>
                      <a:pt x="1066" y="22516"/>
                      <a:pt x="0" y="34321"/>
                    </a:cubicBezTo>
                    <a:cubicBezTo>
                      <a:pt x="0" y="34321"/>
                      <a:pt x="3159" y="46323"/>
                      <a:pt x="30164" y="4300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27"/>
              <p:cNvSpPr/>
              <p:nvPr/>
            </p:nvSpPr>
            <p:spPr>
              <a:xfrm>
                <a:off x="7275343" y="834820"/>
                <a:ext cx="113647" cy="127984"/>
              </a:xfrm>
              <a:custGeom>
                <a:avLst/>
                <a:gdLst/>
                <a:ahLst/>
                <a:cxnLst/>
                <a:rect l="l" t="t" r="r" b="b"/>
                <a:pathLst>
                  <a:path w="113647" h="127984" extrusionOk="0">
                    <a:moveTo>
                      <a:pt x="31644" y="55061"/>
                    </a:moveTo>
                    <a:cubicBezTo>
                      <a:pt x="34644" y="56127"/>
                      <a:pt x="-1837" y="65682"/>
                      <a:pt x="4283" y="85857"/>
                    </a:cubicBezTo>
                    <a:cubicBezTo>
                      <a:pt x="4283" y="85857"/>
                      <a:pt x="15772" y="97307"/>
                      <a:pt x="46766" y="74052"/>
                    </a:cubicBezTo>
                    <a:cubicBezTo>
                      <a:pt x="46766" y="74052"/>
                      <a:pt x="47831" y="118785"/>
                      <a:pt x="71876" y="127984"/>
                    </a:cubicBezTo>
                    <a:cubicBezTo>
                      <a:pt x="71876" y="127984"/>
                      <a:pt x="92091" y="96399"/>
                      <a:pt x="67691" y="67972"/>
                    </a:cubicBezTo>
                    <a:cubicBezTo>
                      <a:pt x="67691" y="67972"/>
                      <a:pt x="101843" y="72315"/>
                      <a:pt x="113648" y="53522"/>
                    </a:cubicBezTo>
                    <a:cubicBezTo>
                      <a:pt x="113648" y="53522"/>
                      <a:pt x="102593" y="32241"/>
                      <a:pt x="66309" y="47007"/>
                    </a:cubicBezTo>
                    <a:cubicBezTo>
                      <a:pt x="66309" y="47007"/>
                      <a:pt x="74600" y="13290"/>
                      <a:pt x="55293" y="1524"/>
                    </a:cubicBezTo>
                    <a:cubicBezTo>
                      <a:pt x="55293" y="1524"/>
                      <a:pt x="45107" y="-11663"/>
                      <a:pt x="41001" y="39545"/>
                    </a:cubicBezTo>
                    <a:cubicBezTo>
                      <a:pt x="41001" y="39545"/>
                      <a:pt x="8666" y="12184"/>
                      <a:pt x="98" y="25924"/>
                    </a:cubicBezTo>
                    <a:cubicBezTo>
                      <a:pt x="98" y="25924"/>
                      <a:pt x="-3416" y="42546"/>
                      <a:pt x="31683" y="5502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9" name="Google Shape;459;p27"/>
            <p:cNvSpPr/>
            <p:nvPr/>
          </p:nvSpPr>
          <p:spPr>
            <a:xfrm>
              <a:off x="2345637" y="2361572"/>
              <a:ext cx="146696" cy="88542"/>
            </a:xfrm>
            <a:custGeom>
              <a:avLst/>
              <a:gdLst/>
              <a:ahLst/>
              <a:cxnLst/>
              <a:rect l="l" t="t" r="r" b="b"/>
              <a:pathLst>
                <a:path w="52668" h="31789" extrusionOk="0">
                  <a:moveTo>
                    <a:pt x="52669" y="15595"/>
                  </a:moveTo>
                  <a:cubicBezTo>
                    <a:pt x="52669" y="15595"/>
                    <a:pt x="30954" y="25821"/>
                    <a:pt x="0" y="0"/>
                  </a:cubicBezTo>
                  <a:cubicBezTo>
                    <a:pt x="0" y="0"/>
                    <a:pt x="6988" y="32336"/>
                    <a:pt x="52629" y="31783"/>
                  </a:cubicBezTo>
                  <a:lnTo>
                    <a:pt x="52629" y="15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2696236" y="2667303"/>
              <a:ext cx="69463" cy="314491"/>
            </a:xfrm>
            <a:custGeom>
              <a:avLst/>
              <a:gdLst/>
              <a:ahLst/>
              <a:cxnLst/>
              <a:rect l="l" t="t" r="r" b="b"/>
              <a:pathLst>
                <a:path w="24939" h="112911" extrusionOk="0">
                  <a:moveTo>
                    <a:pt x="22932" y="112912"/>
                  </a:moveTo>
                  <a:cubicBezTo>
                    <a:pt x="22024" y="112912"/>
                    <a:pt x="21195" y="112240"/>
                    <a:pt x="20998" y="111293"/>
                  </a:cubicBezTo>
                  <a:lnTo>
                    <a:pt x="33" y="2362"/>
                  </a:lnTo>
                  <a:cubicBezTo>
                    <a:pt x="-165" y="1296"/>
                    <a:pt x="546" y="270"/>
                    <a:pt x="1612" y="33"/>
                  </a:cubicBezTo>
                  <a:cubicBezTo>
                    <a:pt x="2678" y="-164"/>
                    <a:pt x="3705" y="546"/>
                    <a:pt x="3942" y="1612"/>
                  </a:cubicBezTo>
                  <a:lnTo>
                    <a:pt x="24906" y="110543"/>
                  </a:lnTo>
                  <a:cubicBezTo>
                    <a:pt x="25104" y="111609"/>
                    <a:pt x="24393" y="112635"/>
                    <a:pt x="23327" y="112872"/>
                  </a:cubicBezTo>
                  <a:cubicBezTo>
                    <a:pt x="23209" y="112872"/>
                    <a:pt x="23090" y="112872"/>
                    <a:pt x="22932" y="1128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2426023" y="2258309"/>
              <a:ext cx="14514" cy="14514"/>
            </a:xfrm>
            <a:custGeom>
              <a:avLst/>
              <a:gdLst/>
              <a:ahLst/>
              <a:cxnLst/>
              <a:rect l="l" t="t" r="r" b="b"/>
              <a:pathLst>
                <a:path w="5211" h="5211" extrusionOk="0">
                  <a:moveTo>
                    <a:pt x="5212" y="2606"/>
                  </a:moveTo>
                  <a:cubicBezTo>
                    <a:pt x="5212" y="4027"/>
                    <a:pt x="4067" y="5212"/>
                    <a:pt x="2606" y="5212"/>
                  </a:cubicBezTo>
                  <a:cubicBezTo>
                    <a:pt x="1145" y="5212"/>
                    <a:pt x="0" y="4067"/>
                    <a:pt x="0" y="2606"/>
                  </a:cubicBezTo>
                  <a:cubicBezTo>
                    <a:pt x="0" y="1145"/>
                    <a:pt x="1145" y="0"/>
                    <a:pt x="2606" y="0"/>
                  </a:cubicBezTo>
                  <a:cubicBezTo>
                    <a:pt x="4067" y="0"/>
                    <a:pt x="5212" y="1145"/>
                    <a:pt x="5212" y="26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2516418" y="2256332"/>
              <a:ext cx="14514" cy="14514"/>
            </a:xfrm>
            <a:custGeom>
              <a:avLst/>
              <a:gdLst/>
              <a:ahLst/>
              <a:cxnLst/>
              <a:rect l="l" t="t" r="r" b="b"/>
              <a:pathLst>
                <a:path w="5211" h="5211" extrusionOk="0">
                  <a:moveTo>
                    <a:pt x="5212" y="2606"/>
                  </a:moveTo>
                  <a:cubicBezTo>
                    <a:pt x="5212" y="4027"/>
                    <a:pt x="4067" y="5212"/>
                    <a:pt x="2606" y="5212"/>
                  </a:cubicBezTo>
                  <a:cubicBezTo>
                    <a:pt x="1145" y="5212"/>
                    <a:pt x="0" y="4067"/>
                    <a:pt x="0" y="2606"/>
                  </a:cubicBezTo>
                  <a:cubicBezTo>
                    <a:pt x="0" y="1145"/>
                    <a:pt x="1145" y="0"/>
                    <a:pt x="2606" y="0"/>
                  </a:cubicBezTo>
                  <a:cubicBezTo>
                    <a:pt x="4067" y="0"/>
                    <a:pt x="5212" y="1145"/>
                    <a:pt x="5212" y="26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2406635" y="2307737"/>
              <a:ext cx="91266" cy="32059"/>
            </a:xfrm>
            <a:custGeom>
              <a:avLst/>
              <a:gdLst/>
              <a:ahLst/>
              <a:cxnLst/>
              <a:rect l="l" t="t" r="r" b="b"/>
              <a:pathLst>
                <a:path w="32767" h="11510" extrusionOk="0">
                  <a:moveTo>
                    <a:pt x="24018" y="11511"/>
                  </a:moveTo>
                  <a:cubicBezTo>
                    <a:pt x="12331" y="11511"/>
                    <a:pt x="1395" y="3970"/>
                    <a:pt x="842" y="3614"/>
                  </a:cubicBezTo>
                  <a:cubicBezTo>
                    <a:pt x="-67" y="2983"/>
                    <a:pt x="-264" y="1759"/>
                    <a:pt x="368" y="851"/>
                  </a:cubicBezTo>
                  <a:cubicBezTo>
                    <a:pt x="999" y="-57"/>
                    <a:pt x="2224" y="-255"/>
                    <a:pt x="3132" y="337"/>
                  </a:cubicBezTo>
                  <a:cubicBezTo>
                    <a:pt x="3290" y="456"/>
                    <a:pt x="18095" y="10603"/>
                    <a:pt x="30177" y="6615"/>
                  </a:cubicBezTo>
                  <a:cubicBezTo>
                    <a:pt x="31203" y="6260"/>
                    <a:pt x="32309" y="6852"/>
                    <a:pt x="32664" y="7878"/>
                  </a:cubicBezTo>
                  <a:cubicBezTo>
                    <a:pt x="33019" y="8905"/>
                    <a:pt x="32427" y="10010"/>
                    <a:pt x="31401" y="10366"/>
                  </a:cubicBezTo>
                  <a:cubicBezTo>
                    <a:pt x="28992" y="11155"/>
                    <a:pt x="26505" y="11511"/>
                    <a:pt x="24057" y="11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2389993" y="2194587"/>
              <a:ext cx="51403" cy="20945"/>
            </a:xfrm>
            <a:custGeom>
              <a:avLst/>
              <a:gdLst/>
              <a:ahLst/>
              <a:cxnLst/>
              <a:rect l="l" t="t" r="r" b="b"/>
              <a:pathLst>
                <a:path w="18455" h="7520" extrusionOk="0">
                  <a:moveTo>
                    <a:pt x="1960" y="7481"/>
                  </a:moveTo>
                  <a:cubicBezTo>
                    <a:pt x="1486" y="7481"/>
                    <a:pt x="973" y="7283"/>
                    <a:pt x="618" y="6928"/>
                  </a:cubicBezTo>
                  <a:cubicBezTo>
                    <a:pt x="-172" y="6178"/>
                    <a:pt x="-211" y="4954"/>
                    <a:pt x="539" y="4164"/>
                  </a:cubicBezTo>
                  <a:cubicBezTo>
                    <a:pt x="3460" y="1084"/>
                    <a:pt x="10804" y="-3061"/>
                    <a:pt x="17832" y="3453"/>
                  </a:cubicBezTo>
                  <a:cubicBezTo>
                    <a:pt x="18622" y="4204"/>
                    <a:pt x="18661" y="5427"/>
                    <a:pt x="17950" y="6257"/>
                  </a:cubicBezTo>
                  <a:cubicBezTo>
                    <a:pt x="17200" y="7046"/>
                    <a:pt x="15976" y="7086"/>
                    <a:pt x="15147" y="6375"/>
                  </a:cubicBezTo>
                  <a:cubicBezTo>
                    <a:pt x="9382" y="1005"/>
                    <a:pt x="4013" y="6296"/>
                    <a:pt x="3421" y="6928"/>
                  </a:cubicBezTo>
                  <a:cubicBezTo>
                    <a:pt x="3026" y="7323"/>
                    <a:pt x="2513" y="7520"/>
                    <a:pt x="1999" y="75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2499151" y="2192877"/>
              <a:ext cx="51478" cy="20455"/>
            </a:xfrm>
            <a:custGeom>
              <a:avLst/>
              <a:gdLst/>
              <a:ahLst/>
              <a:cxnLst/>
              <a:rect l="l" t="t" r="r" b="b"/>
              <a:pathLst>
                <a:path w="18482" h="7344" extrusionOk="0">
                  <a:moveTo>
                    <a:pt x="1974" y="7344"/>
                  </a:moveTo>
                  <a:cubicBezTo>
                    <a:pt x="1461" y="7344"/>
                    <a:pt x="987" y="7147"/>
                    <a:pt x="592" y="6792"/>
                  </a:cubicBezTo>
                  <a:cubicBezTo>
                    <a:pt x="-197" y="6041"/>
                    <a:pt x="-197" y="4778"/>
                    <a:pt x="592" y="3988"/>
                  </a:cubicBezTo>
                  <a:cubicBezTo>
                    <a:pt x="3554" y="948"/>
                    <a:pt x="11016" y="-3039"/>
                    <a:pt x="17886" y="3633"/>
                  </a:cubicBezTo>
                  <a:cubicBezTo>
                    <a:pt x="18675" y="4383"/>
                    <a:pt x="18675" y="5647"/>
                    <a:pt x="17925" y="6436"/>
                  </a:cubicBezTo>
                  <a:cubicBezTo>
                    <a:pt x="17175" y="7226"/>
                    <a:pt x="15911" y="7226"/>
                    <a:pt x="15122" y="6476"/>
                  </a:cubicBezTo>
                  <a:cubicBezTo>
                    <a:pt x="9476" y="988"/>
                    <a:pt x="3988" y="6160"/>
                    <a:pt x="3396" y="6752"/>
                  </a:cubicBezTo>
                  <a:cubicBezTo>
                    <a:pt x="3001" y="7147"/>
                    <a:pt x="2487" y="7344"/>
                    <a:pt x="2014" y="73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2497391" y="2210475"/>
              <a:ext cx="101390" cy="101390"/>
            </a:xfrm>
            <a:custGeom>
              <a:avLst/>
              <a:gdLst/>
              <a:ahLst/>
              <a:cxnLst/>
              <a:rect l="l" t="t" r="r" b="b"/>
              <a:pathLst>
                <a:path w="36402" h="36402" extrusionOk="0">
                  <a:moveTo>
                    <a:pt x="18201" y="36402"/>
                  </a:moveTo>
                  <a:cubicBezTo>
                    <a:pt x="8173" y="36402"/>
                    <a:pt x="0" y="28230"/>
                    <a:pt x="0" y="18201"/>
                  </a:cubicBezTo>
                  <a:cubicBezTo>
                    <a:pt x="0" y="8173"/>
                    <a:pt x="8173" y="0"/>
                    <a:pt x="18201" y="0"/>
                  </a:cubicBezTo>
                  <a:cubicBezTo>
                    <a:pt x="28230" y="0"/>
                    <a:pt x="36403" y="8173"/>
                    <a:pt x="36403" y="18201"/>
                  </a:cubicBezTo>
                  <a:cubicBezTo>
                    <a:pt x="36403" y="28230"/>
                    <a:pt x="28230" y="36402"/>
                    <a:pt x="18201" y="36402"/>
                  </a:cubicBezTo>
                  <a:close/>
                  <a:moveTo>
                    <a:pt x="18201" y="3948"/>
                  </a:moveTo>
                  <a:cubicBezTo>
                    <a:pt x="10344" y="3948"/>
                    <a:pt x="3948" y="10344"/>
                    <a:pt x="3948" y="18201"/>
                  </a:cubicBezTo>
                  <a:cubicBezTo>
                    <a:pt x="3948" y="26058"/>
                    <a:pt x="10344" y="32454"/>
                    <a:pt x="18201" y="32454"/>
                  </a:cubicBezTo>
                  <a:cubicBezTo>
                    <a:pt x="26058" y="32454"/>
                    <a:pt x="32454" y="26058"/>
                    <a:pt x="32454" y="18201"/>
                  </a:cubicBezTo>
                  <a:cubicBezTo>
                    <a:pt x="32454" y="10344"/>
                    <a:pt x="26058" y="3948"/>
                    <a:pt x="18201" y="3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2365429" y="2210475"/>
              <a:ext cx="101390" cy="101390"/>
            </a:xfrm>
            <a:custGeom>
              <a:avLst/>
              <a:gdLst/>
              <a:ahLst/>
              <a:cxnLst/>
              <a:rect l="l" t="t" r="r" b="b"/>
              <a:pathLst>
                <a:path w="36402" h="36402" extrusionOk="0">
                  <a:moveTo>
                    <a:pt x="18201" y="36402"/>
                  </a:moveTo>
                  <a:cubicBezTo>
                    <a:pt x="8173" y="36402"/>
                    <a:pt x="0" y="28230"/>
                    <a:pt x="0" y="18201"/>
                  </a:cubicBezTo>
                  <a:cubicBezTo>
                    <a:pt x="0" y="8173"/>
                    <a:pt x="8173" y="0"/>
                    <a:pt x="18201" y="0"/>
                  </a:cubicBezTo>
                  <a:cubicBezTo>
                    <a:pt x="28230" y="0"/>
                    <a:pt x="36403" y="8173"/>
                    <a:pt x="36403" y="18201"/>
                  </a:cubicBezTo>
                  <a:cubicBezTo>
                    <a:pt x="36403" y="28230"/>
                    <a:pt x="28230" y="36402"/>
                    <a:pt x="18201" y="36402"/>
                  </a:cubicBezTo>
                  <a:close/>
                  <a:moveTo>
                    <a:pt x="18201" y="3948"/>
                  </a:moveTo>
                  <a:cubicBezTo>
                    <a:pt x="10344" y="3948"/>
                    <a:pt x="3948" y="10344"/>
                    <a:pt x="3948" y="18201"/>
                  </a:cubicBezTo>
                  <a:cubicBezTo>
                    <a:pt x="3948" y="26058"/>
                    <a:pt x="10344" y="32454"/>
                    <a:pt x="18201" y="32454"/>
                  </a:cubicBezTo>
                  <a:cubicBezTo>
                    <a:pt x="26058" y="32454"/>
                    <a:pt x="32454" y="26058"/>
                    <a:pt x="32454" y="18201"/>
                  </a:cubicBezTo>
                  <a:cubicBezTo>
                    <a:pt x="32454" y="10344"/>
                    <a:pt x="26058" y="3948"/>
                    <a:pt x="18201" y="3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2455865" y="2247748"/>
              <a:ext cx="52581" cy="19029"/>
            </a:xfrm>
            <a:custGeom>
              <a:avLst/>
              <a:gdLst/>
              <a:ahLst/>
              <a:cxnLst/>
              <a:rect l="l" t="t" r="r" b="b"/>
              <a:pathLst>
                <a:path w="18878" h="6832" extrusionOk="0">
                  <a:moveTo>
                    <a:pt x="16883" y="6793"/>
                  </a:moveTo>
                  <a:cubicBezTo>
                    <a:pt x="16449" y="6793"/>
                    <a:pt x="16054" y="6675"/>
                    <a:pt x="15699" y="6399"/>
                  </a:cubicBezTo>
                  <a:cubicBezTo>
                    <a:pt x="8869" y="1148"/>
                    <a:pt x="3934" y="5688"/>
                    <a:pt x="3381" y="6241"/>
                  </a:cubicBezTo>
                  <a:cubicBezTo>
                    <a:pt x="2630" y="6991"/>
                    <a:pt x="1367" y="6991"/>
                    <a:pt x="577" y="6241"/>
                  </a:cubicBezTo>
                  <a:cubicBezTo>
                    <a:pt x="-173" y="5491"/>
                    <a:pt x="-212" y="4227"/>
                    <a:pt x="577" y="3477"/>
                  </a:cubicBezTo>
                  <a:cubicBezTo>
                    <a:pt x="3223" y="792"/>
                    <a:pt x="10290" y="-2682"/>
                    <a:pt x="18108" y="3280"/>
                  </a:cubicBezTo>
                  <a:cubicBezTo>
                    <a:pt x="18976" y="3951"/>
                    <a:pt x="19134" y="5175"/>
                    <a:pt x="18463" y="6043"/>
                  </a:cubicBezTo>
                  <a:cubicBezTo>
                    <a:pt x="18068" y="6557"/>
                    <a:pt x="17476" y="6833"/>
                    <a:pt x="16883" y="68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2246987" y="2216516"/>
              <a:ext cx="129447" cy="46194"/>
            </a:xfrm>
            <a:custGeom>
              <a:avLst/>
              <a:gdLst/>
              <a:ahLst/>
              <a:cxnLst/>
              <a:rect l="l" t="t" r="r" b="b"/>
              <a:pathLst>
                <a:path w="46475" h="16585" extrusionOk="0">
                  <a:moveTo>
                    <a:pt x="44499" y="16585"/>
                  </a:moveTo>
                  <a:cubicBezTo>
                    <a:pt x="44499" y="16585"/>
                    <a:pt x="44144" y="16585"/>
                    <a:pt x="43946" y="16506"/>
                  </a:cubicBezTo>
                  <a:lnTo>
                    <a:pt x="1424" y="3872"/>
                  </a:lnTo>
                  <a:cubicBezTo>
                    <a:pt x="398" y="3556"/>
                    <a:pt x="-234" y="2451"/>
                    <a:pt x="82" y="1424"/>
                  </a:cubicBezTo>
                  <a:cubicBezTo>
                    <a:pt x="398" y="398"/>
                    <a:pt x="1464" y="-234"/>
                    <a:pt x="2529" y="82"/>
                  </a:cubicBezTo>
                  <a:lnTo>
                    <a:pt x="45052" y="12716"/>
                  </a:lnTo>
                  <a:cubicBezTo>
                    <a:pt x="46078" y="13032"/>
                    <a:pt x="46710" y="14137"/>
                    <a:pt x="46394" y="15164"/>
                  </a:cubicBezTo>
                  <a:cubicBezTo>
                    <a:pt x="46157" y="16032"/>
                    <a:pt x="45368" y="16585"/>
                    <a:pt x="44499" y="165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2247112" y="2487604"/>
              <a:ext cx="339380" cy="113039"/>
            </a:xfrm>
            <a:custGeom>
              <a:avLst/>
              <a:gdLst/>
              <a:ahLst/>
              <a:cxnLst/>
              <a:rect l="l" t="t" r="r" b="b"/>
              <a:pathLst>
                <a:path w="121847" h="40584" extrusionOk="0">
                  <a:moveTo>
                    <a:pt x="60997" y="40584"/>
                  </a:moveTo>
                  <a:cubicBezTo>
                    <a:pt x="59693" y="40584"/>
                    <a:pt x="58430" y="40545"/>
                    <a:pt x="57128" y="40427"/>
                  </a:cubicBezTo>
                  <a:cubicBezTo>
                    <a:pt x="22976" y="37979"/>
                    <a:pt x="1221" y="4459"/>
                    <a:pt x="313" y="3037"/>
                  </a:cubicBezTo>
                  <a:cubicBezTo>
                    <a:pt x="-279" y="2129"/>
                    <a:pt x="-3" y="905"/>
                    <a:pt x="905" y="313"/>
                  </a:cubicBezTo>
                  <a:cubicBezTo>
                    <a:pt x="1813" y="-279"/>
                    <a:pt x="3037" y="-3"/>
                    <a:pt x="3629" y="905"/>
                  </a:cubicBezTo>
                  <a:cubicBezTo>
                    <a:pt x="3827" y="1221"/>
                    <a:pt x="25265" y="34188"/>
                    <a:pt x="57443" y="36478"/>
                  </a:cubicBezTo>
                  <a:cubicBezTo>
                    <a:pt x="77856" y="37939"/>
                    <a:pt x="98386" y="26884"/>
                    <a:pt x="118364" y="3629"/>
                  </a:cubicBezTo>
                  <a:cubicBezTo>
                    <a:pt x="119074" y="2800"/>
                    <a:pt x="120338" y="2721"/>
                    <a:pt x="121167" y="3432"/>
                  </a:cubicBezTo>
                  <a:cubicBezTo>
                    <a:pt x="121996" y="4143"/>
                    <a:pt x="122075" y="5406"/>
                    <a:pt x="121364" y="6235"/>
                  </a:cubicBezTo>
                  <a:cubicBezTo>
                    <a:pt x="101742" y="29056"/>
                    <a:pt x="81448" y="40584"/>
                    <a:pt x="61036" y="405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2183220" y="2487495"/>
              <a:ext cx="467164" cy="152737"/>
            </a:xfrm>
            <a:custGeom>
              <a:avLst/>
              <a:gdLst/>
              <a:ahLst/>
              <a:cxnLst/>
              <a:rect l="l" t="t" r="r" b="b"/>
              <a:pathLst>
                <a:path w="167725" h="54837" extrusionOk="0">
                  <a:moveTo>
                    <a:pt x="83975" y="54837"/>
                  </a:moveTo>
                  <a:cubicBezTo>
                    <a:pt x="82198" y="54837"/>
                    <a:pt x="80422" y="54758"/>
                    <a:pt x="78645" y="54640"/>
                  </a:cubicBezTo>
                  <a:cubicBezTo>
                    <a:pt x="31583" y="51284"/>
                    <a:pt x="1577" y="5011"/>
                    <a:pt x="313" y="3037"/>
                  </a:cubicBezTo>
                  <a:cubicBezTo>
                    <a:pt x="-279" y="2129"/>
                    <a:pt x="-3" y="905"/>
                    <a:pt x="905" y="313"/>
                  </a:cubicBezTo>
                  <a:cubicBezTo>
                    <a:pt x="1813" y="-279"/>
                    <a:pt x="3037" y="-3"/>
                    <a:pt x="3630" y="905"/>
                  </a:cubicBezTo>
                  <a:cubicBezTo>
                    <a:pt x="3945" y="1379"/>
                    <a:pt x="33873" y="47454"/>
                    <a:pt x="78961" y="50692"/>
                  </a:cubicBezTo>
                  <a:cubicBezTo>
                    <a:pt x="107585" y="52705"/>
                    <a:pt x="136289" y="37268"/>
                    <a:pt x="164242" y="4774"/>
                  </a:cubicBezTo>
                  <a:cubicBezTo>
                    <a:pt x="164953" y="3945"/>
                    <a:pt x="166216" y="3866"/>
                    <a:pt x="167045" y="4577"/>
                  </a:cubicBezTo>
                  <a:cubicBezTo>
                    <a:pt x="167874" y="5288"/>
                    <a:pt x="167953" y="6551"/>
                    <a:pt x="167242" y="7380"/>
                  </a:cubicBezTo>
                  <a:cubicBezTo>
                    <a:pt x="140118" y="38887"/>
                    <a:pt x="112165" y="54837"/>
                    <a:pt x="84015" y="54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1704709" y="2511864"/>
              <a:ext cx="501850" cy="510838"/>
            </a:xfrm>
            <a:custGeom>
              <a:avLst/>
              <a:gdLst/>
              <a:ahLst/>
              <a:cxnLst/>
              <a:rect l="l" t="t" r="r" b="b"/>
              <a:pathLst>
                <a:path w="180178" h="183405" extrusionOk="0">
                  <a:moveTo>
                    <a:pt x="1984" y="183366"/>
                  </a:moveTo>
                  <a:cubicBezTo>
                    <a:pt x="1984" y="183366"/>
                    <a:pt x="1669" y="183366"/>
                    <a:pt x="1511" y="183327"/>
                  </a:cubicBezTo>
                  <a:cubicBezTo>
                    <a:pt x="444" y="183050"/>
                    <a:pt x="-187" y="181984"/>
                    <a:pt x="50" y="180958"/>
                  </a:cubicBezTo>
                  <a:cubicBezTo>
                    <a:pt x="444" y="179339"/>
                    <a:pt x="41387" y="17266"/>
                    <a:pt x="177955" y="12"/>
                  </a:cubicBezTo>
                  <a:cubicBezTo>
                    <a:pt x="179060" y="-106"/>
                    <a:pt x="180008" y="644"/>
                    <a:pt x="180166" y="1710"/>
                  </a:cubicBezTo>
                  <a:cubicBezTo>
                    <a:pt x="180285" y="2776"/>
                    <a:pt x="179534" y="3763"/>
                    <a:pt x="178468" y="3921"/>
                  </a:cubicBezTo>
                  <a:cubicBezTo>
                    <a:pt x="44625" y="20859"/>
                    <a:pt x="4274" y="180287"/>
                    <a:pt x="3879" y="181905"/>
                  </a:cubicBezTo>
                  <a:cubicBezTo>
                    <a:pt x="3643" y="182813"/>
                    <a:pt x="2853" y="183406"/>
                    <a:pt x="1945" y="183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2751221" y="2838306"/>
              <a:ext cx="155453" cy="91583"/>
            </a:xfrm>
            <a:custGeom>
              <a:avLst/>
              <a:gdLst/>
              <a:ahLst/>
              <a:cxnLst/>
              <a:rect l="l" t="t" r="r" b="b"/>
              <a:pathLst>
                <a:path w="55812" h="32881" extrusionOk="0">
                  <a:moveTo>
                    <a:pt x="1493" y="32881"/>
                  </a:moveTo>
                  <a:cubicBezTo>
                    <a:pt x="980" y="32881"/>
                    <a:pt x="467" y="32605"/>
                    <a:pt x="190" y="32131"/>
                  </a:cubicBezTo>
                  <a:cubicBezTo>
                    <a:pt x="-205" y="31420"/>
                    <a:pt x="32" y="30512"/>
                    <a:pt x="743" y="30117"/>
                  </a:cubicBezTo>
                  <a:lnTo>
                    <a:pt x="53609" y="190"/>
                  </a:lnTo>
                  <a:cubicBezTo>
                    <a:pt x="54320" y="-205"/>
                    <a:pt x="55228" y="32"/>
                    <a:pt x="55623" y="743"/>
                  </a:cubicBezTo>
                  <a:cubicBezTo>
                    <a:pt x="56017" y="1454"/>
                    <a:pt x="55781" y="2362"/>
                    <a:pt x="55070" y="2756"/>
                  </a:cubicBezTo>
                  <a:lnTo>
                    <a:pt x="2204" y="32684"/>
                  </a:lnTo>
                  <a:cubicBezTo>
                    <a:pt x="1967" y="32802"/>
                    <a:pt x="1730" y="32881"/>
                    <a:pt x="1493" y="328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2768231" y="2825399"/>
              <a:ext cx="125411" cy="110209"/>
            </a:xfrm>
            <a:custGeom>
              <a:avLst/>
              <a:gdLst/>
              <a:ahLst/>
              <a:cxnLst/>
              <a:rect l="l" t="t" r="r" b="b"/>
              <a:pathLst>
                <a:path w="45026" h="39568" extrusionOk="0">
                  <a:moveTo>
                    <a:pt x="10507" y="39568"/>
                  </a:moveTo>
                  <a:cubicBezTo>
                    <a:pt x="10073" y="39568"/>
                    <a:pt x="9639" y="39371"/>
                    <a:pt x="9323" y="39016"/>
                  </a:cubicBezTo>
                  <a:lnTo>
                    <a:pt x="321" y="27487"/>
                  </a:lnTo>
                  <a:cubicBezTo>
                    <a:pt x="-192" y="26855"/>
                    <a:pt x="-74" y="25908"/>
                    <a:pt x="558" y="25394"/>
                  </a:cubicBezTo>
                  <a:cubicBezTo>
                    <a:pt x="1190" y="24881"/>
                    <a:pt x="2137" y="25000"/>
                    <a:pt x="2651" y="25631"/>
                  </a:cubicBezTo>
                  <a:lnTo>
                    <a:pt x="9481" y="34357"/>
                  </a:lnTo>
                  <a:lnTo>
                    <a:pt x="11732" y="16550"/>
                  </a:lnTo>
                  <a:cubicBezTo>
                    <a:pt x="11810" y="16037"/>
                    <a:pt x="12126" y="15563"/>
                    <a:pt x="12640" y="15366"/>
                  </a:cubicBezTo>
                  <a:cubicBezTo>
                    <a:pt x="13153" y="15169"/>
                    <a:pt x="13706" y="15247"/>
                    <a:pt x="14100" y="15563"/>
                  </a:cubicBezTo>
                  <a:lnTo>
                    <a:pt x="26893" y="25473"/>
                  </a:lnTo>
                  <a:lnTo>
                    <a:pt x="27287" y="6719"/>
                  </a:lnTo>
                  <a:cubicBezTo>
                    <a:pt x="27287" y="6167"/>
                    <a:pt x="27642" y="5653"/>
                    <a:pt x="28156" y="5416"/>
                  </a:cubicBezTo>
                  <a:cubicBezTo>
                    <a:pt x="28669" y="5180"/>
                    <a:pt x="29301" y="5259"/>
                    <a:pt x="29735" y="5653"/>
                  </a:cubicBezTo>
                  <a:lnTo>
                    <a:pt x="41580" y="15682"/>
                  </a:lnTo>
                  <a:lnTo>
                    <a:pt x="39921" y="1666"/>
                  </a:lnTo>
                  <a:cubicBezTo>
                    <a:pt x="39843" y="837"/>
                    <a:pt x="40395" y="126"/>
                    <a:pt x="41225" y="7"/>
                  </a:cubicBezTo>
                  <a:cubicBezTo>
                    <a:pt x="42014" y="-71"/>
                    <a:pt x="42764" y="481"/>
                    <a:pt x="42882" y="1310"/>
                  </a:cubicBezTo>
                  <a:lnTo>
                    <a:pt x="45015" y="19077"/>
                  </a:lnTo>
                  <a:cubicBezTo>
                    <a:pt x="45094" y="19669"/>
                    <a:pt x="44778" y="20262"/>
                    <a:pt x="44265" y="20538"/>
                  </a:cubicBezTo>
                  <a:cubicBezTo>
                    <a:pt x="43712" y="20814"/>
                    <a:pt x="43080" y="20775"/>
                    <a:pt x="42606" y="20380"/>
                  </a:cubicBezTo>
                  <a:lnTo>
                    <a:pt x="30248" y="9917"/>
                  </a:lnTo>
                  <a:lnTo>
                    <a:pt x="29854" y="28513"/>
                  </a:lnTo>
                  <a:cubicBezTo>
                    <a:pt x="29854" y="29066"/>
                    <a:pt x="29499" y="29579"/>
                    <a:pt x="29024" y="29816"/>
                  </a:cubicBezTo>
                  <a:cubicBezTo>
                    <a:pt x="28511" y="30053"/>
                    <a:pt x="27919" y="29974"/>
                    <a:pt x="27485" y="29658"/>
                  </a:cubicBezTo>
                  <a:lnTo>
                    <a:pt x="14416" y="19512"/>
                  </a:lnTo>
                  <a:lnTo>
                    <a:pt x="12047" y="38265"/>
                  </a:lnTo>
                  <a:cubicBezTo>
                    <a:pt x="11968" y="38858"/>
                    <a:pt x="11534" y="39331"/>
                    <a:pt x="10981" y="39489"/>
                  </a:cubicBezTo>
                  <a:cubicBezTo>
                    <a:pt x="10863" y="39489"/>
                    <a:pt x="10705" y="39529"/>
                    <a:pt x="10587" y="395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2386433" y="2771426"/>
              <a:ext cx="539616" cy="646176"/>
            </a:xfrm>
            <a:custGeom>
              <a:avLst/>
              <a:gdLst/>
              <a:ahLst/>
              <a:cxnLst/>
              <a:rect l="l" t="t" r="r" b="b"/>
              <a:pathLst>
                <a:path w="193737" h="231995" extrusionOk="0">
                  <a:moveTo>
                    <a:pt x="15477" y="0"/>
                  </a:moveTo>
                  <a:lnTo>
                    <a:pt x="193737" y="22347"/>
                  </a:lnTo>
                  <a:lnTo>
                    <a:pt x="181380" y="231995"/>
                  </a:lnTo>
                  <a:lnTo>
                    <a:pt x="0" y="212649"/>
                  </a:lnTo>
                  <a:lnTo>
                    <a:pt x="154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2891631" y="2784071"/>
              <a:ext cx="153075" cy="637825"/>
            </a:xfrm>
            <a:custGeom>
              <a:avLst/>
              <a:gdLst/>
              <a:ahLst/>
              <a:cxnLst/>
              <a:rect l="l" t="t" r="r" b="b"/>
              <a:pathLst>
                <a:path w="54958" h="228997" extrusionOk="0">
                  <a:moveTo>
                    <a:pt x="12357" y="17806"/>
                  </a:moveTo>
                  <a:lnTo>
                    <a:pt x="0" y="227455"/>
                  </a:lnTo>
                  <a:cubicBezTo>
                    <a:pt x="32256" y="235193"/>
                    <a:pt x="38416" y="211307"/>
                    <a:pt x="38416" y="211307"/>
                  </a:cubicBezTo>
                  <a:lnTo>
                    <a:pt x="54958" y="0"/>
                  </a:lnTo>
                  <a:cubicBezTo>
                    <a:pt x="54958" y="0"/>
                    <a:pt x="48997" y="29335"/>
                    <a:pt x="12357" y="178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2988955" y="2491105"/>
              <a:ext cx="227194" cy="292638"/>
            </a:xfrm>
            <a:custGeom>
              <a:avLst/>
              <a:gdLst/>
              <a:ahLst/>
              <a:cxnLst/>
              <a:rect l="l" t="t" r="r" b="b"/>
              <a:pathLst>
                <a:path w="81569" h="105065" extrusionOk="0">
                  <a:moveTo>
                    <a:pt x="18280" y="44697"/>
                  </a:moveTo>
                  <a:cubicBezTo>
                    <a:pt x="9436" y="61122"/>
                    <a:pt x="987" y="81534"/>
                    <a:pt x="0" y="100801"/>
                  </a:cubicBezTo>
                  <a:lnTo>
                    <a:pt x="20096" y="105065"/>
                  </a:lnTo>
                  <a:lnTo>
                    <a:pt x="67553" y="24048"/>
                  </a:lnTo>
                  <a:lnTo>
                    <a:pt x="81569" y="4"/>
                  </a:lnTo>
                  <a:cubicBezTo>
                    <a:pt x="58354" y="-352"/>
                    <a:pt x="29295" y="24246"/>
                    <a:pt x="18280" y="446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2998631" y="2491116"/>
              <a:ext cx="217515" cy="881508"/>
            </a:xfrm>
            <a:custGeom>
              <a:avLst/>
              <a:gdLst/>
              <a:ahLst/>
              <a:cxnLst/>
              <a:rect l="l" t="t" r="r" b="b"/>
              <a:pathLst>
                <a:path w="78094" h="316486" extrusionOk="0">
                  <a:moveTo>
                    <a:pt x="64079" y="24044"/>
                  </a:moveTo>
                  <a:lnTo>
                    <a:pt x="16622" y="105061"/>
                  </a:lnTo>
                  <a:lnTo>
                    <a:pt x="16543" y="105180"/>
                  </a:lnTo>
                  <a:lnTo>
                    <a:pt x="0" y="316487"/>
                  </a:lnTo>
                  <a:lnTo>
                    <a:pt x="69290" y="209846"/>
                  </a:lnTo>
                  <a:lnTo>
                    <a:pt x="78095" y="0"/>
                  </a:lnTo>
                  <a:lnTo>
                    <a:pt x="64079" y="240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2446476" y="2712013"/>
              <a:ext cx="538298" cy="121765"/>
            </a:xfrm>
            <a:custGeom>
              <a:avLst/>
              <a:gdLst/>
              <a:ahLst/>
              <a:cxnLst/>
              <a:rect l="l" t="t" r="r" b="b"/>
              <a:pathLst>
                <a:path w="193264" h="43717" extrusionOk="0">
                  <a:moveTo>
                    <a:pt x="193264" y="21055"/>
                  </a:moveTo>
                  <a:cubicBezTo>
                    <a:pt x="181854" y="17462"/>
                    <a:pt x="105970" y="-5240"/>
                    <a:pt x="27519" y="1116"/>
                  </a:cubicBezTo>
                  <a:cubicBezTo>
                    <a:pt x="14924" y="2143"/>
                    <a:pt x="4106" y="10434"/>
                    <a:pt x="0" y="22358"/>
                  </a:cubicBezTo>
                  <a:lnTo>
                    <a:pt x="0" y="22358"/>
                  </a:lnTo>
                  <a:lnTo>
                    <a:pt x="172180" y="43717"/>
                  </a:lnTo>
                  <a:cubicBezTo>
                    <a:pt x="173365" y="40480"/>
                    <a:pt x="174589" y="37637"/>
                    <a:pt x="175734" y="35150"/>
                  </a:cubicBezTo>
                  <a:cubicBezTo>
                    <a:pt x="179248" y="27648"/>
                    <a:pt x="185881" y="22753"/>
                    <a:pt x="193264" y="210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2926052" y="2768813"/>
              <a:ext cx="118657" cy="72396"/>
            </a:xfrm>
            <a:custGeom>
              <a:avLst/>
              <a:gdLst/>
              <a:ahLst/>
              <a:cxnLst/>
              <a:rect l="l" t="t" r="r" b="b"/>
              <a:pathLst>
                <a:path w="42601" h="25992" extrusionOk="0">
                  <a:moveTo>
                    <a:pt x="42167" y="5123"/>
                  </a:moveTo>
                  <a:cubicBezTo>
                    <a:pt x="35850" y="345"/>
                    <a:pt x="28112" y="-957"/>
                    <a:pt x="21084" y="661"/>
                  </a:cubicBezTo>
                  <a:cubicBezTo>
                    <a:pt x="13701" y="2359"/>
                    <a:pt x="7067" y="7255"/>
                    <a:pt x="3553" y="14756"/>
                  </a:cubicBezTo>
                  <a:cubicBezTo>
                    <a:pt x="2409" y="17244"/>
                    <a:pt x="1185" y="20086"/>
                    <a:pt x="0" y="23324"/>
                  </a:cubicBezTo>
                  <a:cubicBezTo>
                    <a:pt x="36639" y="34813"/>
                    <a:pt x="42601" y="5478"/>
                    <a:pt x="42601" y="5478"/>
                  </a:cubicBezTo>
                  <a:cubicBezTo>
                    <a:pt x="42601" y="5478"/>
                    <a:pt x="42443" y="5360"/>
                    <a:pt x="42127" y="51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2466731" y="2723012"/>
              <a:ext cx="489918" cy="64909"/>
            </a:xfrm>
            <a:custGeom>
              <a:avLst/>
              <a:gdLst/>
              <a:ahLst/>
              <a:cxnLst/>
              <a:rect l="l" t="t" r="r" b="b"/>
              <a:pathLst>
                <a:path w="175894" h="23304" extrusionOk="0">
                  <a:moveTo>
                    <a:pt x="173950" y="23304"/>
                  </a:moveTo>
                  <a:cubicBezTo>
                    <a:pt x="173753" y="23304"/>
                    <a:pt x="173556" y="23304"/>
                    <a:pt x="173318" y="23225"/>
                  </a:cubicBezTo>
                  <a:cubicBezTo>
                    <a:pt x="172410" y="22909"/>
                    <a:pt x="81445" y="-6505"/>
                    <a:pt x="2323" y="7867"/>
                  </a:cubicBezTo>
                  <a:cubicBezTo>
                    <a:pt x="1217" y="8064"/>
                    <a:pt x="230" y="7353"/>
                    <a:pt x="33" y="6287"/>
                  </a:cubicBezTo>
                  <a:cubicBezTo>
                    <a:pt x="-165" y="5221"/>
                    <a:pt x="546" y="4195"/>
                    <a:pt x="1612" y="3997"/>
                  </a:cubicBezTo>
                  <a:cubicBezTo>
                    <a:pt x="81721" y="-10532"/>
                    <a:pt x="173635" y="19198"/>
                    <a:pt x="174543" y="19474"/>
                  </a:cubicBezTo>
                  <a:cubicBezTo>
                    <a:pt x="175569" y="19830"/>
                    <a:pt x="176122" y="20935"/>
                    <a:pt x="175806" y="21962"/>
                  </a:cubicBezTo>
                  <a:cubicBezTo>
                    <a:pt x="175530" y="22791"/>
                    <a:pt x="174779" y="23304"/>
                    <a:pt x="173911" y="23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2447467" y="2762688"/>
              <a:ext cx="489951" cy="60530"/>
            </a:xfrm>
            <a:custGeom>
              <a:avLst/>
              <a:gdLst/>
              <a:ahLst/>
              <a:cxnLst/>
              <a:rect l="l" t="t" r="r" b="b"/>
              <a:pathLst>
                <a:path w="175906" h="21732" extrusionOk="0">
                  <a:moveTo>
                    <a:pt x="173878" y="21733"/>
                  </a:moveTo>
                  <a:cubicBezTo>
                    <a:pt x="173641" y="21733"/>
                    <a:pt x="173404" y="21693"/>
                    <a:pt x="173207" y="21614"/>
                  </a:cubicBezTo>
                  <a:cubicBezTo>
                    <a:pt x="172694" y="21417"/>
                    <a:pt x="120262" y="2387"/>
                    <a:pt x="1974" y="4045"/>
                  </a:cubicBezTo>
                  <a:lnTo>
                    <a:pt x="1974" y="4045"/>
                  </a:lnTo>
                  <a:cubicBezTo>
                    <a:pt x="908" y="4045"/>
                    <a:pt x="0" y="3176"/>
                    <a:pt x="0" y="2110"/>
                  </a:cubicBezTo>
                  <a:cubicBezTo>
                    <a:pt x="0" y="1005"/>
                    <a:pt x="868" y="136"/>
                    <a:pt x="1935" y="97"/>
                  </a:cubicBezTo>
                  <a:cubicBezTo>
                    <a:pt x="121051" y="-1522"/>
                    <a:pt x="174075" y="17706"/>
                    <a:pt x="174628" y="17903"/>
                  </a:cubicBezTo>
                  <a:cubicBezTo>
                    <a:pt x="175655" y="18298"/>
                    <a:pt x="176168" y="19403"/>
                    <a:pt x="175773" y="20430"/>
                  </a:cubicBezTo>
                  <a:cubicBezTo>
                    <a:pt x="175497" y="21220"/>
                    <a:pt x="174707" y="21733"/>
                    <a:pt x="173917" y="217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2989476" y="2501650"/>
              <a:ext cx="217457" cy="273402"/>
            </a:xfrm>
            <a:custGeom>
              <a:avLst/>
              <a:gdLst/>
              <a:ahLst/>
              <a:cxnLst/>
              <a:rect l="l" t="t" r="r" b="b"/>
              <a:pathLst>
                <a:path w="78073" h="98159" extrusionOk="0">
                  <a:moveTo>
                    <a:pt x="1984" y="98121"/>
                  </a:moveTo>
                  <a:cubicBezTo>
                    <a:pt x="1984" y="98121"/>
                    <a:pt x="1668" y="98121"/>
                    <a:pt x="1510" y="98081"/>
                  </a:cubicBezTo>
                  <a:cubicBezTo>
                    <a:pt x="444" y="97805"/>
                    <a:pt x="-187" y="96739"/>
                    <a:pt x="50" y="95712"/>
                  </a:cubicBezTo>
                  <a:cubicBezTo>
                    <a:pt x="20225" y="13629"/>
                    <a:pt x="75105" y="166"/>
                    <a:pt x="75657" y="48"/>
                  </a:cubicBezTo>
                  <a:cubicBezTo>
                    <a:pt x="76723" y="-189"/>
                    <a:pt x="77790" y="482"/>
                    <a:pt x="78026" y="1548"/>
                  </a:cubicBezTo>
                  <a:cubicBezTo>
                    <a:pt x="78263" y="2614"/>
                    <a:pt x="77592" y="3680"/>
                    <a:pt x="76565" y="3917"/>
                  </a:cubicBezTo>
                  <a:cubicBezTo>
                    <a:pt x="76052" y="4035"/>
                    <a:pt x="23502" y="17104"/>
                    <a:pt x="3919" y="96660"/>
                  </a:cubicBezTo>
                  <a:cubicBezTo>
                    <a:pt x="3682" y="97568"/>
                    <a:pt x="2892" y="98160"/>
                    <a:pt x="2024" y="981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3025041" y="2561748"/>
              <a:ext cx="147459" cy="218802"/>
            </a:xfrm>
            <a:custGeom>
              <a:avLst/>
              <a:gdLst/>
              <a:ahLst/>
              <a:cxnLst/>
              <a:rect l="l" t="t" r="r" b="b"/>
              <a:pathLst>
                <a:path w="52942" h="78556" extrusionOk="0">
                  <a:moveTo>
                    <a:pt x="1967" y="78478"/>
                  </a:moveTo>
                  <a:cubicBezTo>
                    <a:pt x="1967" y="78478"/>
                    <a:pt x="1731" y="78478"/>
                    <a:pt x="1612" y="78478"/>
                  </a:cubicBezTo>
                  <a:cubicBezTo>
                    <a:pt x="546" y="78280"/>
                    <a:pt x="-164" y="77254"/>
                    <a:pt x="33" y="76188"/>
                  </a:cubicBezTo>
                  <a:cubicBezTo>
                    <a:pt x="6785" y="39588"/>
                    <a:pt x="47885" y="2080"/>
                    <a:pt x="49622" y="501"/>
                  </a:cubicBezTo>
                  <a:cubicBezTo>
                    <a:pt x="50451" y="-210"/>
                    <a:pt x="51675" y="-170"/>
                    <a:pt x="52425" y="659"/>
                  </a:cubicBezTo>
                  <a:cubicBezTo>
                    <a:pt x="53176" y="1488"/>
                    <a:pt x="53097" y="2712"/>
                    <a:pt x="52268" y="3462"/>
                  </a:cubicBezTo>
                  <a:cubicBezTo>
                    <a:pt x="51833" y="3857"/>
                    <a:pt x="10417" y="41641"/>
                    <a:pt x="3902" y="76938"/>
                  </a:cubicBezTo>
                  <a:cubicBezTo>
                    <a:pt x="3744" y="77885"/>
                    <a:pt x="2915" y="78556"/>
                    <a:pt x="1967" y="785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2993069" y="2792416"/>
              <a:ext cx="57920" cy="585818"/>
            </a:xfrm>
            <a:custGeom>
              <a:avLst/>
              <a:gdLst/>
              <a:ahLst/>
              <a:cxnLst/>
              <a:rect l="l" t="t" r="r" b="b"/>
              <a:pathLst>
                <a:path w="20795" h="210325" extrusionOk="0">
                  <a:moveTo>
                    <a:pt x="1997" y="210286"/>
                  </a:moveTo>
                  <a:cubicBezTo>
                    <a:pt x="1997" y="210286"/>
                    <a:pt x="1760" y="210286"/>
                    <a:pt x="1602" y="210286"/>
                  </a:cubicBezTo>
                  <a:cubicBezTo>
                    <a:pt x="536" y="210088"/>
                    <a:pt x="-135" y="209062"/>
                    <a:pt x="23" y="208035"/>
                  </a:cubicBezTo>
                  <a:cubicBezTo>
                    <a:pt x="457" y="204640"/>
                    <a:pt x="11236" y="71704"/>
                    <a:pt x="16842" y="1821"/>
                  </a:cubicBezTo>
                  <a:cubicBezTo>
                    <a:pt x="16921" y="755"/>
                    <a:pt x="17869" y="-74"/>
                    <a:pt x="18974" y="5"/>
                  </a:cubicBezTo>
                  <a:cubicBezTo>
                    <a:pt x="20080" y="84"/>
                    <a:pt x="20869" y="1032"/>
                    <a:pt x="20790" y="2137"/>
                  </a:cubicBezTo>
                  <a:cubicBezTo>
                    <a:pt x="18026" y="36289"/>
                    <a:pt x="4287" y="206732"/>
                    <a:pt x="3892" y="208746"/>
                  </a:cubicBezTo>
                  <a:cubicBezTo>
                    <a:pt x="3695" y="209693"/>
                    <a:pt x="2866" y="210325"/>
                    <a:pt x="1958" y="2103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2886119" y="2836953"/>
              <a:ext cx="44345" cy="586147"/>
            </a:xfrm>
            <a:custGeom>
              <a:avLst/>
              <a:gdLst/>
              <a:ahLst/>
              <a:cxnLst/>
              <a:rect l="l" t="t" r="r" b="b"/>
              <a:pathLst>
                <a:path w="15921" h="210443" extrusionOk="0">
                  <a:moveTo>
                    <a:pt x="1979" y="210444"/>
                  </a:moveTo>
                  <a:cubicBezTo>
                    <a:pt x="1979" y="210444"/>
                    <a:pt x="1900" y="210444"/>
                    <a:pt x="1861" y="210444"/>
                  </a:cubicBezTo>
                  <a:cubicBezTo>
                    <a:pt x="755" y="210365"/>
                    <a:pt x="-74" y="209457"/>
                    <a:pt x="5" y="208351"/>
                  </a:cubicBezTo>
                  <a:lnTo>
                    <a:pt x="11968" y="1861"/>
                  </a:lnTo>
                  <a:cubicBezTo>
                    <a:pt x="12047" y="755"/>
                    <a:pt x="12994" y="-74"/>
                    <a:pt x="14061" y="5"/>
                  </a:cubicBezTo>
                  <a:cubicBezTo>
                    <a:pt x="15166" y="84"/>
                    <a:pt x="15995" y="992"/>
                    <a:pt x="15916" y="2098"/>
                  </a:cubicBezTo>
                  <a:lnTo>
                    <a:pt x="3953" y="208588"/>
                  </a:lnTo>
                  <a:cubicBezTo>
                    <a:pt x="3874" y="209654"/>
                    <a:pt x="3005" y="210444"/>
                    <a:pt x="1979" y="2104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3052092" y="2727465"/>
              <a:ext cx="240193" cy="226835"/>
            </a:xfrm>
            <a:custGeom>
              <a:avLst/>
              <a:gdLst/>
              <a:ahLst/>
              <a:cxnLst/>
              <a:rect l="l" t="t" r="r" b="b"/>
              <a:pathLst>
                <a:path w="86236" h="81440" extrusionOk="0">
                  <a:moveTo>
                    <a:pt x="56809" y="187"/>
                  </a:moveTo>
                  <a:cubicBezTo>
                    <a:pt x="56888" y="1767"/>
                    <a:pt x="53966" y="5557"/>
                    <a:pt x="52189" y="6228"/>
                  </a:cubicBezTo>
                  <a:cubicBezTo>
                    <a:pt x="39437" y="11045"/>
                    <a:pt x="8601" y="23284"/>
                    <a:pt x="3706" y="30470"/>
                  </a:cubicBezTo>
                  <a:cubicBezTo>
                    <a:pt x="2995" y="31496"/>
                    <a:pt x="3153" y="32918"/>
                    <a:pt x="4140" y="33668"/>
                  </a:cubicBezTo>
                  <a:cubicBezTo>
                    <a:pt x="5956" y="35089"/>
                    <a:pt x="11010" y="36155"/>
                    <a:pt x="24750" y="32997"/>
                  </a:cubicBezTo>
                  <a:cubicBezTo>
                    <a:pt x="25658" y="32799"/>
                    <a:pt x="26171" y="34023"/>
                    <a:pt x="25342" y="34458"/>
                  </a:cubicBezTo>
                  <a:cubicBezTo>
                    <a:pt x="17958" y="38208"/>
                    <a:pt x="6706" y="44604"/>
                    <a:pt x="665" y="51435"/>
                  </a:cubicBezTo>
                  <a:cubicBezTo>
                    <a:pt x="-677" y="52935"/>
                    <a:pt x="113" y="55383"/>
                    <a:pt x="2126" y="55738"/>
                  </a:cubicBezTo>
                  <a:cubicBezTo>
                    <a:pt x="5956" y="56488"/>
                    <a:pt x="13734" y="56251"/>
                    <a:pt x="29132" y="51198"/>
                  </a:cubicBezTo>
                  <a:cubicBezTo>
                    <a:pt x="30001" y="50921"/>
                    <a:pt x="30593" y="52106"/>
                    <a:pt x="29803" y="52580"/>
                  </a:cubicBezTo>
                  <a:cubicBezTo>
                    <a:pt x="24671" y="55896"/>
                    <a:pt x="17801" y="60831"/>
                    <a:pt x="15037" y="64859"/>
                  </a:cubicBezTo>
                  <a:cubicBezTo>
                    <a:pt x="13932" y="66477"/>
                    <a:pt x="14919" y="68649"/>
                    <a:pt x="16853" y="68886"/>
                  </a:cubicBezTo>
                  <a:cubicBezTo>
                    <a:pt x="20604" y="69320"/>
                    <a:pt x="28145" y="69162"/>
                    <a:pt x="41529" y="64780"/>
                  </a:cubicBezTo>
                  <a:cubicBezTo>
                    <a:pt x="42200" y="64543"/>
                    <a:pt x="42674" y="65451"/>
                    <a:pt x="42082" y="65846"/>
                  </a:cubicBezTo>
                  <a:cubicBezTo>
                    <a:pt x="38252" y="68451"/>
                    <a:pt x="33199" y="72518"/>
                    <a:pt x="31540" y="76624"/>
                  </a:cubicBezTo>
                  <a:cubicBezTo>
                    <a:pt x="30632" y="78954"/>
                    <a:pt x="32212" y="81441"/>
                    <a:pt x="34738" y="81441"/>
                  </a:cubicBezTo>
                  <a:cubicBezTo>
                    <a:pt x="38924" y="81441"/>
                    <a:pt x="44214" y="78085"/>
                    <a:pt x="62257" y="68728"/>
                  </a:cubicBezTo>
                  <a:cubicBezTo>
                    <a:pt x="62257" y="68728"/>
                    <a:pt x="81129" y="60950"/>
                    <a:pt x="81129" y="60950"/>
                  </a:cubicBezTo>
                  <a:cubicBezTo>
                    <a:pt x="81446" y="60831"/>
                    <a:pt x="81840" y="59055"/>
                    <a:pt x="81959" y="58699"/>
                  </a:cubicBezTo>
                  <a:cubicBezTo>
                    <a:pt x="82235" y="57910"/>
                    <a:pt x="82512" y="57160"/>
                    <a:pt x="82748" y="56370"/>
                  </a:cubicBezTo>
                  <a:cubicBezTo>
                    <a:pt x="83222" y="54870"/>
                    <a:pt x="83696" y="53409"/>
                    <a:pt x="84091" y="51869"/>
                  </a:cubicBezTo>
                  <a:cubicBezTo>
                    <a:pt x="84841" y="49145"/>
                    <a:pt x="85394" y="46342"/>
                    <a:pt x="85789" y="43538"/>
                  </a:cubicBezTo>
                  <a:cubicBezTo>
                    <a:pt x="86776" y="36155"/>
                    <a:pt x="86144" y="28733"/>
                    <a:pt x="83775" y="21665"/>
                  </a:cubicBezTo>
                  <a:cubicBezTo>
                    <a:pt x="82906" y="19139"/>
                    <a:pt x="78642" y="13019"/>
                    <a:pt x="76629" y="11203"/>
                  </a:cubicBezTo>
                  <a:cubicBezTo>
                    <a:pt x="69127" y="4293"/>
                    <a:pt x="66442" y="2556"/>
                    <a:pt x="58349" y="69"/>
                  </a:cubicBezTo>
                  <a:cubicBezTo>
                    <a:pt x="57875" y="-89"/>
                    <a:pt x="57362" y="69"/>
                    <a:pt x="56848" y="108"/>
                  </a:cubicBezTo>
                  <a:close/>
                </a:path>
              </a:pathLst>
            </a:custGeom>
            <a:solidFill>
              <a:srgbClr val="EFA8C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3045861" y="2722268"/>
              <a:ext cx="236809" cy="237642"/>
            </a:xfrm>
            <a:custGeom>
              <a:avLst/>
              <a:gdLst/>
              <a:ahLst/>
              <a:cxnLst/>
              <a:rect l="l" t="t" r="r" b="b"/>
              <a:pathLst>
                <a:path w="85021" h="85320" extrusionOk="0">
                  <a:moveTo>
                    <a:pt x="36778" y="85281"/>
                  </a:moveTo>
                  <a:cubicBezTo>
                    <a:pt x="35001" y="85360"/>
                    <a:pt x="33303" y="84412"/>
                    <a:pt x="32277" y="82912"/>
                  </a:cubicBezTo>
                  <a:cubicBezTo>
                    <a:pt x="31250" y="81412"/>
                    <a:pt x="31053" y="79477"/>
                    <a:pt x="31724" y="77779"/>
                  </a:cubicBezTo>
                  <a:cubicBezTo>
                    <a:pt x="32751" y="75213"/>
                    <a:pt x="34843" y="72765"/>
                    <a:pt x="37212" y="70554"/>
                  </a:cubicBezTo>
                  <a:cubicBezTo>
                    <a:pt x="27934" y="73002"/>
                    <a:pt x="22091" y="73120"/>
                    <a:pt x="18616" y="72686"/>
                  </a:cubicBezTo>
                  <a:cubicBezTo>
                    <a:pt x="16997" y="72489"/>
                    <a:pt x="15655" y="71502"/>
                    <a:pt x="14984" y="70041"/>
                  </a:cubicBezTo>
                  <a:cubicBezTo>
                    <a:pt x="14312" y="68580"/>
                    <a:pt x="14470" y="66922"/>
                    <a:pt x="15378" y="65579"/>
                  </a:cubicBezTo>
                  <a:cubicBezTo>
                    <a:pt x="17234" y="62855"/>
                    <a:pt x="20748" y="59815"/>
                    <a:pt x="24459" y="57091"/>
                  </a:cubicBezTo>
                  <a:cubicBezTo>
                    <a:pt x="15378" y="59578"/>
                    <a:pt x="8390" y="60368"/>
                    <a:pt x="3731" y="59499"/>
                  </a:cubicBezTo>
                  <a:cubicBezTo>
                    <a:pt x="2113" y="59183"/>
                    <a:pt x="810" y="58078"/>
                    <a:pt x="257" y="56499"/>
                  </a:cubicBezTo>
                  <a:cubicBezTo>
                    <a:pt x="-296" y="54919"/>
                    <a:pt x="59" y="53222"/>
                    <a:pt x="1165" y="51958"/>
                  </a:cubicBezTo>
                  <a:cubicBezTo>
                    <a:pt x="5666" y="46865"/>
                    <a:pt x="12852" y="42048"/>
                    <a:pt x="19564" y="38218"/>
                  </a:cubicBezTo>
                  <a:cubicBezTo>
                    <a:pt x="12220" y="39324"/>
                    <a:pt x="7403" y="38929"/>
                    <a:pt x="4916" y="37034"/>
                  </a:cubicBezTo>
                  <a:cubicBezTo>
                    <a:pt x="3139" y="35652"/>
                    <a:pt x="2744" y="33046"/>
                    <a:pt x="4087" y="31151"/>
                  </a:cubicBezTo>
                  <a:cubicBezTo>
                    <a:pt x="9101" y="23808"/>
                    <a:pt x="37212" y="12358"/>
                    <a:pt x="53518" y="6199"/>
                  </a:cubicBezTo>
                  <a:cubicBezTo>
                    <a:pt x="54545" y="5804"/>
                    <a:pt x="56755" y="2922"/>
                    <a:pt x="56874" y="2014"/>
                  </a:cubicBezTo>
                  <a:cubicBezTo>
                    <a:pt x="56834" y="908"/>
                    <a:pt x="57663" y="40"/>
                    <a:pt x="58769" y="0"/>
                  </a:cubicBezTo>
                  <a:cubicBezTo>
                    <a:pt x="59875" y="0"/>
                    <a:pt x="60783" y="829"/>
                    <a:pt x="60822" y="1935"/>
                  </a:cubicBezTo>
                  <a:cubicBezTo>
                    <a:pt x="60941" y="4540"/>
                    <a:pt x="57348" y="9002"/>
                    <a:pt x="54939" y="9910"/>
                  </a:cubicBezTo>
                  <a:cubicBezTo>
                    <a:pt x="28723" y="19859"/>
                    <a:pt x="10483" y="28861"/>
                    <a:pt x="7363" y="33402"/>
                  </a:cubicBezTo>
                  <a:cubicBezTo>
                    <a:pt x="7245" y="33599"/>
                    <a:pt x="7245" y="33875"/>
                    <a:pt x="7363" y="33954"/>
                  </a:cubicBezTo>
                  <a:cubicBezTo>
                    <a:pt x="8114" y="34547"/>
                    <a:pt x="11785" y="36244"/>
                    <a:pt x="26315" y="32928"/>
                  </a:cubicBezTo>
                  <a:cubicBezTo>
                    <a:pt x="27697" y="32612"/>
                    <a:pt x="29079" y="33362"/>
                    <a:pt x="29552" y="34705"/>
                  </a:cubicBezTo>
                  <a:cubicBezTo>
                    <a:pt x="30026" y="36008"/>
                    <a:pt x="29474" y="37429"/>
                    <a:pt x="28210" y="38100"/>
                  </a:cubicBezTo>
                  <a:cubicBezTo>
                    <a:pt x="21774" y="41377"/>
                    <a:pt x="10128" y="47852"/>
                    <a:pt x="4126" y="54643"/>
                  </a:cubicBezTo>
                  <a:cubicBezTo>
                    <a:pt x="3889" y="54880"/>
                    <a:pt x="3968" y="55156"/>
                    <a:pt x="4008" y="55314"/>
                  </a:cubicBezTo>
                  <a:cubicBezTo>
                    <a:pt x="4047" y="55472"/>
                    <a:pt x="4205" y="55669"/>
                    <a:pt x="4481" y="55709"/>
                  </a:cubicBezTo>
                  <a:cubicBezTo>
                    <a:pt x="8074" y="56380"/>
                    <a:pt x="15457" y="56183"/>
                    <a:pt x="30500" y="51248"/>
                  </a:cubicBezTo>
                  <a:cubicBezTo>
                    <a:pt x="31843" y="50813"/>
                    <a:pt x="33264" y="51405"/>
                    <a:pt x="33856" y="52669"/>
                  </a:cubicBezTo>
                  <a:cubicBezTo>
                    <a:pt x="34448" y="53932"/>
                    <a:pt x="34053" y="55393"/>
                    <a:pt x="32869" y="56183"/>
                  </a:cubicBezTo>
                  <a:cubicBezTo>
                    <a:pt x="25683" y="60842"/>
                    <a:pt x="20630" y="65027"/>
                    <a:pt x="18656" y="67909"/>
                  </a:cubicBezTo>
                  <a:cubicBezTo>
                    <a:pt x="18498" y="68185"/>
                    <a:pt x="18537" y="68422"/>
                    <a:pt x="18577" y="68541"/>
                  </a:cubicBezTo>
                  <a:cubicBezTo>
                    <a:pt x="18616" y="68659"/>
                    <a:pt x="18774" y="68856"/>
                    <a:pt x="19090" y="68896"/>
                  </a:cubicBezTo>
                  <a:cubicBezTo>
                    <a:pt x="22248" y="69251"/>
                    <a:pt x="29552" y="69251"/>
                    <a:pt x="42897" y="64869"/>
                  </a:cubicBezTo>
                  <a:cubicBezTo>
                    <a:pt x="44121" y="64474"/>
                    <a:pt x="45464" y="65027"/>
                    <a:pt x="46016" y="66172"/>
                  </a:cubicBezTo>
                  <a:cubicBezTo>
                    <a:pt x="46609" y="67317"/>
                    <a:pt x="46214" y="68698"/>
                    <a:pt x="45148" y="69449"/>
                  </a:cubicBezTo>
                  <a:cubicBezTo>
                    <a:pt x="39976" y="73002"/>
                    <a:pt x="36462" y="76516"/>
                    <a:pt x="35356" y="79359"/>
                  </a:cubicBezTo>
                  <a:cubicBezTo>
                    <a:pt x="35159" y="79872"/>
                    <a:pt x="35198" y="80385"/>
                    <a:pt x="35475" y="80819"/>
                  </a:cubicBezTo>
                  <a:cubicBezTo>
                    <a:pt x="35633" y="81056"/>
                    <a:pt x="35988" y="81451"/>
                    <a:pt x="36699" y="81451"/>
                  </a:cubicBezTo>
                  <a:lnTo>
                    <a:pt x="36699" y="81451"/>
                  </a:lnTo>
                  <a:cubicBezTo>
                    <a:pt x="39541" y="81451"/>
                    <a:pt x="43687" y="79280"/>
                    <a:pt x="53676" y="73989"/>
                  </a:cubicBezTo>
                  <a:cubicBezTo>
                    <a:pt x="56400" y="72528"/>
                    <a:pt x="59598" y="70870"/>
                    <a:pt x="63309" y="68935"/>
                  </a:cubicBezTo>
                  <a:lnTo>
                    <a:pt x="82300" y="61078"/>
                  </a:lnTo>
                  <a:cubicBezTo>
                    <a:pt x="83288" y="60684"/>
                    <a:pt x="84472" y="61157"/>
                    <a:pt x="84866" y="62144"/>
                  </a:cubicBezTo>
                  <a:cubicBezTo>
                    <a:pt x="85301" y="63171"/>
                    <a:pt x="84788" y="64316"/>
                    <a:pt x="83801" y="64711"/>
                  </a:cubicBezTo>
                  <a:lnTo>
                    <a:pt x="64968" y="72489"/>
                  </a:lnTo>
                  <a:cubicBezTo>
                    <a:pt x="61414" y="74344"/>
                    <a:pt x="58256" y="76003"/>
                    <a:pt x="55532" y="77424"/>
                  </a:cubicBezTo>
                  <a:cubicBezTo>
                    <a:pt x="44635" y="83188"/>
                    <a:pt x="40528" y="85320"/>
                    <a:pt x="36699" y="85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1652888" y="3019184"/>
              <a:ext cx="957291" cy="325727"/>
            </a:xfrm>
            <a:custGeom>
              <a:avLst/>
              <a:gdLst/>
              <a:ahLst/>
              <a:cxnLst/>
              <a:rect l="l" t="t" r="r" b="b"/>
              <a:pathLst>
                <a:path w="343694" h="116945" extrusionOk="0">
                  <a:moveTo>
                    <a:pt x="310900" y="60091"/>
                  </a:moveTo>
                  <a:cubicBezTo>
                    <a:pt x="309873" y="59894"/>
                    <a:pt x="310071" y="58394"/>
                    <a:pt x="311097" y="58354"/>
                  </a:cubicBezTo>
                  <a:cubicBezTo>
                    <a:pt x="326969" y="57723"/>
                    <a:pt x="332023" y="55077"/>
                    <a:pt x="333523" y="53024"/>
                  </a:cubicBezTo>
                  <a:cubicBezTo>
                    <a:pt x="334313" y="51919"/>
                    <a:pt x="333997" y="50339"/>
                    <a:pt x="332970" y="49471"/>
                  </a:cubicBezTo>
                  <a:cubicBezTo>
                    <a:pt x="325548" y="43193"/>
                    <a:pt x="288790" y="38969"/>
                    <a:pt x="273629" y="37468"/>
                  </a:cubicBezTo>
                  <a:cubicBezTo>
                    <a:pt x="271536" y="37271"/>
                    <a:pt x="270826" y="34507"/>
                    <a:pt x="272563" y="33323"/>
                  </a:cubicBezTo>
                  <a:cubicBezTo>
                    <a:pt x="289225" y="21834"/>
                    <a:pt x="288079" y="15714"/>
                    <a:pt x="288079" y="15714"/>
                  </a:cubicBezTo>
                  <a:cubicBezTo>
                    <a:pt x="286895" y="9397"/>
                    <a:pt x="266562" y="16109"/>
                    <a:pt x="266562" y="16109"/>
                  </a:cubicBezTo>
                  <a:lnTo>
                    <a:pt x="228462" y="31822"/>
                  </a:lnTo>
                  <a:lnTo>
                    <a:pt x="97579" y="30638"/>
                  </a:lnTo>
                  <a:lnTo>
                    <a:pt x="98211" y="6159"/>
                  </a:lnTo>
                  <a:lnTo>
                    <a:pt x="4165" y="0"/>
                  </a:lnTo>
                  <a:lnTo>
                    <a:pt x="533" y="33678"/>
                  </a:lnTo>
                  <a:cubicBezTo>
                    <a:pt x="-178" y="40469"/>
                    <a:pt x="-178" y="47299"/>
                    <a:pt x="533" y="54051"/>
                  </a:cubicBezTo>
                  <a:cubicBezTo>
                    <a:pt x="533" y="54051"/>
                    <a:pt x="533" y="54130"/>
                    <a:pt x="533" y="54130"/>
                  </a:cubicBezTo>
                  <a:cubicBezTo>
                    <a:pt x="4402" y="90769"/>
                    <a:pt x="24104" y="116077"/>
                    <a:pt x="59479" y="116945"/>
                  </a:cubicBezTo>
                  <a:lnTo>
                    <a:pt x="232963" y="106088"/>
                  </a:lnTo>
                  <a:lnTo>
                    <a:pt x="281012" y="107825"/>
                  </a:lnTo>
                  <a:cubicBezTo>
                    <a:pt x="300319" y="115011"/>
                    <a:pt x="309913" y="114734"/>
                    <a:pt x="314374" y="113510"/>
                  </a:cubicBezTo>
                  <a:cubicBezTo>
                    <a:pt x="316901" y="112839"/>
                    <a:pt x="318086" y="109839"/>
                    <a:pt x="316585" y="107667"/>
                  </a:cubicBezTo>
                  <a:cubicBezTo>
                    <a:pt x="313703" y="103521"/>
                    <a:pt x="306833" y="100521"/>
                    <a:pt x="301819" y="98823"/>
                  </a:cubicBezTo>
                  <a:cubicBezTo>
                    <a:pt x="301069" y="98547"/>
                    <a:pt x="301345" y="97481"/>
                    <a:pt x="302096" y="97520"/>
                  </a:cubicBezTo>
                  <a:cubicBezTo>
                    <a:pt x="317730" y="98389"/>
                    <a:pt x="325942" y="96375"/>
                    <a:pt x="329891" y="94796"/>
                  </a:cubicBezTo>
                  <a:cubicBezTo>
                    <a:pt x="331944" y="93967"/>
                    <a:pt x="332378" y="91243"/>
                    <a:pt x="330680" y="89821"/>
                  </a:cubicBezTo>
                  <a:cubicBezTo>
                    <a:pt x="326535" y="86347"/>
                    <a:pt x="317770" y="83070"/>
                    <a:pt x="311334" y="80977"/>
                  </a:cubicBezTo>
                  <a:cubicBezTo>
                    <a:pt x="310347" y="80661"/>
                    <a:pt x="310623" y="79201"/>
                    <a:pt x="311689" y="79240"/>
                  </a:cubicBezTo>
                  <a:cubicBezTo>
                    <a:pt x="329693" y="80188"/>
                    <a:pt x="338103" y="78174"/>
                    <a:pt x="342051" y="76279"/>
                  </a:cubicBezTo>
                  <a:cubicBezTo>
                    <a:pt x="344104" y="75292"/>
                    <a:pt x="344262" y="72449"/>
                    <a:pt x="342367" y="71186"/>
                  </a:cubicBezTo>
                  <a:cubicBezTo>
                    <a:pt x="333878" y="65579"/>
                    <a:pt x="319902" y="61947"/>
                    <a:pt x="310861" y="60052"/>
                  </a:cubicBezTo>
                  <a:close/>
                </a:path>
              </a:pathLst>
            </a:custGeom>
            <a:solidFill>
              <a:srgbClr val="EFA8C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1647526" y="3013741"/>
              <a:ext cx="968443" cy="336888"/>
            </a:xfrm>
            <a:custGeom>
              <a:avLst/>
              <a:gdLst/>
              <a:ahLst/>
              <a:cxnLst/>
              <a:rect l="l" t="t" r="r" b="b"/>
              <a:pathLst>
                <a:path w="347698" h="120952" extrusionOk="0">
                  <a:moveTo>
                    <a:pt x="61602" y="120913"/>
                  </a:moveTo>
                  <a:cubicBezTo>
                    <a:pt x="26976" y="120084"/>
                    <a:pt x="4787" y="96513"/>
                    <a:pt x="562" y="56320"/>
                  </a:cubicBezTo>
                  <a:cubicBezTo>
                    <a:pt x="-187" y="49214"/>
                    <a:pt x="-187" y="42186"/>
                    <a:pt x="562" y="35435"/>
                  </a:cubicBezTo>
                  <a:lnTo>
                    <a:pt x="4195" y="1757"/>
                  </a:lnTo>
                  <a:cubicBezTo>
                    <a:pt x="4314" y="691"/>
                    <a:pt x="5261" y="-139"/>
                    <a:pt x="6367" y="19"/>
                  </a:cubicBezTo>
                  <a:cubicBezTo>
                    <a:pt x="7433" y="138"/>
                    <a:pt x="8222" y="1125"/>
                    <a:pt x="8104" y="2191"/>
                  </a:cubicBezTo>
                  <a:lnTo>
                    <a:pt x="4472" y="35869"/>
                  </a:lnTo>
                  <a:cubicBezTo>
                    <a:pt x="3761" y="42383"/>
                    <a:pt x="3761" y="49095"/>
                    <a:pt x="4472" y="55847"/>
                  </a:cubicBezTo>
                  <a:cubicBezTo>
                    <a:pt x="8459" y="93947"/>
                    <a:pt x="29266" y="116175"/>
                    <a:pt x="61523" y="117004"/>
                  </a:cubicBezTo>
                  <a:lnTo>
                    <a:pt x="234848" y="106147"/>
                  </a:lnTo>
                  <a:lnTo>
                    <a:pt x="283095" y="107884"/>
                  </a:lnTo>
                  <a:cubicBezTo>
                    <a:pt x="283293" y="107884"/>
                    <a:pt x="283529" y="107923"/>
                    <a:pt x="283727" y="108002"/>
                  </a:cubicBezTo>
                  <a:cubicBezTo>
                    <a:pt x="303152" y="115227"/>
                    <a:pt x="312233" y="114635"/>
                    <a:pt x="315904" y="113648"/>
                  </a:cubicBezTo>
                  <a:cubicBezTo>
                    <a:pt x="316496" y="113490"/>
                    <a:pt x="316970" y="113056"/>
                    <a:pt x="317207" y="112464"/>
                  </a:cubicBezTo>
                  <a:cubicBezTo>
                    <a:pt x="317326" y="112148"/>
                    <a:pt x="317444" y="111516"/>
                    <a:pt x="317010" y="110884"/>
                  </a:cubicBezTo>
                  <a:cubicBezTo>
                    <a:pt x="314996" y="108042"/>
                    <a:pt x="310100" y="105160"/>
                    <a:pt x="303231" y="102751"/>
                  </a:cubicBezTo>
                  <a:cubicBezTo>
                    <a:pt x="301967" y="102317"/>
                    <a:pt x="301256" y="101053"/>
                    <a:pt x="301494" y="99751"/>
                  </a:cubicBezTo>
                  <a:cubicBezTo>
                    <a:pt x="301730" y="98448"/>
                    <a:pt x="302954" y="97500"/>
                    <a:pt x="304257" y="97619"/>
                  </a:cubicBezTo>
                  <a:cubicBezTo>
                    <a:pt x="319971" y="98487"/>
                    <a:pt x="327867" y="96395"/>
                    <a:pt x="331223" y="95052"/>
                  </a:cubicBezTo>
                  <a:cubicBezTo>
                    <a:pt x="331658" y="94894"/>
                    <a:pt x="331776" y="94539"/>
                    <a:pt x="331815" y="94342"/>
                  </a:cubicBezTo>
                  <a:cubicBezTo>
                    <a:pt x="331815" y="94184"/>
                    <a:pt x="331855" y="93749"/>
                    <a:pt x="331460" y="93433"/>
                  </a:cubicBezTo>
                  <a:cubicBezTo>
                    <a:pt x="328460" y="90907"/>
                    <a:pt x="321826" y="87867"/>
                    <a:pt x="312785" y="84945"/>
                  </a:cubicBezTo>
                  <a:cubicBezTo>
                    <a:pt x="311404" y="84511"/>
                    <a:pt x="310614" y="83129"/>
                    <a:pt x="310851" y="81707"/>
                  </a:cubicBezTo>
                  <a:cubicBezTo>
                    <a:pt x="311127" y="80286"/>
                    <a:pt x="312391" y="79299"/>
                    <a:pt x="313851" y="79378"/>
                  </a:cubicBezTo>
                  <a:cubicBezTo>
                    <a:pt x="331460" y="80325"/>
                    <a:pt x="339554" y="78391"/>
                    <a:pt x="343226" y="76575"/>
                  </a:cubicBezTo>
                  <a:cubicBezTo>
                    <a:pt x="343660" y="76377"/>
                    <a:pt x="343739" y="75982"/>
                    <a:pt x="343739" y="75785"/>
                  </a:cubicBezTo>
                  <a:cubicBezTo>
                    <a:pt x="343739" y="75627"/>
                    <a:pt x="343739" y="75193"/>
                    <a:pt x="343305" y="74916"/>
                  </a:cubicBezTo>
                  <a:cubicBezTo>
                    <a:pt x="334816" y="69310"/>
                    <a:pt x="320327" y="65717"/>
                    <a:pt x="312469" y="64059"/>
                  </a:cubicBezTo>
                  <a:cubicBezTo>
                    <a:pt x="311048" y="63743"/>
                    <a:pt x="310100" y="62480"/>
                    <a:pt x="310219" y="61058"/>
                  </a:cubicBezTo>
                  <a:cubicBezTo>
                    <a:pt x="310337" y="59597"/>
                    <a:pt x="311522" y="58453"/>
                    <a:pt x="312982" y="58413"/>
                  </a:cubicBezTo>
                  <a:cubicBezTo>
                    <a:pt x="329802" y="57742"/>
                    <a:pt x="333237" y="54781"/>
                    <a:pt x="333908" y="53873"/>
                  </a:cubicBezTo>
                  <a:cubicBezTo>
                    <a:pt x="334066" y="53675"/>
                    <a:pt x="333948" y="53241"/>
                    <a:pt x="333671" y="53004"/>
                  </a:cubicBezTo>
                  <a:cubicBezTo>
                    <a:pt x="328815" y="48898"/>
                    <a:pt x="307060" y="44594"/>
                    <a:pt x="275435" y="41475"/>
                  </a:cubicBezTo>
                  <a:cubicBezTo>
                    <a:pt x="273659" y="41317"/>
                    <a:pt x="272198" y="40054"/>
                    <a:pt x="271724" y="38317"/>
                  </a:cubicBezTo>
                  <a:cubicBezTo>
                    <a:pt x="271250" y="36580"/>
                    <a:pt x="271922" y="34763"/>
                    <a:pt x="273422" y="33737"/>
                  </a:cubicBezTo>
                  <a:cubicBezTo>
                    <a:pt x="288267" y="23511"/>
                    <a:pt x="288109" y="18023"/>
                    <a:pt x="288109" y="17984"/>
                  </a:cubicBezTo>
                  <a:cubicBezTo>
                    <a:pt x="288109" y="17984"/>
                    <a:pt x="288030" y="17786"/>
                    <a:pt x="287714" y="17589"/>
                  </a:cubicBezTo>
                  <a:cubicBezTo>
                    <a:pt x="284950" y="15970"/>
                    <a:pt x="275199" y="18023"/>
                    <a:pt x="269197" y="19997"/>
                  </a:cubicBezTo>
                  <a:lnTo>
                    <a:pt x="231216" y="35671"/>
                  </a:lnTo>
                  <a:cubicBezTo>
                    <a:pt x="230979" y="35750"/>
                    <a:pt x="230702" y="35790"/>
                    <a:pt x="230426" y="35829"/>
                  </a:cubicBezTo>
                  <a:lnTo>
                    <a:pt x="99544" y="34645"/>
                  </a:lnTo>
                  <a:cubicBezTo>
                    <a:pt x="98438" y="34645"/>
                    <a:pt x="97570" y="33737"/>
                    <a:pt x="97570" y="32671"/>
                  </a:cubicBezTo>
                  <a:cubicBezTo>
                    <a:pt x="97570" y="31605"/>
                    <a:pt x="98478" y="30697"/>
                    <a:pt x="99544" y="30697"/>
                  </a:cubicBezTo>
                  <a:lnTo>
                    <a:pt x="99544" y="30697"/>
                  </a:lnTo>
                  <a:lnTo>
                    <a:pt x="230031" y="31881"/>
                  </a:lnTo>
                  <a:lnTo>
                    <a:pt x="267776" y="16286"/>
                  </a:lnTo>
                  <a:cubicBezTo>
                    <a:pt x="270618" y="15338"/>
                    <a:pt x="284398" y="11074"/>
                    <a:pt x="289689" y="14193"/>
                  </a:cubicBezTo>
                  <a:cubicBezTo>
                    <a:pt x="290952" y="14944"/>
                    <a:pt x="291741" y="16010"/>
                    <a:pt x="291978" y="17391"/>
                  </a:cubicBezTo>
                  <a:cubicBezTo>
                    <a:pt x="292215" y="18615"/>
                    <a:pt x="292531" y="25367"/>
                    <a:pt x="275633" y="37014"/>
                  </a:cubicBezTo>
                  <a:lnTo>
                    <a:pt x="275633" y="39541"/>
                  </a:lnTo>
                  <a:cubicBezTo>
                    <a:pt x="275633" y="39541"/>
                    <a:pt x="275791" y="37567"/>
                    <a:pt x="275791" y="37567"/>
                  </a:cubicBezTo>
                  <a:cubicBezTo>
                    <a:pt x="295098" y="39462"/>
                    <a:pt x="328657" y="43647"/>
                    <a:pt x="336198" y="50003"/>
                  </a:cubicBezTo>
                  <a:cubicBezTo>
                    <a:pt x="338054" y="51583"/>
                    <a:pt x="338449" y="54346"/>
                    <a:pt x="337067" y="56242"/>
                  </a:cubicBezTo>
                  <a:cubicBezTo>
                    <a:pt x="334935" y="59124"/>
                    <a:pt x="329486" y="60979"/>
                    <a:pt x="320484" y="61887"/>
                  </a:cubicBezTo>
                  <a:cubicBezTo>
                    <a:pt x="329131" y="64059"/>
                    <a:pt x="338843" y="67257"/>
                    <a:pt x="345476" y="71639"/>
                  </a:cubicBezTo>
                  <a:cubicBezTo>
                    <a:pt x="346977" y="72627"/>
                    <a:pt x="347806" y="74285"/>
                    <a:pt x="347687" y="76061"/>
                  </a:cubicBezTo>
                  <a:cubicBezTo>
                    <a:pt x="347569" y="77838"/>
                    <a:pt x="346542" y="79338"/>
                    <a:pt x="344963" y="80128"/>
                  </a:cubicBezTo>
                  <a:cubicBezTo>
                    <a:pt x="340067" y="82497"/>
                    <a:pt x="331776" y="83642"/>
                    <a:pt x="320721" y="83523"/>
                  </a:cubicBezTo>
                  <a:cubicBezTo>
                    <a:pt x="325854" y="85498"/>
                    <a:pt x="331026" y="87867"/>
                    <a:pt x="333987" y="90393"/>
                  </a:cubicBezTo>
                  <a:cubicBezTo>
                    <a:pt x="335329" y="91538"/>
                    <a:pt x="335961" y="93236"/>
                    <a:pt x="335685" y="94973"/>
                  </a:cubicBezTo>
                  <a:cubicBezTo>
                    <a:pt x="335408" y="96671"/>
                    <a:pt x="334263" y="98092"/>
                    <a:pt x="332684" y="98724"/>
                  </a:cubicBezTo>
                  <a:cubicBezTo>
                    <a:pt x="328973" y="100185"/>
                    <a:pt x="322458" y="101725"/>
                    <a:pt x="311206" y="101764"/>
                  </a:cubicBezTo>
                  <a:cubicBezTo>
                    <a:pt x="314838" y="103541"/>
                    <a:pt x="318273" y="105831"/>
                    <a:pt x="320247" y="108594"/>
                  </a:cubicBezTo>
                  <a:cubicBezTo>
                    <a:pt x="321314" y="110134"/>
                    <a:pt x="321550" y="112029"/>
                    <a:pt x="320918" y="113806"/>
                  </a:cubicBezTo>
                  <a:cubicBezTo>
                    <a:pt x="320247" y="115622"/>
                    <a:pt x="318787" y="116965"/>
                    <a:pt x="316931" y="117478"/>
                  </a:cubicBezTo>
                  <a:cubicBezTo>
                    <a:pt x="311917" y="118860"/>
                    <a:pt x="301888" y="118939"/>
                    <a:pt x="282661" y="111832"/>
                  </a:cubicBezTo>
                  <a:lnTo>
                    <a:pt x="234927" y="110095"/>
                  </a:lnTo>
                  <a:lnTo>
                    <a:pt x="61641" y="1209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2858530" y="3789297"/>
              <a:ext cx="275360" cy="53004"/>
            </a:xfrm>
            <a:custGeom>
              <a:avLst/>
              <a:gdLst/>
              <a:ahLst/>
              <a:cxnLst/>
              <a:rect l="l" t="t" r="r" b="b"/>
              <a:pathLst>
                <a:path w="98862" h="19030" extrusionOk="0">
                  <a:moveTo>
                    <a:pt x="592" y="19030"/>
                  </a:moveTo>
                  <a:lnTo>
                    <a:pt x="0" y="0"/>
                  </a:lnTo>
                  <a:lnTo>
                    <a:pt x="96414" y="1579"/>
                  </a:lnTo>
                  <a:lnTo>
                    <a:pt x="98862" y="17885"/>
                  </a:lnTo>
                  <a:lnTo>
                    <a:pt x="592" y="19030"/>
                  </a:lnTo>
                  <a:close/>
                </a:path>
              </a:pathLst>
            </a:custGeom>
            <a:solidFill>
              <a:srgbClr val="EFA8C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1794423" y="3003706"/>
              <a:ext cx="1435360" cy="1119568"/>
            </a:xfrm>
            <a:custGeom>
              <a:avLst/>
              <a:gdLst/>
              <a:ahLst/>
              <a:cxnLst/>
              <a:rect l="l" t="t" r="r" b="b"/>
              <a:pathLst>
                <a:path w="515334" h="401956" extrusionOk="0">
                  <a:moveTo>
                    <a:pt x="239356" y="363342"/>
                  </a:moveTo>
                  <a:lnTo>
                    <a:pt x="348287" y="232775"/>
                  </a:lnTo>
                  <a:lnTo>
                    <a:pt x="350735" y="281575"/>
                  </a:lnTo>
                  <a:lnTo>
                    <a:pt x="515335" y="284220"/>
                  </a:lnTo>
                  <a:lnTo>
                    <a:pt x="501950" y="110579"/>
                  </a:lnTo>
                  <a:cubicBezTo>
                    <a:pt x="499937" y="72281"/>
                    <a:pt x="480670" y="30865"/>
                    <a:pt x="441582" y="13019"/>
                  </a:cubicBezTo>
                  <a:cubicBezTo>
                    <a:pt x="410589" y="-1155"/>
                    <a:pt x="359539" y="-10670"/>
                    <a:pt x="318044" y="22455"/>
                  </a:cubicBezTo>
                  <a:lnTo>
                    <a:pt x="11664" y="203796"/>
                  </a:lnTo>
                  <a:lnTo>
                    <a:pt x="728" y="288484"/>
                  </a:lnTo>
                  <a:cubicBezTo>
                    <a:pt x="-3220" y="319122"/>
                    <a:pt x="9058" y="349800"/>
                    <a:pt x="33577" y="368593"/>
                  </a:cubicBezTo>
                  <a:cubicBezTo>
                    <a:pt x="61175" y="389795"/>
                    <a:pt x="103578" y="403613"/>
                    <a:pt x="155931" y="401797"/>
                  </a:cubicBezTo>
                  <a:lnTo>
                    <a:pt x="155931" y="401797"/>
                  </a:lnTo>
                  <a:cubicBezTo>
                    <a:pt x="188859" y="400652"/>
                    <a:pt x="219695" y="386399"/>
                    <a:pt x="239317" y="3633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1813277" y="3125582"/>
              <a:ext cx="1305108" cy="840214"/>
            </a:xfrm>
            <a:custGeom>
              <a:avLst/>
              <a:gdLst/>
              <a:ahLst/>
              <a:cxnLst/>
              <a:rect l="l" t="t" r="r" b="b"/>
              <a:pathLst>
                <a:path w="468570" h="301660" extrusionOk="0">
                  <a:moveTo>
                    <a:pt x="6001" y="301621"/>
                  </a:moveTo>
                  <a:lnTo>
                    <a:pt x="313762" y="38790"/>
                  </a:lnTo>
                  <a:cubicBezTo>
                    <a:pt x="346453" y="8508"/>
                    <a:pt x="377999" y="12417"/>
                    <a:pt x="402834" y="25880"/>
                  </a:cubicBezTo>
                  <a:cubicBezTo>
                    <a:pt x="434142" y="42857"/>
                    <a:pt x="439551" y="62677"/>
                    <a:pt x="441526" y="98250"/>
                  </a:cubicBezTo>
                  <a:lnTo>
                    <a:pt x="453449" y="239635"/>
                  </a:lnTo>
                  <a:lnTo>
                    <a:pt x="468571" y="239872"/>
                  </a:lnTo>
                  <a:lnTo>
                    <a:pt x="456489" y="95447"/>
                  </a:lnTo>
                  <a:cubicBezTo>
                    <a:pt x="454476" y="59913"/>
                    <a:pt x="435011" y="27104"/>
                    <a:pt x="403702" y="10127"/>
                  </a:cubicBezTo>
                  <a:cubicBezTo>
                    <a:pt x="378868" y="-3337"/>
                    <a:pt x="347322" y="-7245"/>
                    <a:pt x="314631" y="23037"/>
                  </a:cubicBezTo>
                  <a:lnTo>
                    <a:pt x="0" y="290014"/>
                  </a:lnTo>
                  <a:lnTo>
                    <a:pt x="5922" y="30166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2754719" y="3380429"/>
              <a:ext cx="15394" cy="277123"/>
            </a:xfrm>
            <a:custGeom>
              <a:avLst/>
              <a:gdLst/>
              <a:ahLst/>
              <a:cxnLst/>
              <a:rect l="l" t="t" r="r" b="b"/>
              <a:pathLst>
                <a:path w="5527" h="99495" extrusionOk="0">
                  <a:moveTo>
                    <a:pt x="3553" y="99496"/>
                  </a:moveTo>
                  <a:cubicBezTo>
                    <a:pt x="2487" y="99496"/>
                    <a:pt x="1579" y="98627"/>
                    <a:pt x="1579" y="97561"/>
                  </a:cubicBezTo>
                  <a:lnTo>
                    <a:pt x="0" y="2015"/>
                  </a:lnTo>
                  <a:cubicBezTo>
                    <a:pt x="0" y="909"/>
                    <a:pt x="868" y="41"/>
                    <a:pt x="1935" y="1"/>
                  </a:cubicBezTo>
                  <a:cubicBezTo>
                    <a:pt x="3080" y="-38"/>
                    <a:pt x="3909" y="870"/>
                    <a:pt x="3948" y="1936"/>
                  </a:cubicBezTo>
                  <a:lnTo>
                    <a:pt x="5528" y="97482"/>
                  </a:lnTo>
                  <a:cubicBezTo>
                    <a:pt x="5528" y="98587"/>
                    <a:pt x="4659" y="99456"/>
                    <a:pt x="3593" y="99496"/>
                  </a:cubicBezTo>
                  <a:lnTo>
                    <a:pt x="3593" y="994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2793978" y="4058499"/>
              <a:ext cx="660470" cy="59271"/>
            </a:xfrm>
            <a:custGeom>
              <a:avLst/>
              <a:gdLst/>
              <a:ahLst/>
              <a:cxnLst/>
              <a:rect l="l" t="t" r="r" b="b"/>
              <a:pathLst>
                <a:path w="237127" h="21280" extrusionOk="0">
                  <a:moveTo>
                    <a:pt x="237128" y="1540"/>
                  </a:moveTo>
                  <a:lnTo>
                    <a:pt x="237049" y="21281"/>
                  </a:lnTo>
                  <a:lnTo>
                    <a:pt x="0" y="20649"/>
                  </a:lnTo>
                  <a:lnTo>
                    <a:pt x="1224" y="0"/>
                  </a:lnTo>
                  <a:lnTo>
                    <a:pt x="237128" y="15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2797387" y="3838232"/>
              <a:ext cx="657063" cy="224445"/>
            </a:xfrm>
            <a:custGeom>
              <a:avLst/>
              <a:gdLst/>
              <a:ahLst/>
              <a:cxnLst/>
              <a:rect l="l" t="t" r="r" b="b"/>
              <a:pathLst>
                <a:path w="235904" h="80582" extrusionOk="0">
                  <a:moveTo>
                    <a:pt x="184854" y="43233"/>
                  </a:moveTo>
                  <a:lnTo>
                    <a:pt x="152953" y="32178"/>
                  </a:lnTo>
                  <a:lnTo>
                    <a:pt x="120775" y="0"/>
                  </a:lnTo>
                  <a:lnTo>
                    <a:pt x="21913" y="908"/>
                  </a:lnTo>
                  <a:lnTo>
                    <a:pt x="10660" y="41022"/>
                  </a:lnTo>
                  <a:lnTo>
                    <a:pt x="0" y="79043"/>
                  </a:lnTo>
                  <a:lnTo>
                    <a:pt x="45681" y="79359"/>
                  </a:lnTo>
                  <a:lnTo>
                    <a:pt x="235904" y="80583"/>
                  </a:lnTo>
                  <a:cubicBezTo>
                    <a:pt x="223428" y="63408"/>
                    <a:pt x="205700" y="50418"/>
                    <a:pt x="184854" y="431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2849946" y="4068604"/>
              <a:ext cx="11283" cy="51587"/>
            </a:xfrm>
            <a:custGeom>
              <a:avLst/>
              <a:gdLst/>
              <a:ahLst/>
              <a:cxnLst/>
              <a:rect l="l" t="t" r="r" b="b"/>
              <a:pathLst>
                <a:path w="4051" h="18521" extrusionOk="0">
                  <a:moveTo>
                    <a:pt x="1976" y="18522"/>
                  </a:moveTo>
                  <a:cubicBezTo>
                    <a:pt x="1779" y="18522"/>
                    <a:pt x="1542" y="18522"/>
                    <a:pt x="1345" y="18403"/>
                  </a:cubicBezTo>
                  <a:cubicBezTo>
                    <a:pt x="358" y="18087"/>
                    <a:pt x="-156" y="17100"/>
                    <a:pt x="42" y="16113"/>
                  </a:cubicBezTo>
                  <a:cubicBezTo>
                    <a:pt x="160" y="15047"/>
                    <a:pt x="121" y="8178"/>
                    <a:pt x="2" y="2018"/>
                  </a:cubicBezTo>
                  <a:cubicBezTo>
                    <a:pt x="2" y="913"/>
                    <a:pt x="831" y="44"/>
                    <a:pt x="1937" y="5"/>
                  </a:cubicBezTo>
                  <a:cubicBezTo>
                    <a:pt x="3003" y="-74"/>
                    <a:pt x="3911" y="834"/>
                    <a:pt x="3951" y="1939"/>
                  </a:cubicBezTo>
                  <a:cubicBezTo>
                    <a:pt x="4187" y="16074"/>
                    <a:pt x="3951" y="16785"/>
                    <a:pt x="3832" y="17140"/>
                  </a:cubicBezTo>
                  <a:cubicBezTo>
                    <a:pt x="3556" y="17969"/>
                    <a:pt x="2805" y="18482"/>
                    <a:pt x="1976" y="18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2907571" y="4068604"/>
              <a:ext cx="11283" cy="51587"/>
            </a:xfrm>
            <a:custGeom>
              <a:avLst/>
              <a:gdLst/>
              <a:ahLst/>
              <a:cxnLst/>
              <a:rect l="l" t="t" r="r" b="b"/>
              <a:pathLst>
                <a:path w="4051" h="18521" extrusionOk="0">
                  <a:moveTo>
                    <a:pt x="1976" y="18522"/>
                  </a:moveTo>
                  <a:cubicBezTo>
                    <a:pt x="1779" y="18522"/>
                    <a:pt x="1542" y="18522"/>
                    <a:pt x="1345" y="18403"/>
                  </a:cubicBezTo>
                  <a:cubicBezTo>
                    <a:pt x="358" y="18087"/>
                    <a:pt x="-156" y="17100"/>
                    <a:pt x="42" y="16113"/>
                  </a:cubicBezTo>
                  <a:cubicBezTo>
                    <a:pt x="160" y="15047"/>
                    <a:pt x="121" y="8178"/>
                    <a:pt x="2" y="2018"/>
                  </a:cubicBezTo>
                  <a:cubicBezTo>
                    <a:pt x="2" y="913"/>
                    <a:pt x="831" y="44"/>
                    <a:pt x="1937" y="5"/>
                  </a:cubicBezTo>
                  <a:cubicBezTo>
                    <a:pt x="2963" y="-74"/>
                    <a:pt x="3911" y="834"/>
                    <a:pt x="3951" y="1939"/>
                  </a:cubicBezTo>
                  <a:cubicBezTo>
                    <a:pt x="4187" y="16074"/>
                    <a:pt x="3951" y="16785"/>
                    <a:pt x="3832" y="17140"/>
                  </a:cubicBezTo>
                  <a:cubicBezTo>
                    <a:pt x="3556" y="17969"/>
                    <a:pt x="2805" y="18482"/>
                    <a:pt x="1976" y="18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2965085" y="4068604"/>
              <a:ext cx="11283" cy="51587"/>
            </a:xfrm>
            <a:custGeom>
              <a:avLst/>
              <a:gdLst/>
              <a:ahLst/>
              <a:cxnLst/>
              <a:rect l="l" t="t" r="r" b="b"/>
              <a:pathLst>
                <a:path w="4051" h="18521" extrusionOk="0">
                  <a:moveTo>
                    <a:pt x="1976" y="18522"/>
                  </a:moveTo>
                  <a:cubicBezTo>
                    <a:pt x="1779" y="18522"/>
                    <a:pt x="1542" y="18522"/>
                    <a:pt x="1345" y="18403"/>
                  </a:cubicBezTo>
                  <a:cubicBezTo>
                    <a:pt x="358" y="18087"/>
                    <a:pt x="-156" y="17100"/>
                    <a:pt x="42" y="16113"/>
                  </a:cubicBezTo>
                  <a:cubicBezTo>
                    <a:pt x="160" y="15047"/>
                    <a:pt x="121" y="8178"/>
                    <a:pt x="2" y="2018"/>
                  </a:cubicBezTo>
                  <a:cubicBezTo>
                    <a:pt x="2" y="913"/>
                    <a:pt x="831" y="44"/>
                    <a:pt x="1937" y="5"/>
                  </a:cubicBezTo>
                  <a:cubicBezTo>
                    <a:pt x="3082" y="-74"/>
                    <a:pt x="3911" y="834"/>
                    <a:pt x="3951" y="1939"/>
                  </a:cubicBezTo>
                  <a:cubicBezTo>
                    <a:pt x="4188" y="16074"/>
                    <a:pt x="3951" y="16785"/>
                    <a:pt x="3832" y="17140"/>
                  </a:cubicBezTo>
                  <a:cubicBezTo>
                    <a:pt x="3556" y="17969"/>
                    <a:pt x="2805" y="18482"/>
                    <a:pt x="1976" y="18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022713" y="4068604"/>
              <a:ext cx="11280" cy="51587"/>
            </a:xfrm>
            <a:custGeom>
              <a:avLst/>
              <a:gdLst/>
              <a:ahLst/>
              <a:cxnLst/>
              <a:rect l="l" t="t" r="r" b="b"/>
              <a:pathLst>
                <a:path w="4050" h="18521" extrusionOk="0">
                  <a:moveTo>
                    <a:pt x="1974" y="18522"/>
                  </a:moveTo>
                  <a:cubicBezTo>
                    <a:pt x="1777" y="18522"/>
                    <a:pt x="1540" y="18522"/>
                    <a:pt x="1343" y="18403"/>
                  </a:cubicBezTo>
                  <a:cubicBezTo>
                    <a:pt x="395" y="18087"/>
                    <a:pt x="-158" y="17061"/>
                    <a:pt x="40" y="16113"/>
                  </a:cubicBezTo>
                  <a:cubicBezTo>
                    <a:pt x="158" y="15047"/>
                    <a:pt x="119" y="8178"/>
                    <a:pt x="0" y="2018"/>
                  </a:cubicBezTo>
                  <a:cubicBezTo>
                    <a:pt x="0" y="913"/>
                    <a:pt x="829" y="44"/>
                    <a:pt x="1935" y="5"/>
                  </a:cubicBezTo>
                  <a:cubicBezTo>
                    <a:pt x="3041" y="-74"/>
                    <a:pt x="3909" y="834"/>
                    <a:pt x="3949" y="1939"/>
                  </a:cubicBezTo>
                  <a:cubicBezTo>
                    <a:pt x="4186" y="16074"/>
                    <a:pt x="3949" y="16785"/>
                    <a:pt x="3830" y="17140"/>
                  </a:cubicBezTo>
                  <a:cubicBezTo>
                    <a:pt x="3554" y="17969"/>
                    <a:pt x="2764" y="18482"/>
                    <a:pt x="1974" y="18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080332" y="4068604"/>
              <a:ext cx="11283" cy="51587"/>
            </a:xfrm>
            <a:custGeom>
              <a:avLst/>
              <a:gdLst/>
              <a:ahLst/>
              <a:cxnLst/>
              <a:rect l="l" t="t" r="r" b="b"/>
              <a:pathLst>
                <a:path w="4051" h="18521" extrusionOk="0">
                  <a:moveTo>
                    <a:pt x="1976" y="18522"/>
                  </a:moveTo>
                  <a:cubicBezTo>
                    <a:pt x="1779" y="18522"/>
                    <a:pt x="1542" y="18522"/>
                    <a:pt x="1345" y="18403"/>
                  </a:cubicBezTo>
                  <a:cubicBezTo>
                    <a:pt x="358" y="18087"/>
                    <a:pt x="-155" y="17100"/>
                    <a:pt x="42" y="16113"/>
                  </a:cubicBezTo>
                  <a:cubicBezTo>
                    <a:pt x="160" y="15047"/>
                    <a:pt x="121" y="8178"/>
                    <a:pt x="2" y="2018"/>
                  </a:cubicBezTo>
                  <a:cubicBezTo>
                    <a:pt x="2" y="913"/>
                    <a:pt x="832" y="44"/>
                    <a:pt x="1937" y="5"/>
                  </a:cubicBezTo>
                  <a:cubicBezTo>
                    <a:pt x="2963" y="-74"/>
                    <a:pt x="3911" y="834"/>
                    <a:pt x="3950" y="1939"/>
                  </a:cubicBezTo>
                  <a:cubicBezTo>
                    <a:pt x="4187" y="16074"/>
                    <a:pt x="3950" y="16785"/>
                    <a:pt x="3832" y="17140"/>
                  </a:cubicBezTo>
                  <a:cubicBezTo>
                    <a:pt x="3556" y="17969"/>
                    <a:pt x="2806" y="18482"/>
                    <a:pt x="1976" y="18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137954" y="4068604"/>
              <a:ext cx="11283" cy="51587"/>
            </a:xfrm>
            <a:custGeom>
              <a:avLst/>
              <a:gdLst/>
              <a:ahLst/>
              <a:cxnLst/>
              <a:rect l="l" t="t" r="r" b="b"/>
              <a:pathLst>
                <a:path w="4051" h="18521" extrusionOk="0">
                  <a:moveTo>
                    <a:pt x="1976" y="18522"/>
                  </a:moveTo>
                  <a:cubicBezTo>
                    <a:pt x="1779" y="18522"/>
                    <a:pt x="1542" y="18522"/>
                    <a:pt x="1345" y="18403"/>
                  </a:cubicBezTo>
                  <a:cubicBezTo>
                    <a:pt x="358" y="18087"/>
                    <a:pt x="-155" y="17100"/>
                    <a:pt x="42" y="16113"/>
                  </a:cubicBezTo>
                  <a:cubicBezTo>
                    <a:pt x="160" y="15047"/>
                    <a:pt x="121" y="8178"/>
                    <a:pt x="2" y="2018"/>
                  </a:cubicBezTo>
                  <a:cubicBezTo>
                    <a:pt x="2" y="913"/>
                    <a:pt x="832" y="44"/>
                    <a:pt x="1937" y="5"/>
                  </a:cubicBezTo>
                  <a:cubicBezTo>
                    <a:pt x="3082" y="-74"/>
                    <a:pt x="3911" y="834"/>
                    <a:pt x="3950" y="1939"/>
                  </a:cubicBezTo>
                  <a:cubicBezTo>
                    <a:pt x="4187" y="16074"/>
                    <a:pt x="3950" y="16785"/>
                    <a:pt x="3832" y="17140"/>
                  </a:cubicBezTo>
                  <a:cubicBezTo>
                    <a:pt x="3556" y="17969"/>
                    <a:pt x="2806" y="18482"/>
                    <a:pt x="1976" y="18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3195468" y="4068604"/>
              <a:ext cx="11283" cy="51587"/>
            </a:xfrm>
            <a:custGeom>
              <a:avLst/>
              <a:gdLst/>
              <a:ahLst/>
              <a:cxnLst/>
              <a:rect l="l" t="t" r="r" b="b"/>
              <a:pathLst>
                <a:path w="4051" h="18521" extrusionOk="0">
                  <a:moveTo>
                    <a:pt x="1976" y="18522"/>
                  </a:moveTo>
                  <a:cubicBezTo>
                    <a:pt x="1779" y="18522"/>
                    <a:pt x="1542" y="18522"/>
                    <a:pt x="1345" y="18403"/>
                  </a:cubicBezTo>
                  <a:cubicBezTo>
                    <a:pt x="358" y="18087"/>
                    <a:pt x="-155" y="17100"/>
                    <a:pt x="42" y="16113"/>
                  </a:cubicBezTo>
                  <a:cubicBezTo>
                    <a:pt x="160" y="15047"/>
                    <a:pt x="121" y="8178"/>
                    <a:pt x="2" y="2018"/>
                  </a:cubicBezTo>
                  <a:cubicBezTo>
                    <a:pt x="2" y="913"/>
                    <a:pt x="832" y="44"/>
                    <a:pt x="1937" y="5"/>
                  </a:cubicBezTo>
                  <a:cubicBezTo>
                    <a:pt x="3042" y="-74"/>
                    <a:pt x="3911" y="834"/>
                    <a:pt x="3950" y="1939"/>
                  </a:cubicBezTo>
                  <a:cubicBezTo>
                    <a:pt x="4187" y="16074"/>
                    <a:pt x="3950" y="16785"/>
                    <a:pt x="3832" y="17140"/>
                  </a:cubicBezTo>
                  <a:cubicBezTo>
                    <a:pt x="3556" y="17969"/>
                    <a:pt x="2806" y="18482"/>
                    <a:pt x="1976" y="18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3253093" y="4068604"/>
              <a:ext cx="11286" cy="51587"/>
            </a:xfrm>
            <a:custGeom>
              <a:avLst/>
              <a:gdLst/>
              <a:ahLst/>
              <a:cxnLst/>
              <a:rect l="l" t="t" r="r" b="b"/>
              <a:pathLst>
                <a:path w="4052" h="18521" extrusionOk="0">
                  <a:moveTo>
                    <a:pt x="1977" y="18522"/>
                  </a:moveTo>
                  <a:cubicBezTo>
                    <a:pt x="1779" y="18522"/>
                    <a:pt x="1542" y="18522"/>
                    <a:pt x="1345" y="18403"/>
                  </a:cubicBezTo>
                  <a:cubicBezTo>
                    <a:pt x="358" y="18087"/>
                    <a:pt x="-155" y="17100"/>
                    <a:pt x="42" y="16113"/>
                  </a:cubicBezTo>
                  <a:cubicBezTo>
                    <a:pt x="160" y="15047"/>
                    <a:pt x="121" y="8178"/>
                    <a:pt x="3" y="2018"/>
                  </a:cubicBezTo>
                  <a:cubicBezTo>
                    <a:pt x="3" y="913"/>
                    <a:pt x="832" y="44"/>
                    <a:pt x="1937" y="5"/>
                  </a:cubicBezTo>
                  <a:cubicBezTo>
                    <a:pt x="3003" y="-74"/>
                    <a:pt x="3911" y="834"/>
                    <a:pt x="3951" y="1939"/>
                  </a:cubicBezTo>
                  <a:cubicBezTo>
                    <a:pt x="4187" y="16074"/>
                    <a:pt x="3951" y="16785"/>
                    <a:pt x="3832" y="17140"/>
                  </a:cubicBezTo>
                  <a:cubicBezTo>
                    <a:pt x="3556" y="17969"/>
                    <a:pt x="2806" y="18482"/>
                    <a:pt x="1977" y="18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3310721" y="4068604"/>
              <a:ext cx="11278" cy="51587"/>
            </a:xfrm>
            <a:custGeom>
              <a:avLst/>
              <a:gdLst/>
              <a:ahLst/>
              <a:cxnLst/>
              <a:rect l="l" t="t" r="r" b="b"/>
              <a:pathLst>
                <a:path w="4049" h="18521" extrusionOk="0">
                  <a:moveTo>
                    <a:pt x="1974" y="18522"/>
                  </a:moveTo>
                  <a:cubicBezTo>
                    <a:pt x="1777" y="18522"/>
                    <a:pt x="1540" y="18522"/>
                    <a:pt x="1343" y="18403"/>
                  </a:cubicBezTo>
                  <a:cubicBezTo>
                    <a:pt x="395" y="18087"/>
                    <a:pt x="-158" y="17061"/>
                    <a:pt x="40" y="16113"/>
                  </a:cubicBezTo>
                  <a:cubicBezTo>
                    <a:pt x="158" y="15047"/>
                    <a:pt x="118" y="8178"/>
                    <a:pt x="0" y="2018"/>
                  </a:cubicBezTo>
                  <a:cubicBezTo>
                    <a:pt x="0" y="913"/>
                    <a:pt x="829" y="44"/>
                    <a:pt x="1935" y="5"/>
                  </a:cubicBezTo>
                  <a:cubicBezTo>
                    <a:pt x="2922" y="-74"/>
                    <a:pt x="3909" y="834"/>
                    <a:pt x="3949" y="1939"/>
                  </a:cubicBezTo>
                  <a:cubicBezTo>
                    <a:pt x="4185" y="16074"/>
                    <a:pt x="3949" y="16785"/>
                    <a:pt x="3830" y="17140"/>
                  </a:cubicBezTo>
                  <a:cubicBezTo>
                    <a:pt x="3553" y="17969"/>
                    <a:pt x="2764" y="18482"/>
                    <a:pt x="1974" y="18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3368235" y="4068604"/>
              <a:ext cx="11278" cy="51587"/>
            </a:xfrm>
            <a:custGeom>
              <a:avLst/>
              <a:gdLst/>
              <a:ahLst/>
              <a:cxnLst/>
              <a:rect l="l" t="t" r="r" b="b"/>
              <a:pathLst>
                <a:path w="4049" h="18521" extrusionOk="0">
                  <a:moveTo>
                    <a:pt x="1974" y="18522"/>
                  </a:moveTo>
                  <a:cubicBezTo>
                    <a:pt x="1777" y="18522"/>
                    <a:pt x="1540" y="18522"/>
                    <a:pt x="1343" y="18403"/>
                  </a:cubicBezTo>
                  <a:cubicBezTo>
                    <a:pt x="395" y="18087"/>
                    <a:pt x="-158" y="17061"/>
                    <a:pt x="40" y="16113"/>
                  </a:cubicBezTo>
                  <a:cubicBezTo>
                    <a:pt x="158" y="15047"/>
                    <a:pt x="119" y="8178"/>
                    <a:pt x="0" y="2018"/>
                  </a:cubicBezTo>
                  <a:cubicBezTo>
                    <a:pt x="0" y="913"/>
                    <a:pt x="829" y="44"/>
                    <a:pt x="1935" y="5"/>
                  </a:cubicBezTo>
                  <a:cubicBezTo>
                    <a:pt x="3041" y="-74"/>
                    <a:pt x="3909" y="834"/>
                    <a:pt x="3949" y="1939"/>
                  </a:cubicBezTo>
                  <a:cubicBezTo>
                    <a:pt x="4185" y="16074"/>
                    <a:pt x="3949" y="16785"/>
                    <a:pt x="3830" y="17140"/>
                  </a:cubicBezTo>
                  <a:cubicBezTo>
                    <a:pt x="3554" y="17969"/>
                    <a:pt x="2764" y="18482"/>
                    <a:pt x="1974" y="18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2791778" y="4053001"/>
              <a:ext cx="668168" cy="15286"/>
            </a:xfrm>
            <a:custGeom>
              <a:avLst/>
              <a:gdLst/>
              <a:ahLst/>
              <a:cxnLst/>
              <a:rect l="l" t="t" r="r" b="b"/>
              <a:pathLst>
                <a:path w="239891" h="5488" extrusionOk="0">
                  <a:moveTo>
                    <a:pt x="237918" y="5488"/>
                  </a:moveTo>
                  <a:lnTo>
                    <a:pt x="237918" y="5488"/>
                  </a:lnTo>
                  <a:lnTo>
                    <a:pt x="1974" y="3948"/>
                  </a:lnTo>
                  <a:cubicBezTo>
                    <a:pt x="868" y="3948"/>
                    <a:pt x="0" y="3040"/>
                    <a:pt x="0" y="1974"/>
                  </a:cubicBezTo>
                  <a:cubicBezTo>
                    <a:pt x="0" y="908"/>
                    <a:pt x="908" y="0"/>
                    <a:pt x="1974" y="0"/>
                  </a:cubicBezTo>
                  <a:lnTo>
                    <a:pt x="1974" y="0"/>
                  </a:lnTo>
                  <a:lnTo>
                    <a:pt x="237918" y="1540"/>
                  </a:lnTo>
                  <a:cubicBezTo>
                    <a:pt x="239023" y="1540"/>
                    <a:pt x="239892" y="2448"/>
                    <a:pt x="239892" y="3514"/>
                  </a:cubicBezTo>
                  <a:cubicBezTo>
                    <a:pt x="239892" y="4580"/>
                    <a:pt x="238984" y="5488"/>
                    <a:pt x="237918" y="54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3167746" y="3879003"/>
              <a:ext cx="198993" cy="144526"/>
            </a:xfrm>
            <a:custGeom>
              <a:avLst/>
              <a:gdLst/>
              <a:ahLst/>
              <a:cxnLst/>
              <a:rect l="l" t="t" r="r" b="b"/>
              <a:pathLst>
                <a:path w="71444" h="51889" extrusionOk="0">
                  <a:moveTo>
                    <a:pt x="66731" y="51889"/>
                  </a:moveTo>
                  <a:cubicBezTo>
                    <a:pt x="66731" y="51889"/>
                    <a:pt x="66573" y="51889"/>
                    <a:pt x="66494" y="51889"/>
                  </a:cubicBezTo>
                  <a:cubicBezTo>
                    <a:pt x="65428" y="51771"/>
                    <a:pt x="64639" y="50784"/>
                    <a:pt x="64757" y="49718"/>
                  </a:cubicBezTo>
                  <a:lnTo>
                    <a:pt x="67165" y="28437"/>
                  </a:lnTo>
                  <a:lnTo>
                    <a:pt x="32184" y="38465"/>
                  </a:lnTo>
                  <a:cubicBezTo>
                    <a:pt x="31355" y="38702"/>
                    <a:pt x="30447" y="38347"/>
                    <a:pt x="29973" y="37636"/>
                  </a:cubicBezTo>
                  <a:cubicBezTo>
                    <a:pt x="29500" y="36886"/>
                    <a:pt x="29579" y="35938"/>
                    <a:pt x="30171" y="35267"/>
                  </a:cubicBezTo>
                  <a:lnTo>
                    <a:pt x="46674" y="16671"/>
                  </a:lnTo>
                  <a:lnTo>
                    <a:pt x="2217" y="22199"/>
                  </a:lnTo>
                  <a:cubicBezTo>
                    <a:pt x="1349" y="22317"/>
                    <a:pt x="520" y="21843"/>
                    <a:pt x="164" y="21014"/>
                  </a:cubicBezTo>
                  <a:cubicBezTo>
                    <a:pt x="-191" y="20225"/>
                    <a:pt x="46" y="19277"/>
                    <a:pt x="717" y="18724"/>
                  </a:cubicBezTo>
                  <a:cubicBezTo>
                    <a:pt x="8890" y="11973"/>
                    <a:pt x="21406" y="1589"/>
                    <a:pt x="22472" y="563"/>
                  </a:cubicBezTo>
                  <a:cubicBezTo>
                    <a:pt x="23262" y="-188"/>
                    <a:pt x="24485" y="-188"/>
                    <a:pt x="25275" y="563"/>
                  </a:cubicBezTo>
                  <a:cubicBezTo>
                    <a:pt x="26025" y="1352"/>
                    <a:pt x="26025" y="2576"/>
                    <a:pt x="25275" y="3366"/>
                  </a:cubicBezTo>
                  <a:cubicBezTo>
                    <a:pt x="24209" y="4432"/>
                    <a:pt x="14733" y="12328"/>
                    <a:pt x="8495" y="17461"/>
                  </a:cubicBezTo>
                  <a:lnTo>
                    <a:pt x="51412" y="12131"/>
                  </a:lnTo>
                  <a:cubicBezTo>
                    <a:pt x="52241" y="12052"/>
                    <a:pt x="53031" y="12447"/>
                    <a:pt x="53386" y="13157"/>
                  </a:cubicBezTo>
                  <a:cubicBezTo>
                    <a:pt x="53781" y="13868"/>
                    <a:pt x="53662" y="14776"/>
                    <a:pt x="53110" y="15368"/>
                  </a:cubicBezTo>
                  <a:lnTo>
                    <a:pt x="37633" y="32780"/>
                  </a:lnTo>
                  <a:lnTo>
                    <a:pt x="68942" y="23778"/>
                  </a:lnTo>
                  <a:cubicBezTo>
                    <a:pt x="69574" y="23581"/>
                    <a:pt x="70245" y="23778"/>
                    <a:pt x="70758" y="24173"/>
                  </a:cubicBezTo>
                  <a:cubicBezTo>
                    <a:pt x="71271" y="24568"/>
                    <a:pt x="71508" y="25239"/>
                    <a:pt x="71429" y="25910"/>
                  </a:cubicBezTo>
                  <a:lnTo>
                    <a:pt x="68705" y="50112"/>
                  </a:lnTo>
                  <a:cubicBezTo>
                    <a:pt x="68587" y="51139"/>
                    <a:pt x="67718" y="51850"/>
                    <a:pt x="66731" y="518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2900430" y="3900915"/>
              <a:ext cx="109526" cy="109526"/>
            </a:xfrm>
            <a:custGeom>
              <a:avLst/>
              <a:gdLst/>
              <a:ahLst/>
              <a:cxnLst/>
              <a:rect l="l" t="t" r="r" b="b"/>
              <a:pathLst>
                <a:path w="39323" h="39323" extrusionOk="0">
                  <a:moveTo>
                    <a:pt x="39324" y="19662"/>
                  </a:moveTo>
                  <a:cubicBezTo>
                    <a:pt x="39324" y="30521"/>
                    <a:pt x="30521" y="39324"/>
                    <a:pt x="19662" y="39324"/>
                  </a:cubicBezTo>
                  <a:cubicBezTo>
                    <a:pt x="8803" y="39324"/>
                    <a:pt x="0" y="30521"/>
                    <a:pt x="0" y="19662"/>
                  </a:cubicBezTo>
                  <a:cubicBezTo>
                    <a:pt x="0" y="8803"/>
                    <a:pt x="8803" y="0"/>
                    <a:pt x="19662" y="0"/>
                  </a:cubicBezTo>
                  <a:cubicBezTo>
                    <a:pt x="30521" y="0"/>
                    <a:pt x="39324" y="8803"/>
                    <a:pt x="39324" y="196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2894929" y="3895305"/>
              <a:ext cx="120523" cy="120526"/>
            </a:xfrm>
            <a:custGeom>
              <a:avLst/>
              <a:gdLst/>
              <a:ahLst/>
              <a:cxnLst/>
              <a:rect l="l" t="t" r="r" b="b"/>
              <a:pathLst>
                <a:path w="43271" h="43272" extrusionOk="0">
                  <a:moveTo>
                    <a:pt x="21636" y="43272"/>
                  </a:moveTo>
                  <a:cubicBezTo>
                    <a:pt x="9712" y="43272"/>
                    <a:pt x="0" y="33560"/>
                    <a:pt x="0" y="21636"/>
                  </a:cubicBezTo>
                  <a:cubicBezTo>
                    <a:pt x="0" y="9713"/>
                    <a:pt x="9712" y="0"/>
                    <a:pt x="21636" y="0"/>
                  </a:cubicBezTo>
                  <a:cubicBezTo>
                    <a:pt x="33560" y="0"/>
                    <a:pt x="43272" y="9713"/>
                    <a:pt x="43272" y="21636"/>
                  </a:cubicBezTo>
                  <a:cubicBezTo>
                    <a:pt x="43272" y="33560"/>
                    <a:pt x="33560" y="43272"/>
                    <a:pt x="21636" y="43272"/>
                  </a:cubicBezTo>
                  <a:close/>
                  <a:moveTo>
                    <a:pt x="21636" y="3988"/>
                  </a:moveTo>
                  <a:cubicBezTo>
                    <a:pt x="11884" y="3988"/>
                    <a:pt x="3948" y="11924"/>
                    <a:pt x="3948" y="21676"/>
                  </a:cubicBezTo>
                  <a:cubicBezTo>
                    <a:pt x="3948" y="31428"/>
                    <a:pt x="11884" y="39363"/>
                    <a:pt x="21636" y="39363"/>
                  </a:cubicBezTo>
                  <a:cubicBezTo>
                    <a:pt x="31388" y="39363"/>
                    <a:pt x="39324" y="31428"/>
                    <a:pt x="39324" y="21676"/>
                  </a:cubicBezTo>
                  <a:cubicBezTo>
                    <a:pt x="39324" y="11924"/>
                    <a:pt x="31388" y="3988"/>
                    <a:pt x="21636" y="39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4134719" y="3775440"/>
              <a:ext cx="44537" cy="275360"/>
            </a:xfrm>
            <a:custGeom>
              <a:avLst/>
              <a:gdLst/>
              <a:ahLst/>
              <a:cxnLst/>
              <a:rect l="l" t="t" r="r" b="b"/>
              <a:pathLst>
                <a:path w="15990" h="98862" extrusionOk="0">
                  <a:moveTo>
                    <a:pt x="15990" y="98863"/>
                  </a:moveTo>
                  <a:lnTo>
                    <a:pt x="0" y="98744"/>
                  </a:lnTo>
                  <a:lnTo>
                    <a:pt x="0" y="2250"/>
                  </a:lnTo>
                  <a:lnTo>
                    <a:pt x="15082" y="0"/>
                  </a:lnTo>
                  <a:lnTo>
                    <a:pt x="15990" y="98863"/>
                  </a:lnTo>
                  <a:close/>
                </a:path>
              </a:pathLst>
            </a:custGeom>
            <a:solidFill>
              <a:srgbClr val="EFA8C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1599937" y="3011048"/>
              <a:ext cx="331445" cy="99522"/>
            </a:xfrm>
            <a:custGeom>
              <a:avLst/>
              <a:gdLst/>
              <a:ahLst/>
              <a:cxnLst/>
              <a:rect l="l" t="t" r="r" b="b"/>
              <a:pathLst>
                <a:path w="118998" h="35731" extrusionOk="0">
                  <a:moveTo>
                    <a:pt x="3514" y="0"/>
                  </a:moveTo>
                  <a:lnTo>
                    <a:pt x="0" y="29019"/>
                  </a:lnTo>
                  <a:lnTo>
                    <a:pt x="117024" y="35731"/>
                  </a:lnTo>
                  <a:lnTo>
                    <a:pt x="118998" y="6909"/>
                  </a:lnTo>
                  <a:lnTo>
                    <a:pt x="35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1594494" y="3005544"/>
              <a:ext cx="342514" cy="110521"/>
            </a:xfrm>
            <a:custGeom>
              <a:avLst/>
              <a:gdLst/>
              <a:ahLst/>
              <a:cxnLst/>
              <a:rect l="l" t="t" r="r" b="b"/>
              <a:pathLst>
                <a:path w="122972" h="39680" extrusionOk="0">
                  <a:moveTo>
                    <a:pt x="118979" y="39681"/>
                  </a:moveTo>
                  <a:cubicBezTo>
                    <a:pt x="118979" y="39681"/>
                    <a:pt x="118900" y="39681"/>
                    <a:pt x="118860" y="39681"/>
                  </a:cubicBezTo>
                  <a:lnTo>
                    <a:pt x="1836" y="32969"/>
                  </a:lnTo>
                  <a:cubicBezTo>
                    <a:pt x="1284" y="32969"/>
                    <a:pt x="770" y="32692"/>
                    <a:pt x="454" y="32258"/>
                  </a:cubicBezTo>
                  <a:cubicBezTo>
                    <a:pt x="99" y="31824"/>
                    <a:pt x="-59" y="31311"/>
                    <a:pt x="20" y="30758"/>
                  </a:cubicBezTo>
                  <a:lnTo>
                    <a:pt x="3534" y="1739"/>
                  </a:lnTo>
                  <a:cubicBezTo>
                    <a:pt x="3652" y="712"/>
                    <a:pt x="4600" y="-38"/>
                    <a:pt x="5627" y="1"/>
                  </a:cubicBezTo>
                  <a:lnTo>
                    <a:pt x="121111" y="6950"/>
                  </a:lnTo>
                  <a:cubicBezTo>
                    <a:pt x="121624" y="6950"/>
                    <a:pt x="122138" y="7227"/>
                    <a:pt x="122493" y="7621"/>
                  </a:cubicBezTo>
                  <a:cubicBezTo>
                    <a:pt x="122848" y="8016"/>
                    <a:pt x="123006" y="8530"/>
                    <a:pt x="122967" y="9043"/>
                  </a:cubicBezTo>
                  <a:lnTo>
                    <a:pt x="120992" y="37825"/>
                  </a:lnTo>
                  <a:cubicBezTo>
                    <a:pt x="120913" y="38852"/>
                    <a:pt x="120045" y="39681"/>
                    <a:pt x="119018" y="39681"/>
                  </a:cubicBezTo>
                  <a:close/>
                  <a:moveTo>
                    <a:pt x="4166" y="29179"/>
                  </a:moveTo>
                  <a:lnTo>
                    <a:pt x="117123" y="35654"/>
                  </a:lnTo>
                  <a:lnTo>
                    <a:pt x="118821" y="10819"/>
                  </a:lnTo>
                  <a:lnTo>
                    <a:pt x="7166" y="4108"/>
                  </a:lnTo>
                  <a:lnTo>
                    <a:pt x="4126" y="2917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1654169" y="3011725"/>
              <a:ext cx="25474" cy="89166"/>
            </a:xfrm>
            <a:custGeom>
              <a:avLst/>
              <a:gdLst/>
              <a:ahLst/>
              <a:cxnLst/>
              <a:rect l="l" t="t" r="r" b="b"/>
              <a:pathLst>
                <a:path w="9146" h="32013" extrusionOk="0">
                  <a:moveTo>
                    <a:pt x="1968" y="31974"/>
                  </a:moveTo>
                  <a:cubicBezTo>
                    <a:pt x="1968" y="31974"/>
                    <a:pt x="1730" y="31974"/>
                    <a:pt x="1612" y="31974"/>
                  </a:cubicBezTo>
                  <a:cubicBezTo>
                    <a:pt x="546" y="31776"/>
                    <a:pt x="-165" y="30750"/>
                    <a:pt x="33" y="29684"/>
                  </a:cubicBezTo>
                  <a:lnTo>
                    <a:pt x="5244" y="1612"/>
                  </a:lnTo>
                  <a:cubicBezTo>
                    <a:pt x="5442" y="546"/>
                    <a:pt x="6469" y="-164"/>
                    <a:pt x="7534" y="33"/>
                  </a:cubicBezTo>
                  <a:cubicBezTo>
                    <a:pt x="8600" y="230"/>
                    <a:pt x="9311" y="1257"/>
                    <a:pt x="9114" y="2323"/>
                  </a:cubicBezTo>
                  <a:lnTo>
                    <a:pt x="3902" y="30394"/>
                  </a:lnTo>
                  <a:cubicBezTo>
                    <a:pt x="3744" y="31342"/>
                    <a:pt x="2915" y="32013"/>
                    <a:pt x="1968" y="320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1721320" y="2992022"/>
              <a:ext cx="203140" cy="69607"/>
            </a:xfrm>
            <a:custGeom>
              <a:avLst/>
              <a:gdLst/>
              <a:ahLst/>
              <a:cxnLst/>
              <a:rect l="l" t="t" r="r" b="b"/>
              <a:pathLst>
                <a:path w="72933" h="24991" extrusionOk="0">
                  <a:moveTo>
                    <a:pt x="44070" y="24992"/>
                  </a:moveTo>
                  <a:cubicBezTo>
                    <a:pt x="44070" y="24992"/>
                    <a:pt x="43991" y="24992"/>
                    <a:pt x="43951" y="24992"/>
                  </a:cubicBezTo>
                  <a:cubicBezTo>
                    <a:pt x="43240" y="24953"/>
                    <a:pt x="42609" y="24518"/>
                    <a:pt x="42293" y="23847"/>
                  </a:cubicBezTo>
                  <a:lnTo>
                    <a:pt x="34357" y="6909"/>
                  </a:lnTo>
                  <a:lnTo>
                    <a:pt x="27369" y="23768"/>
                  </a:lnTo>
                  <a:cubicBezTo>
                    <a:pt x="27092" y="24479"/>
                    <a:pt x="26421" y="24953"/>
                    <a:pt x="25671" y="24992"/>
                  </a:cubicBezTo>
                  <a:cubicBezTo>
                    <a:pt x="24842" y="24992"/>
                    <a:pt x="24210" y="24637"/>
                    <a:pt x="23816" y="23965"/>
                  </a:cubicBezTo>
                  <a:lnTo>
                    <a:pt x="14340" y="6751"/>
                  </a:lnTo>
                  <a:lnTo>
                    <a:pt x="3561" y="20925"/>
                  </a:lnTo>
                  <a:cubicBezTo>
                    <a:pt x="3048" y="21636"/>
                    <a:pt x="2101" y="21873"/>
                    <a:pt x="1271" y="21557"/>
                  </a:cubicBezTo>
                  <a:cubicBezTo>
                    <a:pt x="442" y="21241"/>
                    <a:pt x="-71" y="20412"/>
                    <a:pt x="8" y="19544"/>
                  </a:cubicBezTo>
                  <a:lnTo>
                    <a:pt x="1114" y="6633"/>
                  </a:lnTo>
                  <a:cubicBezTo>
                    <a:pt x="1192" y="5567"/>
                    <a:pt x="2140" y="4698"/>
                    <a:pt x="3245" y="4817"/>
                  </a:cubicBezTo>
                  <a:cubicBezTo>
                    <a:pt x="4311" y="4896"/>
                    <a:pt x="5140" y="5883"/>
                    <a:pt x="5062" y="6949"/>
                  </a:cubicBezTo>
                  <a:lnTo>
                    <a:pt x="4549" y="13068"/>
                  </a:lnTo>
                  <a:lnTo>
                    <a:pt x="13037" y="1895"/>
                  </a:lnTo>
                  <a:cubicBezTo>
                    <a:pt x="13432" y="1382"/>
                    <a:pt x="14103" y="1066"/>
                    <a:pt x="14735" y="1105"/>
                  </a:cubicBezTo>
                  <a:cubicBezTo>
                    <a:pt x="15406" y="1145"/>
                    <a:pt x="15998" y="1540"/>
                    <a:pt x="16314" y="2132"/>
                  </a:cubicBezTo>
                  <a:lnTo>
                    <a:pt x="25276" y="18399"/>
                  </a:lnTo>
                  <a:lnTo>
                    <a:pt x="32422" y="1224"/>
                  </a:lnTo>
                  <a:cubicBezTo>
                    <a:pt x="32739" y="513"/>
                    <a:pt x="33409" y="39"/>
                    <a:pt x="34199" y="0"/>
                  </a:cubicBezTo>
                  <a:cubicBezTo>
                    <a:pt x="35028" y="0"/>
                    <a:pt x="35700" y="434"/>
                    <a:pt x="36015" y="1145"/>
                  </a:cubicBezTo>
                  <a:lnTo>
                    <a:pt x="44346" y="18912"/>
                  </a:lnTo>
                  <a:lnTo>
                    <a:pt x="52993" y="5685"/>
                  </a:lnTo>
                  <a:cubicBezTo>
                    <a:pt x="53388" y="5093"/>
                    <a:pt x="54019" y="4738"/>
                    <a:pt x="54730" y="4777"/>
                  </a:cubicBezTo>
                  <a:cubicBezTo>
                    <a:pt x="55441" y="4777"/>
                    <a:pt x="56072" y="5212"/>
                    <a:pt x="56388" y="5843"/>
                  </a:cubicBezTo>
                  <a:lnTo>
                    <a:pt x="62942" y="18556"/>
                  </a:lnTo>
                  <a:lnTo>
                    <a:pt x="69180" y="5883"/>
                  </a:lnTo>
                  <a:cubicBezTo>
                    <a:pt x="69654" y="4896"/>
                    <a:pt x="70838" y="4501"/>
                    <a:pt x="71825" y="4975"/>
                  </a:cubicBezTo>
                  <a:cubicBezTo>
                    <a:pt x="72812" y="5448"/>
                    <a:pt x="73208" y="6633"/>
                    <a:pt x="72734" y="7620"/>
                  </a:cubicBezTo>
                  <a:lnTo>
                    <a:pt x="64758" y="23808"/>
                  </a:lnTo>
                  <a:cubicBezTo>
                    <a:pt x="64442" y="24479"/>
                    <a:pt x="63732" y="24913"/>
                    <a:pt x="63021" y="24913"/>
                  </a:cubicBezTo>
                  <a:cubicBezTo>
                    <a:pt x="62231" y="24992"/>
                    <a:pt x="61600" y="24518"/>
                    <a:pt x="61244" y="23847"/>
                  </a:cubicBezTo>
                  <a:lnTo>
                    <a:pt x="54454" y="10660"/>
                  </a:lnTo>
                  <a:lnTo>
                    <a:pt x="45728" y="24005"/>
                  </a:lnTo>
                  <a:cubicBezTo>
                    <a:pt x="45373" y="24558"/>
                    <a:pt x="44741" y="24913"/>
                    <a:pt x="44070" y="24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1925814" y="2890486"/>
              <a:ext cx="46108" cy="145301"/>
            </a:xfrm>
            <a:custGeom>
              <a:avLst/>
              <a:gdLst/>
              <a:ahLst/>
              <a:cxnLst/>
              <a:rect l="l" t="t" r="r" b="b"/>
              <a:pathLst>
                <a:path w="16554" h="52167" extrusionOk="0">
                  <a:moveTo>
                    <a:pt x="1999" y="52168"/>
                  </a:moveTo>
                  <a:cubicBezTo>
                    <a:pt x="1999" y="52168"/>
                    <a:pt x="1684" y="52168"/>
                    <a:pt x="1486" y="52089"/>
                  </a:cubicBezTo>
                  <a:cubicBezTo>
                    <a:pt x="420" y="51813"/>
                    <a:pt x="-211" y="50747"/>
                    <a:pt x="65" y="49681"/>
                  </a:cubicBezTo>
                  <a:lnTo>
                    <a:pt x="12659" y="1473"/>
                  </a:lnTo>
                  <a:cubicBezTo>
                    <a:pt x="12936" y="407"/>
                    <a:pt x="14002" y="-185"/>
                    <a:pt x="15068" y="52"/>
                  </a:cubicBezTo>
                  <a:cubicBezTo>
                    <a:pt x="16134" y="328"/>
                    <a:pt x="16766" y="1394"/>
                    <a:pt x="16489" y="2460"/>
                  </a:cubicBezTo>
                  <a:lnTo>
                    <a:pt x="3894" y="50668"/>
                  </a:lnTo>
                  <a:cubicBezTo>
                    <a:pt x="3658" y="51536"/>
                    <a:pt x="2868" y="52128"/>
                    <a:pt x="1999" y="521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4396885" y="3454771"/>
              <a:ext cx="59271" cy="660473"/>
            </a:xfrm>
            <a:custGeom>
              <a:avLst/>
              <a:gdLst/>
              <a:ahLst/>
              <a:cxnLst/>
              <a:rect l="l" t="t" r="r" b="b"/>
              <a:pathLst>
                <a:path w="21280" h="237128" extrusionOk="0">
                  <a:moveTo>
                    <a:pt x="1540" y="0"/>
                  </a:moveTo>
                  <a:lnTo>
                    <a:pt x="21281" y="118"/>
                  </a:lnTo>
                  <a:lnTo>
                    <a:pt x="20649" y="237128"/>
                  </a:lnTo>
                  <a:lnTo>
                    <a:pt x="0" y="236733"/>
                  </a:lnTo>
                  <a:lnTo>
                    <a:pt x="15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4176618" y="3454771"/>
              <a:ext cx="224445" cy="657063"/>
            </a:xfrm>
            <a:custGeom>
              <a:avLst/>
              <a:gdLst/>
              <a:ahLst/>
              <a:cxnLst/>
              <a:rect l="l" t="t" r="r" b="b"/>
              <a:pathLst>
                <a:path w="80582" h="235904" extrusionOk="0">
                  <a:moveTo>
                    <a:pt x="43232" y="51050"/>
                  </a:moveTo>
                  <a:lnTo>
                    <a:pt x="32178" y="82951"/>
                  </a:lnTo>
                  <a:lnTo>
                    <a:pt x="0" y="115129"/>
                  </a:lnTo>
                  <a:lnTo>
                    <a:pt x="908" y="213992"/>
                  </a:lnTo>
                  <a:lnTo>
                    <a:pt x="41022" y="225244"/>
                  </a:lnTo>
                  <a:lnTo>
                    <a:pt x="79043" y="235904"/>
                  </a:lnTo>
                  <a:lnTo>
                    <a:pt x="79358" y="190224"/>
                  </a:lnTo>
                  <a:lnTo>
                    <a:pt x="80582" y="0"/>
                  </a:lnTo>
                  <a:cubicBezTo>
                    <a:pt x="63408" y="12476"/>
                    <a:pt x="50418" y="30204"/>
                    <a:pt x="43193" y="510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4410162" y="3520635"/>
              <a:ext cx="51492" cy="11331"/>
            </a:xfrm>
            <a:custGeom>
              <a:avLst/>
              <a:gdLst/>
              <a:ahLst/>
              <a:cxnLst/>
              <a:rect l="l" t="t" r="r" b="b"/>
              <a:pathLst>
                <a:path w="18487" h="4068" extrusionOk="0">
                  <a:moveTo>
                    <a:pt x="6524" y="4029"/>
                  </a:moveTo>
                  <a:cubicBezTo>
                    <a:pt x="1984" y="4029"/>
                    <a:pt x="1589" y="3911"/>
                    <a:pt x="1352" y="3832"/>
                  </a:cubicBezTo>
                  <a:cubicBezTo>
                    <a:pt x="325" y="3477"/>
                    <a:pt x="-227" y="2371"/>
                    <a:pt x="89" y="1345"/>
                  </a:cubicBezTo>
                  <a:cubicBezTo>
                    <a:pt x="404" y="358"/>
                    <a:pt x="1431" y="-156"/>
                    <a:pt x="2379" y="42"/>
                  </a:cubicBezTo>
                  <a:cubicBezTo>
                    <a:pt x="3405" y="160"/>
                    <a:pt x="10314" y="121"/>
                    <a:pt x="16473" y="2"/>
                  </a:cubicBezTo>
                  <a:cubicBezTo>
                    <a:pt x="17579" y="81"/>
                    <a:pt x="18447" y="831"/>
                    <a:pt x="18487" y="1937"/>
                  </a:cubicBezTo>
                  <a:cubicBezTo>
                    <a:pt x="18487" y="3042"/>
                    <a:pt x="17658" y="3911"/>
                    <a:pt x="16552" y="3950"/>
                  </a:cubicBezTo>
                  <a:cubicBezTo>
                    <a:pt x="11933" y="4029"/>
                    <a:pt x="8735" y="4069"/>
                    <a:pt x="6524" y="40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4410162" y="3578260"/>
              <a:ext cx="51492" cy="11331"/>
            </a:xfrm>
            <a:custGeom>
              <a:avLst/>
              <a:gdLst/>
              <a:ahLst/>
              <a:cxnLst/>
              <a:rect l="l" t="t" r="r" b="b"/>
              <a:pathLst>
                <a:path w="18487" h="4068" extrusionOk="0">
                  <a:moveTo>
                    <a:pt x="6524" y="4029"/>
                  </a:moveTo>
                  <a:cubicBezTo>
                    <a:pt x="1984" y="4029"/>
                    <a:pt x="1589" y="3911"/>
                    <a:pt x="1352" y="3832"/>
                  </a:cubicBezTo>
                  <a:cubicBezTo>
                    <a:pt x="325" y="3477"/>
                    <a:pt x="-227" y="2371"/>
                    <a:pt x="89" y="1345"/>
                  </a:cubicBezTo>
                  <a:cubicBezTo>
                    <a:pt x="404" y="358"/>
                    <a:pt x="1431" y="-156"/>
                    <a:pt x="2379" y="42"/>
                  </a:cubicBezTo>
                  <a:cubicBezTo>
                    <a:pt x="3405" y="160"/>
                    <a:pt x="10314" y="121"/>
                    <a:pt x="16473" y="2"/>
                  </a:cubicBezTo>
                  <a:cubicBezTo>
                    <a:pt x="17579" y="2"/>
                    <a:pt x="18447" y="831"/>
                    <a:pt x="18487" y="1937"/>
                  </a:cubicBezTo>
                  <a:cubicBezTo>
                    <a:pt x="18487" y="3042"/>
                    <a:pt x="17658" y="3911"/>
                    <a:pt x="16552" y="3951"/>
                  </a:cubicBezTo>
                  <a:cubicBezTo>
                    <a:pt x="11933" y="4029"/>
                    <a:pt x="8735" y="4069"/>
                    <a:pt x="6524" y="40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4410162" y="3635774"/>
              <a:ext cx="51492" cy="11331"/>
            </a:xfrm>
            <a:custGeom>
              <a:avLst/>
              <a:gdLst/>
              <a:ahLst/>
              <a:cxnLst/>
              <a:rect l="l" t="t" r="r" b="b"/>
              <a:pathLst>
                <a:path w="18487" h="4068" extrusionOk="0">
                  <a:moveTo>
                    <a:pt x="6524" y="4029"/>
                  </a:moveTo>
                  <a:cubicBezTo>
                    <a:pt x="1984" y="4029"/>
                    <a:pt x="1589" y="3911"/>
                    <a:pt x="1352" y="3832"/>
                  </a:cubicBezTo>
                  <a:cubicBezTo>
                    <a:pt x="325" y="3477"/>
                    <a:pt x="-227" y="2371"/>
                    <a:pt x="89" y="1345"/>
                  </a:cubicBezTo>
                  <a:cubicBezTo>
                    <a:pt x="404" y="358"/>
                    <a:pt x="1431" y="-156"/>
                    <a:pt x="2379" y="42"/>
                  </a:cubicBezTo>
                  <a:cubicBezTo>
                    <a:pt x="3405" y="160"/>
                    <a:pt x="10314" y="121"/>
                    <a:pt x="16473" y="2"/>
                  </a:cubicBezTo>
                  <a:cubicBezTo>
                    <a:pt x="17579" y="2"/>
                    <a:pt x="18447" y="831"/>
                    <a:pt x="18487" y="1937"/>
                  </a:cubicBezTo>
                  <a:cubicBezTo>
                    <a:pt x="18487" y="3042"/>
                    <a:pt x="17658" y="3911"/>
                    <a:pt x="16552" y="3950"/>
                  </a:cubicBezTo>
                  <a:cubicBezTo>
                    <a:pt x="11933" y="4029"/>
                    <a:pt x="8735" y="4069"/>
                    <a:pt x="6524" y="40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4410162" y="3693391"/>
              <a:ext cx="51492" cy="11339"/>
            </a:xfrm>
            <a:custGeom>
              <a:avLst/>
              <a:gdLst/>
              <a:ahLst/>
              <a:cxnLst/>
              <a:rect l="l" t="t" r="r" b="b"/>
              <a:pathLst>
                <a:path w="18487" h="4071" extrusionOk="0">
                  <a:moveTo>
                    <a:pt x="6524" y="4032"/>
                  </a:moveTo>
                  <a:cubicBezTo>
                    <a:pt x="1984" y="4032"/>
                    <a:pt x="1589" y="3913"/>
                    <a:pt x="1352" y="3835"/>
                  </a:cubicBezTo>
                  <a:cubicBezTo>
                    <a:pt x="325" y="3479"/>
                    <a:pt x="-227" y="2374"/>
                    <a:pt x="89" y="1347"/>
                  </a:cubicBezTo>
                  <a:cubicBezTo>
                    <a:pt x="404" y="360"/>
                    <a:pt x="1431" y="-153"/>
                    <a:pt x="2379" y="44"/>
                  </a:cubicBezTo>
                  <a:cubicBezTo>
                    <a:pt x="3405" y="163"/>
                    <a:pt x="10314" y="123"/>
                    <a:pt x="16473" y="5"/>
                  </a:cubicBezTo>
                  <a:cubicBezTo>
                    <a:pt x="17579" y="-74"/>
                    <a:pt x="18447" y="834"/>
                    <a:pt x="18487" y="1939"/>
                  </a:cubicBezTo>
                  <a:cubicBezTo>
                    <a:pt x="18487" y="3045"/>
                    <a:pt x="17658" y="3913"/>
                    <a:pt x="16552" y="3953"/>
                  </a:cubicBezTo>
                  <a:cubicBezTo>
                    <a:pt x="11933" y="4032"/>
                    <a:pt x="8735" y="4071"/>
                    <a:pt x="6524" y="40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4410162" y="3751021"/>
              <a:ext cx="51492" cy="11331"/>
            </a:xfrm>
            <a:custGeom>
              <a:avLst/>
              <a:gdLst/>
              <a:ahLst/>
              <a:cxnLst/>
              <a:rect l="l" t="t" r="r" b="b"/>
              <a:pathLst>
                <a:path w="18487" h="4068" extrusionOk="0">
                  <a:moveTo>
                    <a:pt x="6524" y="4029"/>
                  </a:moveTo>
                  <a:cubicBezTo>
                    <a:pt x="1984" y="4029"/>
                    <a:pt x="1589" y="3911"/>
                    <a:pt x="1352" y="3832"/>
                  </a:cubicBezTo>
                  <a:cubicBezTo>
                    <a:pt x="325" y="3477"/>
                    <a:pt x="-227" y="2371"/>
                    <a:pt x="89" y="1345"/>
                  </a:cubicBezTo>
                  <a:cubicBezTo>
                    <a:pt x="404" y="358"/>
                    <a:pt x="1431" y="-156"/>
                    <a:pt x="2379" y="42"/>
                  </a:cubicBezTo>
                  <a:cubicBezTo>
                    <a:pt x="3405" y="160"/>
                    <a:pt x="10314" y="121"/>
                    <a:pt x="16473" y="2"/>
                  </a:cubicBezTo>
                  <a:cubicBezTo>
                    <a:pt x="17579" y="2"/>
                    <a:pt x="18447" y="831"/>
                    <a:pt x="18487" y="1937"/>
                  </a:cubicBezTo>
                  <a:cubicBezTo>
                    <a:pt x="18487" y="3042"/>
                    <a:pt x="17658" y="3911"/>
                    <a:pt x="16552" y="3950"/>
                  </a:cubicBezTo>
                  <a:cubicBezTo>
                    <a:pt x="11933" y="4029"/>
                    <a:pt x="8735" y="4069"/>
                    <a:pt x="6524" y="40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4410162" y="3808499"/>
              <a:ext cx="51492" cy="11367"/>
            </a:xfrm>
            <a:custGeom>
              <a:avLst/>
              <a:gdLst/>
              <a:ahLst/>
              <a:cxnLst/>
              <a:rect l="l" t="t" r="r" b="b"/>
              <a:pathLst>
                <a:path w="18487" h="4081" extrusionOk="0">
                  <a:moveTo>
                    <a:pt x="6524" y="4042"/>
                  </a:moveTo>
                  <a:cubicBezTo>
                    <a:pt x="1984" y="4042"/>
                    <a:pt x="1589" y="3924"/>
                    <a:pt x="1352" y="3845"/>
                  </a:cubicBezTo>
                  <a:cubicBezTo>
                    <a:pt x="325" y="3489"/>
                    <a:pt x="-227" y="2384"/>
                    <a:pt x="89" y="1357"/>
                  </a:cubicBezTo>
                  <a:cubicBezTo>
                    <a:pt x="404" y="370"/>
                    <a:pt x="1392" y="-182"/>
                    <a:pt x="2379" y="55"/>
                  </a:cubicBezTo>
                  <a:cubicBezTo>
                    <a:pt x="3445" y="173"/>
                    <a:pt x="10314" y="134"/>
                    <a:pt x="16473" y="15"/>
                  </a:cubicBezTo>
                  <a:cubicBezTo>
                    <a:pt x="17579" y="15"/>
                    <a:pt x="18447" y="844"/>
                    <a:pt x="18487" y="1950"/>
                  </a:cubicBezTo>
                  <a:cubicBezTo>
                    <a:pt x="18487" y="3055"/>
                    <a:pt x="17658" y="3924"/>
                    <a:pt x="16552" y="3963"/>
                  </a:cubicBezTo>
                  <a:cubicBezTo>
                    <a:pt x="11933" y="4042"/>
                    <a:pt x="8735" y="4082"/>
                    <a:pt x="6524" y="40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4410162" y="3866152"/>
              <a:ext cx="51492" cy="11339"/>
            </a:xfrm>
            <a:custGeom>
              <a:avLst/>
              <a:gdLst/>
              <a:ahLst/>
              <a:cxnLst/>
              <a:rect l="l" t="t" r="r" b="b"/>
              <a:pathLst>
                <a:path w="18487" h="4071" extrusionOk="0">
                  <a:moveTo>
                    <a:pt x="6524" y="4032"/>
                  </a:moveTo>
                  <a:cubicBezTo>
                    <a:pt x="1984" y="4032"/>
                    <a:pt x="1589" y="3913"/>
                    <a:pt x="1352" y="3835"/>
                  </a:cubicBezTo>
                  <a:cubicBezTo>
                    <a:pt x="325" y="3479"/>
                    <a:pt x="-227" y="2374"/>
                    <a:pt x="89" y="1347"/>
                  </a:cubicBezTo>
                  <a:cubicBezTo>
                    <a:pt x="404" y="360"/>
                    <a:pt x="1431" y="-153"/>
                    <a:pt x="2379" y="44"/>
                  </a:cubicBezTo>
                  <a:cubicBezTo>
                    <a:pt x="3405" y="163"/>
                    <a:pt x="10314" y="123"/>
                    <a:pt x="16473" y="5"/>
                  </a:cubicBezTo>
                  <a:cubicBezTo>
                    <a:pt x="17579" y="-74"/>
                    <a:pt x="18447" y="834"/>
                    <a:pt x="18487" y="1939"/>
                  </a:cubicBezTo>
                  <a:cubicBezTo>
                    <a:pt x="18487" y="3045"/>
                    <a:pt x="17658" y="3913"/>
                    <a:pt x="16552" y="3953"/>
                  </a:cubicBezTo>
                  <a:cubicBezTo>
                    <a:pt x="11933" y="4032"/>
                    <a:pt x="8735" y="4071"/>
                    <a:pt x="6524" y="40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4410162" y="3923782"/>
              <a:ext cx="51492" cy="11331"/>
            </a:xfrm>
            <a:custGeom>
              <a:avLst/>
              <a:gdLst/>
              <a:ahLst/>
              <a:cxnLst/>
              <a:rect l="l" t="t" r="r" b="b"/>
              <a:pathLst>
                <a:path w="18487" h="4068" extrusionOk="0">
                  <a:moveTo>
                    <a:pt x="6524" y="4029"/>
                  </a:moveTo>
                  <a:cubicBezTo>
                    <a:pt x="1984" y="4029"/>
                    <a:pt x="1589" y="3911"/>
                    <a:pt x="1352" y="3832"/>
                  </a:cubicBezTo>
                  <a:cubicBezTo>
                    <a:pt x="325" y="3477"/>
                    <a:pt x="-227" y="2371"/>
                    <a:pt x="89" y="1345"/>
                  </a:cubicBezTo>
                  <a:cubicBezTo>
                    <a:pt x="404" y="358"/>
                    <a:pt x="1431" y="-156"/>
                    <a:pt x="2379" y="42"/>
                  </a:cubicBezTo>
                  <a:cubicBezTo>
                    <a:pt x="3405" y="160"/>
                    <a:pt x="10314" y="121"/>
                    <a:pt x="16473" y="2"/>
                  </a:cubicBezTo>
                  <a:cubicBezTo>
                    <a:pt x="17579" y="42"/>
                    <a:pt x="18447" y="831"/>
                    <a:pt x="18487" y="1937"/>
                  </a:cubicBezTo>
                  <a:cubicBezTo>
                    <a:pt x="18487" y="3042"/>
                    <a:pt x="17658" y="3911"/>
                    <a:pt x="16552" y="3950"/>
                  </a:cubicBezTo>
                  <a:cubicBezTo>
                    <a:pt x="11933" y="4029"/>
                    <a:pt x="8735" y="4069"/>
                    <a:pt x="6524" y="40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4410162" y="3981405"/>
              <a:ext cx="51492" cy="11331"/>
            </a:xfrm>
            <a:custGeom>
              <a:avLst/>
              <a:gdLst/>
              <a:ahLst/>
              <a:cxnLst/>
              <a:rect l="l" t="t" r="r" b="b"/>
              <a:pathLst>
                <a:path w="18487" h="4068" extrusionOk="0">
                  <a:moveTo>
                    <a:pt x="6524" y="4029"/>
                  </a:moveTo>
                  <a:cubicBezTo>
                    <a:pt x="1984" y="4029"/>
                    <a:pt x="1589" y="3911"/>
                    <a:pt x="1352" y="3832"/>
                  </a:cubicBezTo>
                  <a:cubicBezTo>
                    <a:pt x="325" y="3477"/>
                    <a:pt x="-227" y="2371"/>
                    <a:pt x="89" y="1345"/>
                  </a:cubicBezTo>
                  <a:cubicBezTo>
                    <a:pt x="404" y="358"/>
                    <a:pt x="1431" y="-156"/>
                    <a:pt x="2379" y="42"/>
                  </a:cubicBezTo>
                  <a:cubicBezTo>
                    <a:pt x="3405" y="160"/>
                    <a:pt x="10314" y="121"/>
                    <a:pt x="16473" y="2"/>
                  </a:cubicBezTo>
                  <a:cubicBezTo>
                    <a:pt x="17579" y="2"/>
                    <a:pt x="18447" y="831"/>
                    <a:pt x="18487" y="1937"/>
                  </a:cubicBezTo>
                  <a:cubicBezTo>
                    <a:pt x="18487" y="3042"/>
                    <a:pt x="17658" y="3911"/>
                    <a:pt x="16552" y="3951"/>
                  </a:cubicBezTo>
                  <a:cubicBezTo>
                    <a:pt x="11933" y="4029"/>
                    <a:pt x="8735" y="4069"/>
                    <a:pt x="6524" y="40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4410162" y="4038913"/>
              <a:ext cx="51492" cy="11339"/>
            </a:xfrm>
            <a:custGeom>
              <a:avLst/>
              <a:gdLst/>
              <a:ahLst/>
              <a:cxnLst/>
              <a:rect l="l" t="t" r="r" b="b"/>
              <a:pathLst>
                <a:path w="18487" h="4071" extrusionOk="0">
                  <a:moveTo>
                    <a:pt x="6524" y="4032"/>
                  </a:moveTo>
                  <a:cubicBezTo>
                    <a:pt x="1984" y="4032"/>
                    <a:pt x="1589" y="3914"/>
                    <a:pt x="1352" y="3835"/>
                  </a:cubicBezTo>
                  <a:cubicBezTo>
                    <a:pt x="325" y="3479"/>
                    <a:pt x="-227" y="2374"/>
                    <a:pt x="89" y="1347"/>
                  </a:cubicBezTo>
                  <a:cubicBezTo>
                    <a:pt x="404" y="360"/>
                    <a:pt x="1431" y="-153"/>
                    <a:pt x="2379" y="44"/>
                  </a:cubicBezTo>
                  <a:cubicBezTo>
                    <a:pt x="3405" y="163"/>
                    <a:pt x="10314" y="123"/>
                    <a:pt x="16473" y="5"/>
                  </a:cubicBezTo>
                  <a:cubicBezTo>
                    <a:pt x="17579" y="-74"/>
                    <a:pt x="18447" y="834"/>
                    <a:pt x="18487" y="1939"/>
                  </a:cubicBezTo>
                  <a:cubicBezTo>
                    <a:pt x="18487" y="3045"/>
                    <a:pt x="17658" y="3914"/>
                    <a:pt x="16552" y="3953"/>
                  </a:cubicBezTo>
                  <a:cubicBezTo>
                    <a:pt x="11933" y="4032"/>
                    <a:pt x="8735" y="4071"/>
                    <a:pt x="6524" y="40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4391384" y="3449273"/>
              <a:ext cx="15286" cy="668168"/>
            </a:xfrm>
            <a:custGeom>
              <a:avLst/>
              <a:gdLst/>
              <a:ahLst/>
              <a:cxnLst/>
              <a:rect l="l" t="t" r="r" b="b"/>
              <a:pathLst>
                <a:path w="5488" h="239891" extrusionOk="0">
                  <a:moveTo>
                    <a:pt x="1974" y="239892"/>
                  </a:moveTo>
                  <a:lnTo>
                    <a:pt x="1974" y="239892"/>
                  </a:lnTo>
                  <a:cubicBezTo>
                    <a:pt x="869" y="239892"/>
                    <a:pt x="0" y="238984"/>
                    <a:pt x="0" y="237918"/>
                  </a:cubicBezTo>
                  <a:lnTo>
                    <a:pt x="1540" y="1974"/>
                  </a:lnTo>
                  <a:cubicBezTo>
                    <a:pt x="1540" y="908"/>
                    <a:pt x="2448" y="0"/>
                    <a:pt x="3514" y="0"/>
                  </a:cubicBezTo>
                  <a:lnTo>
                    <a:pt x="3514" y="0"/>
                  </a:lnTo>
                  <a:cubicBezTo>
                    <a:pt x="4620" y="0"/>
                    <a:pt x="5488" y="908"/>
                    <a:pt x="5488" y="1974"/>
                  </a:cubicBezTo>
                  <a:lnTo>
                    <a:pt x="3948" y="237918"/>
                  </a:lnTo>
                  <a:cubicBezTo>
                    <a:pt x="3948" y="238984"/>
                    <a:pt x="3040" y="239892"/>
                    <a:pt x="1974" y="2398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4217278" y="3542706"/>
              <a:ext cx="144448" cy="198865"/>
            </a:xfrm>
            <a:custGeom>
              <a:avLst/>
              <a:gdLst/>
              <a:ahLst/>
              <a:cxnLst/>
              <a:rect l="l" t="t" r="r" b="b"/>
              <a:pathLst>
                <a:path w="51861" h="71398" extrusionOk="0">
                  <a:moveTo>
                    <a:pt x="20264" y="71398"/>
                  </a:moveTo>
                  <a:cubicBezTo>
                    <a:pt x="19672" y="71398"/>
                    <a:pt x="19119" y="71161"/>
                    <a:pt x="18724" y="70687"/>
                  </a:cubicBezTo>
                  <a:cubicBezTo>
                    <a:pt x="11973" y="62515"/>
                    <a:pt x="1589" y="49999"/>
                    <a:pt x="562" y="48972"/>
                  </a:cubicBezTo>
                  <a:cubicBezTo>
                    <a:pt x="-187" y="48183"/>
                    <a:pt x="-187" y="46959"/>
                    <a:pt x="562" y="46169"/>
                  </a:cubicBezTo>
                  <a:cubicBezTo>
                    <a:pt x="1352" y="45419"/>
                    <a:pt x="2576" y="45419"/>
                    <a:pt x="3366" y="46169"/>
                  </a:cubicBezTo>
                  <a:cubicBezTo>
                    <a:pt x="4432" y="47235"/>
                    <a:pt x="12328" y="56711"/>
                    <a:pt x="17461" y="62949"/>
                  </a:cubicBezTo>
                  <a:lnTo>
                    <a:pt x="12131" y="20032"/>
                  </a:lnTo>
                  <a:cubicBezTo>
                    <a:pt x="12012" y="19203"/>
                    <a:pt x="12447" y="18413"/>
                    <a:pt x="13157" y="18058"/>
                  </a:cubicBezTo>
                  <a:cubicBezTo>
                    <a:pt x="13868" y="17663"/>
                    <a:pt x="14776" y="17782"/>
                    <a:pt x="15368" y="18334"/>
                  </a:cubicBezTo>
                  <a:lnTo>
                    <a:pt x="32780" y="33811"/>
                  </a:lnTo>
                  <a:lnTo>
                    <a:pt x="23778" y="2502"/>
                  </a:lnTo>
                  <a:cubicBezTo>
                    <a:pt x="23580" y="1871"/>
                    <a:pt x="23778" y="1199"/>
                    <a:pt x="24173" y="686"/>
                  </a:cubicBezTo>
                  <a:cubicBezTo>
                    <a:pt x="24567" y="173"/>
                    <a:pt x="25239" y="-64"/>
                    <a:pt x="25910" y="15"/>
                  </a:cubicBezTo>
                  <a:lnTo>
                    <a:pt x="50112" y="2739"/>
                  </a:lnTo>
                  <a:cubicBezTo>
                    <a:pt x="51178" y="2858"/>
                    <a:pt x="51968" y="3845"/>
                    <a:pt x="51849" y="4911"/>
                  </a:cubicBezTo>
                  <a:cubicBezTo>
                    <a:pt x="51731" y="5977"/>
                    <a:pt x="50783" y="6806"/>
                    <a:pt x="49678" y="6648"/>
                  </a:cubicBezTo>
                  <a:lnTo>
                    <a:pt x="28397" y="4239"/>
                  </a:lnTo>
                  <a:lnTo>
                    <a:pt x="38425" y="39220"/>
                  </a:lnTo>
                  <a:cubicBezTo>
                    <a:pt x="38663" y="40049"/>
                    <a:pt x="38307" y="40958"/>
                    <a:pt x="37596" y="41431"/>
                  </a:cubicBezTo>
                  <a:cubicBezTo>
                    <a:pt x="36846" y="41905"/>
                    <a:pt x="35899" y="41826"/>
                    <a:pt x="35228" y="41234"/>
                  </a:cubicBezTo>
                  <a:lnTo>
                    <a:pt x="16631" y="24731"/>
                  </a:lnTo>
                  <a:lnTo>
                    <a:pt x="22159" y="69187"/>
                  </a:lnTo>
                  <a:cubicBezTo>
                    <a:pt x="22277" y="70056"/>
                    <a:pt x="21804" y="70885"/>
                    <a:pt x="20975" y="71240"/>
                  </a:cubicBezTo>
                  <a:cubicBezTo>
                    <a:pt x="20738" y="71359"/>
                    <a:pt x="20461" y="71398"/>
                    <a:pt x="20185" y="713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4239298" y="3899375"/>
              <a:ext cx="109526" cy="109526"/>
            </a:xfrm>
            <a:custGeom>
              <a:avLst/>
              <a:gdLst/>
              <a:ahLst/>
              <a:cxnLst/>
              <a:rect l="l" t="t" r="r" b="b"/>
              <a:pathLst>
                <a:path w="39323" h="39323" extrusionOk="0">
                  <a:moveTo>
                    <a:pt x="39324" y="19662"/>
                  </a:moveTo>
                  <a:cubicBezTo>
                    <a:pt x="39324" y="30521"/>
                    <a:pt x="30521" y="39324"/>
                    <a:pt x="19662" y="39324"/>
                  </a:cubicBezTo>
                  <a:cubicBezTo>
                    <a:pt x="8803" y="39324"/>
                    <a:pt x="0" y="30521"/>
                    <a:pt x="0" y="19662"/>
                  </a:cubicBezTo>
                  <a:cubicBezTo>
                    <a:pt x="0" y="8803"/>
                    <a:pt x="8803" y="0"/>
                    <a:pt x="19662" y="0"/>
                  </a:cubicBezTo>
                  <a:cubicBezTo>
                    <a:pt x="30521" y="0"/>
                    <a:pt x="39324" y="8803"/>
                    <a:pt x="39324" y="196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4233800" y="3893768"/>
              <a:ext cx="120523" cy="120526"/>
            </a:xfrm>
            <a:custGeom>
              <a:avLst/>
              <a:gdLst/>
              <a:ahLst/>
              <a:cxnLst/>
              <a:rect l="l" t="t" r="r" b="b"/>
              <a:pathLst>
                <a:path w="43271" h="43272" extrusionOk="0">
                  <a:moveTo>
                    <a:pt x="21636" y="43272"/>
                  </a:moveTo>
                  <a:cubicBezTo>
                    <a:pt x="9712" y="43272"/>
                    <a:pt x="0" y="33560"/>
                    <a:pt x="0" y="21636"/>
                  </a:cubicBezTo>
                  <a:cubicBezTo>
                    <a:pt x="0" y="9713"/>
                    <a:pt x="9712" y="0"/>
                    <a:pt x="21636" y="0"/>
                  </a:cubicBezTo>
                  <a:cubicBezTo>
                    <a:pt x="33560" y="0"/>
                    <a:pt x="43272" y="9713"/>
                    <a:pt x="43272" y="21636"/>
                  </a:cubicBezTo>
                  <a:cubicBezTo>
                    <a:pt x="43272" y="33560"/>
                    <a:pt x="33560" y="43272"/>
                    <a:pt x="21636" y="43272"/>
                  </a:cubicBezTo>
                  <a:close/>
                  <a:moveTo>
                    <a:pt x="21636" y="3988"/>
                  </a:moveTo>
                  <a:cubicBezTo>
                    <a:pt x="11884" y="3988"/>
                    <a:pt x="3948" y="11923"/>
                    <a:pt x="3948" y="21676"/>
                  </a:cubicBezTo>
                  <a:cubicBezTo>
                    <a:pt x="3948" y="31428"/>
                    <a:pt x="11884" y="39363"/>
                    <a:pt x="21636" y="39363"/>
                  </a:cubicBezTo>
                  <a:cubicBezTo>
                    <a:pt x="31388" y="39363"/>
                    <a:pt x="39324" y="31428"/>
                    <a:pt x="39324" y="21676"/>
                  </a:cubicBezTo>
                  <a:cubicBezTo>
                    <a:pt x="39324" y="11923"/>
                    <a:pt x="31388" y="3988"/>
                    <a:pt x="21636" y="39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2172335" y="1949754"/>
              <a:ext cx="472716" cy="311636"/>
            </a:xfrm>
            <a:custGeom>
              <a:avLst/>
              <a:gdLst/>
              <a:ahLst/>
              <a:cxnLst/>
              <a:rect l="l" t="t" r="r" b="b"/>
              <a:pathLst>
                <a:path w="169718" h="111886" extrusionOk="0">
                  <a:moveTo>
                    <a:pt x="39913" y="111807"/>
                  </a:moveTo>
                  <a:cubicBezTo>
                    <a:pt x="43229" y="109439"/>
                    <a:pt x="45085" y="105490"/>
                    <a:pt x="45914" y="101503"/>
                  </a:cubicBezTo>
                  <a:cubicBezTo>
                    <a:pt x="46743" y="97515"/>
                    <a:pt x="46743" y="93409"/>
                    <a:pt x="47256" y="89342"/>
                  </a:cubicBezTo>
                  <a:cubicBezTo>
                    <a:pt x="47730" y="85315"/>
                    <a:pt x="48678" y="81367"/>
                    <a:pt x="50059" y="77537"/>
                  </a:cubicBezTo>
                  <a:cubicBezTo>
                    <a:pt x="52310" y="71378"/>
                    <a:pt x="56377" y="68930"/>
                    <a:pt x="62496" y="72049"/>
                  </a:cubicBezTo>
                  <a:cubicBezTo>
                    <a:pt x="64787" y="73194"/>
                    <a:pt x="67155" y="74537"/>
                    <a:pt x="69722" y="74221"/>
                  </a:cubicBezTo>
                  <a:cubicBezTo>
                    <a:pt x="74933" y="73549"/>
                    <a:pt x="77657" y="66245"/>
                    <a:pt x="82909" y="66364"/>
                  </a:cubicBezTo>
                  <a:cubicBezTo>
                    <a:pt x="86857" y="66443"/>
                    <a:pt x="88949" y="70746"/>
                    <a:pt x="92819" y="71417"/>
                  </a:cubicBezTo>
                  <a:cubicBezTo>
                    <a:pt x="96095" y="72010"/>
                    <a:pt x="99333" y="70194"/>
                    <a:pt x="101978" y="68180"/>
                  </a:cubicBezTo>
                  <a:cubicBezTo>
                    <a:pt x="104663" y="66166"/>
                    <a:pt x="107269" y="63837"/>
                    <a:pt x="110546" y="63205"/>
                  </a:cubicBezTo>
                  <a:cubicBezTo>
                    <a:pt x="115678" y="62179"/>
                    <a:pt x="119469" y="65811"/>
                    <a:pt x="122904" y="69049"/>
                  </a:cubicBezTo>
                  <a:cubicBezTo>
                    <a:pt x="125904" y="71852"/>
                    <a:pt x="129774" y="74615"/>
                    <a:pt x="133761" y="73589"/>
                  </a:cubicBezTo>
                  <a:cubicBezTo>
                    <a:pt x="137354" y="72681"/>
                    <a:pt x="139565" y="69009"/>
                    <a:pt x="142881" y="67311"/>
                  </a:cubicBezTo>
                  <a:cubicBezTo>
                    <a:pt x="147896" y="64784"/>
                    <a:pt x="153621" y="67232"/>
                    <a:pt x="158872" y="66166"/>
                  </a:cubicBezTo>
                  <a:cubicBezTo>
                    <a:pt x="163570" y="65179"/>
                    <a:pt x="167518" y="61508"/>
                    <a:pt x="168979" y="56967"/>
                  </a:cubicBezTo>
                  <a:cubicBezTo>
                    <a:pt x="170677" y="51795"/>
                    <a:pt x="169334" y="45912"/>
                    <a:pt x="166136" y="41530"/>
                  </a:cubicBezTo>
                  <a:cubicBezTo>
                    <a:pt x="163215" y="37542"/>
                    <a:pt x="158872" y="34778"/>
                    <a:pt x="154252" y="33120"/>
                  </a:cubicBezTo>
                  <a:cubicBezTo>
                    <a:pt x="150620" y="31817"/>
                    <a:pt x="144184" y="32370"/>
                    <a:pt x="141460" y="29685"/>
                  </a:cubicBezTo>
                  <a:cubicBezTo>
                    <a:pt x="138894" y="27119"/>
                    <a:pt x="138025" y="22065"/>
                    <a:pt x="136051" y="18946"/>
                  </a:cubicBezTo>
                  <a:cubicBezTo>
                    <a:pt x="133840" y="15393"/>
                    <a:pt x="131037" y="12195"/>
                    <a:pt x="127839" y="9470"/>
                  </a:cubicBezTo>
                  <a:cubicBezTo>
                    <a:pt x="122074" y="4496"/>
                    <a:pt x="114810" y="745"/>
                    <a:pt x="107111" y="74"/>
                  </a:cubicBezTo>
                  <a:cubicBezTo>
                    <a:pt x="102689" y="-282"/>
                    <a:pt x="98346" y="666"/>
                    <a:pt x="94358" y="2522"/>
                  </a:cubicBezTo>
                  <a:cubicBezTo>
                    <a:pt x="90607" y="4259"/>
                    <a:pt x="87291" y="8089"/>
                    <a:pt x="83303" y="8957"/>
                  </a:cubicBezTo>
                  <a:cubicBezTo>
                    <a:pt x="78960" y="9865"/>
                    <a:pt x="74815" y="6944"/>
                    <a:pt x="71024" y="5364"/>
                  </a:cubicBezTo>
                  <a:cubicBezTo>
                    <a:pt x="66800" y="3588"/>
                    <a:pt x="62536" y="2601"/>
                    <a:pt x="57916" y="3469"/>
                  </a:cubicBezTo>
                  <a:cubicBezTo>
                    <a:pt x="50376" y="4891"/>
                    <a:pt x="43111" y="8523"/>
                    <a:pt x="36478" y="12313"/>
                  </a:cubicBezTo>
                  <a:cubicBezTo>
                    <a:pt x="30911" y="15472"/>
                    <a:pt x="25541" y="19696"/>
                    <a:pt x="23172" y="25855"/>
                  </a:cubicBezTo>
                  <a:cubicBezTo>
                    <a:pt x="19264" y="36002"/>
                    <a:pt x="24475" y="48794"/>
                    <a:pt x="18198" y="57678"/>
                  </a:cubicBezTo>
                  <a:cubicBezTo>
                    <a:pt x="13855" y="63876"/>
                    <a:pt x="5129" y="66127"/>
                    <a:pt x="1457" y="72760"/>
                  </a:cubicBezTo>
                  <a:cubicBezTo>
                    <a:pt x="-1030" y="77261"/>
                    <a:pt x="-161" y="82986"/>
                    <a:pt x="2760" y="87052"/>
                  </a:cubicBezTo>
                  <a:cubicBezTo>
                    <a:pt x="4340" y="89263"/>
                    <a:pt x="6393" y="91040"/>
                    <a:pt x="8485" y="92698"/>
                  </a:cubicBezTo>
                  <a:cubicBezTo>
                    <a:pt x="10538" y="94277"/>
                    <a:pt x="12749" y="95778"/>
                    <a:pt x="15316" y="96133"/>
                  </a:cubicBezTo>
                  <a:cubicBezTo>
                    <a:pt x="19303" y="96686"/>
                    <a:pt x="23172" y="94514"/>
                    <a:pt x="27081" y="94120"/>
                  </a:cubicBezTo>
                  <a:cubicBezTo>
                    <a:pt x="30595" y="93764"/>
                    <a:pt x="33753" y="94751"/>
                    <a:pt x="36004" y="97594"/>
                  </a:cubicBezTo>
                  <a:cubicBezTo>
                    <a:pt x="39913" y="102490"/>
                    <a:pt x="39992" y="105688"/>
                    <a:pt x="39834" y="1118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2250678" y="2245608"/>
              <a:ext cx="33101" cy="66365"/>
            </a:xfrm>
            <a:custGeom>
              <a:avLst/>
              <a:gdLst/>
              <a:ahLst/>
              <a:cxnLst/>
              <a:rect l="l" t="t" r="r" b="b"/>
              <a:pathLst>
                <a:path w="11884" h="23827" extrusionOk="0">
                  <a:moveTo>
                    <a:pt x="9891" y="23788"/>
                  </a:moveTo>
                  <a:cubicBezTo>
                    <a:pt x="9101" y="23788"/>
                    <a:pt x="8351" y="23314"/>
                    <a:pt x="8074" y="22564"/>
                  </a:cubicBezTo>
                  <a:lnTo>
                    <a:pt x="139" y="2705"/>
                  </a:lnTo>
                  <a:cubicBezTo>
                    <a:pt x="-256" y="1678"/>
                    <a:pt x="217" y="533"/>
                    <a:pt x="1244" y="139"/>
                  </a:cubicBezTo>
                  <a:cubicBezTo>
                    <a:pt x="2231" y="-256"/>
                    <a:pt x="3416" y="218"/>
                    <a:pt x="3810" y="1244"/>
                  </a:cubicBezTo>
                  <a:lnTo>
                    <a:pt x="11746" y="21103"/>
                  </a:lnTo>
                  <a:cubicBezTo>
                    <a:pt x="12141" y="22130"/>
                    <a:pt x="11667" y="23275"/>
                    <a:pt x="10641" y="23670"/>
                  </a:cubicBezTo>
                  <a:cubicBezTo>
                    <a:pt x="10404" y="23749"/>
                    <a:pt x="10167" y="23828"/>
                    <a:pt x="9891" y="23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1482821" y="4117884"/>
              <a:ext cx="3852318" cy="10996"/>
            </a:xfrm>
            <a:custGeom>
              <a:avLst/>
              <a:gdLst/>
              <a:ahLst/>
              <a:cxnLst/>
              <a:rect l="l" t="t" r="r" b="b"/>
              <a:pathLst>
                <a:path w="1383089" h="3948" extrusionOk="0">
                  <a:moveTo>
                    <a:pt x="1381115" y="3948"/>
                  </a:moveTo>
                  <a:lnTo>
                    <a:pt x="1974" y="3948"/>
                  </a:lnTo>
                  <a:cubicBezTo>
                    <a:pt x="869" y="3948"/>
                    <a:pt x="0" y="3080"/>
                    <a:pt x="0" y="1974"/>
                  </a:cubicBezTo>
                  <a:cubicBezTo>
                    <a:pt x="0" y="869"/>
                    <a:pt x="869" y="0"/>
                    <a:pt x="1974" y="0"/>
                  </a:cubicBezTo>
                  <a:lnTo>
                    <a:pt x="1381115" y="0"/>
                  </a:lnTo>
                  <a:cubicBezTo>
                    <a:pt x="1382221" y="0"/>
                    <a:pt x="1383089" y="869"/>
                    <a:pt x="1383089" y="1974"/>
                  </a:cubicBezTo>
                  <a:cubicBezTo>
                    <a:pt x="1383089" y="3080"/>
                    <a:pt x="1382221" y="3948"/>
                    <a:pt x="1381115" y="3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8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Judul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Rancangan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Aplikasi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1" name="Google Shape;541;p28"/>
          <p:cNvSpPr txBox="1">
            <a:spLocks noGrp="1"/>
          </p:cNvSpPr>
          <p:nvPr>
            <p:ph type="body" idx="1"/>
          </p:nvPr>
        </p:nvSpPr>
        <p:spPr>
          <a:xfrm>
            <a:off x="720000" y="1345150"/>
            <a:ext cx="4158960" cy="26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PRESS-AI,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"</a:t>
            </a:r>
            <a:r>
              <a:rPr lang="en-US" dirty="0" err="1"/>
              <a:t>Presensi</a:t>
            </a:r>
            <a:r>
              <a:rPr lang="en-US" dirty="0"/>
              <a:t> and Essay AI". PRESS-AI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kehadiran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QR code dan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pada essay </a:t>
            </a:r>
            <a:r>
              <a:rPr lang="en-US" dirty="0" err="1"/>
              <a:t>menggunakan</a:t>
            </a:r>
            <a:r>
              <a:rPr lang="en-US" dirty="0"/>
              <a:t> AI (Artificial Intelligence).</a:t>
            </a:r>
            <a:endParaRPr dirty="0"/>
          </a:p>
        </p:txBody>
      </p:sp>
      <p:grpSp>
        <p:nvGrpSpPr>
          <p:cNvPr id="542" name="Google Shape;542;p28"/>
          <p:cNvGrpSpPr/>
          <p:nvPr/>
        </p:nvGrpSpPr>
        <p:grpSpPr>
          <a:xfrm>
            <a:off x="4050664" y="1807331"/>
            <a:ext cx="4373329" cy="2796158"/>
            <a:chOff x="3891614" y="1769831"/>
            <a:chExt cx="4373329" cy="2796158"/>
          </a:xfrm>
        </p:grpSpPr>
        <p:sp>
          <p:nvSpPr>
            <p:cNvPr id="543" name="Google Shape;543;p28"/>
            <p:cNvSpPr/>
            <p:nvPr/>
          </p:nvSpPr>
          <p:spPr>
            <a:xfrm>
              <a:off x="5029090" y="3460906"/>
              <a:ext cx="2824146" cy="760401"/>
            </a:xfrm>
            <a:custGeom>
              <a:avLst/>
              <a:gdLst/>
              <a:ahLst/>
              <a:cxnLst/>
              <a:rect l="l" t="t" r="r" b="b"/>
              <a:pathLst>
                <a:path w="1189114" h="266107" extrusionOk="0">
                  <a:moveTo>
                    <a:pt x="1147422" y="47102"/>
                  </a:moveTo>
                  <a:lnTo>
                    <a:pt x="1011604" y="2961"/>
                  </a:lnTo>
                  <a:cubicBezTo>
                    <a:pt x="1005603" y="987"/>
                    <a:pt x="999286" y="0"/>
                    <a:pt x="992969" y="0"/>
                  </a:cubicBezTo>
                  <a:lnTo>
                    <a:pt x="237207" y="0"/>
                  </a:lnTo>
                  <a:cubicBezTo>
                    <a:pt x="231403" y="0"/>
                    <a:pt x="225639" y="829"/>
                    <a:pt x="220111" y="2487"/>
                  </a:cubicBezTo>
                  <a:lnTo>
                    <a:pt x="43154" y="54840"/>
                  </a:lnTo>
                  <a:cubicBezTo>
                    <a:pt x="17569" y="62421"/>
                    <a:pt x="0" y="85952"/>
                    <a:pt x="0" y="112641"/>
                  </a:cubicBezTo>
                  <a:lnTo>
                    <a:pt x="0" y="205819"/>
                  </a:lnTo>
                  <a:cubicBezTo>
                    <a:pt x="0" y="239102"/>
                    <a:pt x="26966" y="266107"/>
                    <a:pt x="60289" y="266107"/>
                  </a:cubicBezTo>
                  <a:lnTo>
                    <a:pt x="1128826" y="266107"/>
                  </a:lnTo>
                  <a:cubicBezTo>
                    <a:pt x="1162109" y="266107"/>
                    <a:pt x="1189115" y="239141"/>
                    <a:pt x="1189115" y="205819"/>
                  </a:cubicBezTo>
                  <a:lnTo>
                    <a:pt x="1189115" y="104390"/>
                  </a:lnTo>
                  <a:cubicBezTo>
                    <a:pt x="1189115" y="78292"/>
                    <a:pt x="1172296" y="55156"/>
                    <a:pt x="1147461" y="470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4740544" y="4222426"/>
              <a:ext cx="3416863" cy="125679"/>
            </a:xfrm>
            <a:custGeom>
              <a:avLst/>
              <a:gdLst/>
              <a:ahLst/>
              <a:cxnLst/>
              <a:rect l="l" t="t" r="r" b="b"/>
              <a:pathLst>
                <a:path w="1438679" h="43982" extrusionOk="0">
                  <a:moveTo>
                    <a:pt x="0" y="0"/>
                  </a:moveTo>
                  <a:lnTo>
                    <a:pt x="1438680" y="0"/>
                  </a:lnTo>
                  <a:lnTo>
                    <a:pt x="1438680" y="43983"/>
                  </a:lnTo>
                  <a:lnTo>
                    <a:pt x="0" y="439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4947614" y="4348404"/>
              <a:ext cx="124619" cy="211646"/>
            </a:xfrm>
            <a:custGeom>
              <a:avLst/>
              <a:gdLst/>
              <a:ahLst/>
              <a:cxnLst/>
              <a:rect l="l" t="t" r="r" b="b"/>
              <a:pathLst>
                <a:path w="52471" h="74067" extrusionOk="0">
                  <a:moveTo>
                    <a:pt x="0" y="0"/>
                  </a:moveTo>
                  <a:lnTo>
                    <a:pt x="52471" y="0"/>
                  </a:lnTo>
                  <a:lnTo>
                    <a:pt x="52471" y="74068"/>
                  </a:lnTo>
                  <a:lnTo>
                    <a:pt x="0" y="740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7739449" y="4348395"/>
              <a:ext cx="149936" cy="211646"/>
            </a:xfrm>
            <a:custGeom>
              <a:avLst/>
              <a:gdLst/>
              <a:ahLst/>
              <a:cxnLst/>
              <a:rect l="l" t="t" r="r" b="b"/>
              <a:pathLst>
                <a:path w="52471" h="74067" extrusionOk="0">
                  <a:moveTo>
                    <a:pt x="0" y="0"/>
                  </a:moveTo>
                  <a:lnTo>
                    <a:pt x="52471" y="0"/>
                  </a:lnTo>
                  <a:lnTo>
                    <a:pt x="52471" y="74068"/>
                  </a:lnTo>
                  <a:lnTo>
                    <a:pt x="0" y="740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5257187" y="3706423"/>
              <a:ext cx="2368333" cy="11281"/>
            </a:xfrm>
            <a:custGeom>
              <a:avLst/>
              <a:gdLst/>
              <a:ahLst/>
              <a:cxnLst/>
              <a:rect l="l" t="t" r="r" b="b"/>
              <a:pathLst>
                <a:path w="997193" h="3948" extrusionOk="0">
                  <a:moveTo>
                    <a:pt x="995219" y="3948"/>
                  </a:moveTo>
                  <a:lnTo>
                    <a:pt x="1974" y="3948"/>
                  </a:lnTo>
                  <a:cubicBezTo>
                    <a:pt x="869" y="3948"/>
                    <a:pt x="0" y="3079"/>
                    <a:pt x="0" y="1974"/>
                  </a:cubicBezTo>
                  <a:cubicBezTo>
                    <a:pt x="0" y="868"/>
                    <a:pt x="869" y="0"/>
                    <a:pt x="1974" y="0"/>
                  </a:cubicBezTo>
                  <a:lnTo>
                    <a:pt x="995219" y="0"/>
                  </a:lnTo>
                  <a:cubicBezTo>
                    <a:pt x="996325" y="0"/>
                    <a:pt x="997193" y="868"/>
                    <a:pt x="997193" y="1974"/>
                  </a:cubicBezTo>
                  <a:cubicBezTo>
                    <a:pt x="997193" y="3079"/>
                    <a:pt x="996325" y="3948"/>
                    <a:pt x="995219" y="3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5167732" y="4216888"/>
              <a:ext cx="2560936" cy="11281"/>
            </a:xfrm>
            <a:custGeom>
              <a:avLst/>
              <a:gdLst/>
              <a:ahLst/>
              <a:cxnLst/>
              <a:rect l="l" t="t" r="r" b="b"/>
              <a:pathLst>
                <a:path w="1078289" h="3948" extrusionOk="0">
                  <a:moveTo>
                    <a:pt x="1076315" y="3948"/>
                  </a:moveTo>
                  <a:lnTo>
                    <a:pt x="1974" y="3948"/>
                  </a:lnTo>
                  <a:cubicBezTo>
                    <a:pt x="869" y="3948"/>
                    <a:pt x="0" y="3080"/>
                    <a:pt x="0" y="1974"/>
                  </a:cubicBezTo>
                  <a:cubicBezTo>
                    <a:pt x="0" y="868"/>
                    <a:pt x="869" y="0"/>
                    <a:pt x="1974" y="0"/>
                  </a:cubicBezTo>
                  <a:lnTo>
                    <a:pt x="1076315" y="0"/>
                  </a:lnTo>
                  <a:cubicBezTo>
                    <a:pt x="1077421" y="0"/>
                    <a:pt x="1078289" y="868"/>
                    <a:pt x="1078289" y="1974"/>
                  </a:cubicBezTo>
                  <a:cubicBezTo>
                    <a:pt x="1078289" y="3080"/>
                    <a:pt x="1077421" y="3948"/>
                    <a:pt x="1076315" y="3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7847916" y="4371446"/>
              <a:ext cx="11281" cy="170016"/>
            </a:xfrm>
            <a:custGeom>
              <a:avLst/>
              <a:gdLst/>
              <a:ahLst/>
              <a:cxnLst/>
              <a:rect l="l" t="t" r="r" b="b"/>
              <a:pathLst>
                <a:path w="3948" h="59498" extrusionOk="0">
                  <a:moveTo>
                    <a:pt x="1974" y="59499"/>
                  </a:moveTo>
                  <a:cubicBezTo>
                    <a:pt x="869" y="59499"/>
                    <a:pt x="0" y="58630"/>
                    <a:pt x="0" y="57525"/>
                  </a:cubicBezTo>
                  <a:lnTo>
                    <a:pt x="0" y="1974"/>
                  </a:lnTo>
                  <a:cubicBezTo>
                    <a:pt x="0" y="868"/>
                    <a:pt x="869" y="0"/>
                    <a:pt x="1974" y="0"/>
                  </a:cubicBezTo>
                  <a:cubicBezTo>
                    <a:pt x="3080" y="0"/>
                    <a:pt x="3948" y="868"/>
                    <a:pt x="3948" y="1974"/>
                  </a:cubicBezTo>
                  <a:lnTo>
                    <a:pt x="3948" y="57525"/>
                  </a:lnTo>
                  <a:cubicBezTo>
                    <a:pt x="3948" y="58630"/>
                    <a:pt x="3080" y="59499"/>
                    <a:pt x="1974" y="594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5024397" y="4371455"/>
              <a:ext cx="9376" cy="170016"/>
            </a:xfrm>
            <a:custGeom>
              <a:avLst/>
              <a:gdLst/>
              <a:ahLst/>
              <a:cxnLst/>
              <a:rect l="l" t="t" r="r" b="b"/>
              <a:pathLst>
                <a:path w="3948" h="59498" extrusionOk="0">
                  <a:moveTo>
                    <a:pt x="1974" y="59499"/>
                  </a:moveTo>
                  <a:cubicBezTo>
                    <a:pt x="869" y="59499"/>
                    <a:pt x="0" y="58630"/>
                    <a:pt x="0" y="57525"/>
                  </a:cubicBezTo>
                  <a:lnTo>
                    <a:pt x="0" y="1974"/>
                  </a:lnTo>
                  <a:cubicBezTo>
                    <a:pt x="0" y="868"/>
                    <a:pt x="869" y="0"/>
                    <a:pt x="1974" y="0"/>
                  </a:cubicBezTo>
                  <a:cubicBezTo>
                    <a:pt x="3080" y="0"/>
                    <a:pt x="3948" y="868"/>
                    <a:pt x="3948" y="1974"/>
                  </a:cubicBezTo>
                  <a:lnTo>
                    <a:pt x="3948" y="57525"/>
                  </a:lnTo>
                  <a:cubicBezTo>
                    <a:pt x="3948" y="58630"/>
                    <a:pt x="3080" y="59499"/>
                    <a:pt x="1974" y="594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7669397" y="3356831"/>
              <a:ext cx="491553" cy="864422"/>
            </a:xfrm>
            <a:custGeom>
              <a:avLst/>
              <a:gdLst/>
              <a:ahLst/>
              <a:cxnLst/>
              <a:rect l="l" t="t" r="r" b="b"/>
              <a:pathLst>
                <a:path w="172022" h="302510" extrusionOk="0">
                  <a:moveTo>
                    <a:pt x="86031" y="0"/>
                  </a:moveTo>
                  <a:lnTo>
                    <a:pt x="86031" y="0"/>
                  </a:lnTo>
                  <a:cubicBezTo>
                    <a:pt x="38534" y="0"/>
                    <a:pt x="0" y="38495"/>
                    <a:pt x="0" y="86031"/>
                  </a:cubicBezTo>
                  <a:lnTo>
                    <a:pt x="0" y="302510"/>
                  </a:lnTo>
                  <a:lnTo>
                    <a:pt x="172023" y="302510"/>
                  </a:lnTo>
                  <a:lnTo>
                    <a:pt x="172023" y="86031"/>
                  </a:lnTo>
                  <a:cubicBezTo>
                    <a:pt x="172023" y="38534"/>
                    <a:pt x="133528" y="0"/>
                    <a:pt x="85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4743078" y="3356843"/>
              <a:ext cx="408552" cy="864422"/>
            </a:xfrm>
            <a:custGeom>
              <a:avLst/>
              <a:gdLst/>
              <a:ahLst/>
              <a:cxnLst/>
              <a:rect l="l" t="t" r="r" b="b"/>
              <a:pathLst>
                <a:path w="172022" h="302510" extrusionOk="0">
                  <a:moveTo>
                    <a:pt x="86031" y="0"/>
                  </a:moveTo>
                  <a:lnTo>
                    <a:pt x="86031" y="0"/>
                  </a:lnTo>
                  <a:cubicBezTo>
                    <a:pt x="38534" y="0"/>
                    <a:pt x="0" y="38495"/>
                    <a:pt x="0" y="86031"/>
                  </a:cubicBezTo>
                  <a:lnTo>
                    <a:pt x="0" y="302510"/>
                  </a:lnTo>
                  <a:lnTo>
                    <a:pt x="172022" y="302510"/>
                  </a:lnTo>
                  <a:lnTo>
                    <a:pt x="172022" y="86031"/>
                  </a:lnTo>
                  <a:cubicBezTo>
                    <a:pt x="172022" y="38534"/>
                    <a:pt x="133528" y="0"/>
                    <a:pt x="859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4736975" y="3352550"/>
              <a:ext cx="3421363" cy="998565"/>
            </a:xfrm>
            <a:custGeom>
              <a:avLst/>
              <a:gdLst/>
              <a:ahLst/>
              <a:cxnLst/>
              <a:rect l="l" t="t" r="r" b="b"/>
              <a:pathLst>
                <a:path w="1440574" h="349454" extrusionOk="0">
                  <a:moveTo>
                    <a:pt x="1439114" y="349454"/>
                  </a:moveTo>
                  <a:lnTo>
                    <a:pt x="1500" y="349454"/>
                  </a:lnTo>
                  <a:cubicBezTo>
                    <a:pt x="671" y="349454"/>
                    <a:pt x="0" y="348783"/>
                    <a:pt x="0" y="347954"/>
                  </a:cubicBezTo>
                  <a:lnTo>
                    <a:pt x="0" y="87492"/>
                  </a:lnTo>
                  <a:cubicBezTo>
                    <a:pt x="0" y="39245"/>
                    <a:pt x="39245" y="0"/>
                    <a:pt x="87492" y="0"/>
                  </a:cubicBezTo>
                  <a:cubicBezTo>
                    <a:pt x="135739" y="0"/>
                    <a:pt x="174984" y="39245"/>
                    <a:pt x="174984" y="87492"/>
                  </a:cubicBezTo>
                  <a:cubicBezTo>
                    <a:pt x="174984" y="88321"/>
                    <a:pt x="174312" y="88992"/>
                    <a:pt x="173483" y="88992"/>
                  </a:cubicBezTo>
                  <a:cubicBezTo>
                    <a:pt x="172654" y="88992"/>
                    <a:pt x="171983" y="88321"/>
                    <a:pt x="171983" y="87492"/>
                  </a:cubicBezTo>
                  <a:cubicBezTo>
                    <a:pt x="171983" y="40864"/>
                    <a:pt x="134080" y="2961"/>
                    <a:pt x="87452" y="2961"/>
                  </a:cubicBezTo>
                  <a:cubicBezTo>
                    <a:pt x="40824" y="2961"/>
                    <a:pt x="2922" y="40903"/>
                    <a:pt x="2922" y="87492"/>
                  </a:cubicBezTo>
                  <a:lnTo>
                    <a:pt x="2922" y="346493"/>
                  </a:lnTo>
                  <a:lnTo>
                    <a:pt x="1437653" y="346493"/>
                  </a:lnTo>
                  <a:lnTo>
                    <a:pt x="1437653" y="87492"/>
                  </a:lnTo>
                  <a:cubicBezTo>
                    <a:pt x="1437653" y="40864"/>
                    <a:pt x="1399751" y="2961"/>
                    <a:pt x="1353122" y="2961"/>
                  </a:cubicBezTo>
                  <a:cubicBezTo>
                    <a:pt x="1306494" y="2961"/>
                    <a:pt x="1268671" y="38534"/>
                    <a:pt x="1268671" y="83938"/>
                  </a:cubicBezTo>
                  <a:cubicBezTo>
                    <a:pt x="1268671" y="84767"/>
                    <a:pt x="1268000" y="85439"/>
                    <a:pt x="1267170" y="85439"/>
                  </a:cubicBezTo>
                  <a:cubicBezTo>
                    <a:pt x="1266341" y="85439"/>
                    <a:pt x="1265670" y="84767"/>
                    <a:pt x="1265670" y="83938"/>
                  </a:cubicBezTo>
                  <a:cubicBezTo>
                    <a:pt x="1265670" y="36876"/>
                    <a:pt x="1304086" y="0"/>
                    <a:pt x="1353083" y="0"/>
                  </a:cubicBezTo>
                  <a:cubicBezTo>
                    <a:pt x="1402080" y="0"/>
                    <a:pt x="1440575" y="39245"/>
                    <a:pt x="1440575" y="87492"/>
                  </a:cubicBezTo>
                  <a:lnTo>
                    <a:pt x="1440575" y="347954"/>
                  </a:lnTo>
                  <a:cubicBezTo>
                    <a:pt x="1440575" y="348783"/>
                    <a:pt x="1439904" y="349454"/>
                    <a:pt x="1439074" y="349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7281450" y="3463759"/>
              <a:ext cx="518362" cy="763293"/>
            </a:xfrm>
            <a:custGeom>
              <a:avLst/>
              <a:gdLst/>
              <a:ahLst/>
              <a:cxnLst/>
              <a:rect l="l" t="t" r="r" b="b"/>
              <a:pathLst>
                <a:path w="181404" h="267119" extrusionOk="0">
                  <a:moveTo>
                    <a:pt x="119141" y="267119"/>
                  </a:moveTo>
                  <a:cubicBezTo>
                    <a:pt x="118036" y="267119"/>
                    <a:pt x="117167" y="266251"/>
                    <a:pt x="117167" y="265145"/>
                  </a:cubicBezTo>
                  <a:cubicBezTo>
                    <a:pt x="117167" y="264040"/>
                    <a:pt x="118036" y="263171"/>
                    <a:pt x="119141" y="263171"/>
                  </a:cubicBezTo>
                  <a:cubicBezTo>
                    <a:pt x="151280" y="263171"/>
                    <a:pt x="177456" y="237034"/>
                    <a:pt x="177456" y="204856"/>
                  </a:cubicBezTo>
                  <a:lnTo>
                    <a:pt x="177456" y="103428"/>
                  </a:lnTo>
                  <a:cubicBezTo>
                    <a:pt x="177456" y="78080"/>
                    <a:pt x="161269" y="55812"/>
                    <a:pt x="137185" y="47995"/>
                  </a:cubicBezTo>
                  <a:lnTo>
                    <a:pt x="1367" y="3855"/>
                  </a:lnTo>
                  <a:cubicBezTo>
                    <a:pt x="340" y="3538"/>
                    <a:pt x="-252" y="2394"/>
                    <a:pt x="104" y="1367"/>
                  </a:cubicBezTo>
                  <a:cubicBezTo>
                    <a:pt x="459" y="341"/>
                    <a:pt x="1564" y="-252"/>
                    <a:pt x="2591" y="104"/>
                  </a:cubicBezTo>
                  <a:lnTo>
                    <a:pt x="138409" y="44244"/>
                  </a:lnTo>
                  <a:cubicBezTo>
                    <a:pt x="164111" y="52615"/>
                    <a:pt x="181404" y="76383"/>
                    <a:pt x="181404" y="103428"/>
                  </a:cubicBezTo>
                  <a:lnTo>
                    <a:pt x="181404" y="204856"/>
                  </a:lnTo>
                  <a:cubicBezTo>
                    <a:pt x="181404" y="239166"/>
                    <a:pt x="153491" y="267119"/>
                    <a:pt x="119141" y="2671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5024397" y="3462371"/>
              <a:ext cx="2412029" cy="764690"/>
            </a:xfrm>
            <a:custGeom>
              <a:avLst/>
              <a:gdLst/>
              <a:ahLst/>
              <a:cxnLst/>
              <a:rect l="l" t="t" r="r" b="b"/>
              <a:pathLst>
                <a:path w="1015591" h="267608" extrusionOk="0">
                  <a:moveTo>
                    <a:pt x="62263" y="267608"/>
                  </a:moveTo>
                  <a:cubicBezTo>
                    <a:pt x="27953" y="267608"/>
                    <a:pt x="0" y="239695"/>
                    <a:pt x="0" y="205345"/>
                  </a:cubicBezTo>
                  <a:lnTo>
                    <a:pt x="0" y="112129"/>
                  </a:lnTo>
                  <a:cubicBezTo>
                    <a:pt x="0" y="84768"/>
                    <a:pt x="18320" y="60210"/>
                    <a:pt x="44575" y="52432"/>
                  </a:cubicBezTo>
                  <a:lnTo>
                    <a:pt x="221533" y="79"/>
                  </a:lnTo>
                  <a:cubicBezTo>
                    <a:pt x="221533" y="79"/>
                    <a:pt x="221888" y="0"/>
                    <a:pt x="222085" y="0"/>
                  </a:cubicBezTo>
                  <a:lnTo>
                    <a:pt x="1013618" y="0"/>
                  </a:lnTo>
                  <a:cubicBezTo>
                    <a:pt x="1014723" y="0"/>
                    <a:pt x="1015592" y="869"/>
                    <a:pt x="1015592" y="1974"/>
                  </a:cubicBezTo>
                  <a:cubicBezTo>
                    <a:pt x="1015592" y="3080"/>
                    <a:pt x="1014723" y="3948"/>
                    <a:pt x="1013618" y="3948"/>
                  </a:cubicBezTo>
                  <a:lnTo>
                    <a:pt x="222362" y="3948"/>
                  </a:lnTo>
                  <a:lnTo>
                    <a:pt x="45681" y="56223"/>
                  </a:lnTo>
                  <a:cubicBezTo>
                    <a:pt x="21083" y="63487"/>
                    <a:pt x="3909" y="86505"/>
                    <a:pt x="3909" y="112129"/>
                  </a:cubicBezTo>
                  <a:lnTo>
                    <a:pt x="3909" y="205345"/>
                  </a:lnTo>
                  <a:cubicBezTo>
                    <a:pt x="3909" y="237484"/>
                    <a:pt x="30046" y="263660"/>
                    <a:pt x="62223" y="263660"/>
                  </a:cubicBezTo>
                  <a:cubicBezTo>
                    <a:pt x="63329" y="263660"/>
                    <a:pt x="64198" y="264529"/>
                    <a:pt x="64198" y="265634"/>
                  </a:cubicBezTo>
                  <a:cubicBezTo>
                    <a:pt x="64198" y="266740"/>
                    <a:pt x="63329" y="267608"/>
                    <a:pt x="62223" y="2676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7318578" y="1906207"/>
              <a:ext cx="136060" cy="333945"/>
            </a:xfrm>
            <a:custGeom>
              <a:avLst/>
              <a:gdLst/>
              <a:ahLst/>
              <a:cxnLst/>
              <a:rect l="l" t="t" r="r" b="b"/>
              <a:pathLst>
                <a:path w="47615" h="116866" extrusionOk="0">
                  <a:moveTo>
                    <a:pt x="47418" y="116827"/>
                  </a:moveTo>
                  <a:lnTo>
                    <a:pt x="43509" y="116314"/>
                  </a:lnTo>
                  <a:cubicBezTo>
                    <a:pt x="44772" y="106838"/>
                    <a:pt x="39798" y="99929"/>
                    <a:pt x="34191" y="93848"/>
                  </a:cubicBezTo>
                  <a:cubicBezTo>
                    <a:pt x="24913" y="83781"/>
                    <a:pt x="19899" y="70080"/>
                    <a:pt x="20491" y="56341"/>
                  </a:cubicBezTo>
                  <a:cubicBezTo>
                    <a:pt x="20530" y="55314"/>
                    <a:pt x="20610" y="54288"/>
                    <a:pt x="20649" y="53221"/>
                  </a:cubicBezTo>
                  <a:cubicBezTo>
                    <a:pt x="20886" y="49037"/>
                    <a:pt x="21123" y="44733"/>
                    <a:pt x="20333" y="40785"/>
                  </a:cubicBezTo>
                  <a:cubicBezTo>
                    <a:pt x="19504" y="36639"/>
                    <a:pt x="17688" y="32336"/>
                    <a:pt x="14529" y="27243"/>
                  </a:cubicBezTo>
                  <a:cubicBezTo>
                    <a:pt x="13621" y="25742"/>
                    <a:pt x="12674" y="24281"/>
                    <a:pt x="11766" y="22781"/>
                  </a:cubicBezTo>
                  <a:cubicBezTo>
                    <a:pt x="7580" y="16069"/>
                    <a:pt x="3237" y="9160"/>
                    <a:pt x="0" y="1500"/>
                  </a:cubicBezTo>
                  <a:lnTo>
                    <a:pt x="3632" y="0"/>
                  </a:lnTo>
                  <a:cubicBezTo>
                    <a:pt x="6712" y="7383"/>
                    <a:pt x="10778" y="13858"/>
                    <a:pt x="15082" y="20728"/>
                  </a:cubicBezTo>
                  <a:cubicBezTo>
                    <a:pt x="16030" y="22228"/>
                    <a:pt x="16938" y="23689"/>
                    <a:pt x="17885" y="25189"/>
                  </a:cubicBezTo>
                  <a:cubicBezTo>
                    <a:pt x="21281" y="30717"/>
                    <a:pt x="23294" y="35455"/>
                    <a:pt x="24202" y="40074"/>
                  </a:cubicBezTo>
                  <a:cubicBezTo>
                    <a:pt x="25071" y="44496"/>
                    <a:pt x="24834" y="49076"/>
                    <a:pt x="24558" y="53498"/>
                  </a:cubicBezTo>
                  <a:cubicBezTo>
                    <a:pt x="24518" y="54525"/>
                    <a:pt x="24439" y="55551"/>
                    <a:pt x="24400" y="56538"/>
                  </a:cubicBezTo>
                  <a:cubicBezTo>
                    <a:pt x="23886" y="69251"/>
                    <a:pt x="28466" y="81885"/>
                    <a:pt x="37073" y="91203"/>
                  </a:cubicBezTo>
                  <a:cubicBezTo>
                    <a:pt x="42996" y="97639"/>
                    <a:pt x="48878" y="105733"/>
                    <a:pt x="47378" y="1168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6963125" y="1882932"/>
              <a:ext cx="215596" cy="349512"/>
            </a:xfrm>
            <a:custGeom>
              <a:avLst/>
              <a:gdLst/>
              <a:ahLst/>
              <a:cxnLst/>
              <a:rect l="l" t="t" r="r" b="b"/>
              <a:pathLst>
                <a:path w="75449" h="122314" extrusionOk="0">
                  <a:moveTo>
                    <a:pt x="23966" y="14569"/>
                  </a:moveTo>
                  <a:cubicBezTo>
                    <a:pt x="23966" y="14569"/>
                    <a:pt x="27479" y="80701"/>
                    <a:pt x="0" y="122315"/>
                  </a:cubicBezTo>
                  <a:lnTo>
                    <a:pt x="75450" y="122315"/>
                  </a:lnTo>
                  <a:lnTo>
                    <a:pt x="44457" y="0"/>
                  </a:lnTo>
                  <a:lnTo>
                    <a:pt x="23966" y="1456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7222768" y="1871405"/>
              <a:ext cx="241770" cy="360568"/>
            </a:xfrm>
            <a:custGeom>
              <a:avLst/>
              <a:gdLst/>
              <a:ahLst/>
              <a:cxnLst/>
              <a:rect l="l" t="t" r="r" b="b"/>
              <a:pathLst>
                <a:path w="84609" h="126183" extrusionOk="0">
                  <a:moveTo>
                    <a:pt x="35692" y="40"/>
                  </a:moveTo>
                  <a:cubicBezTo>
                    <a:pt x="35692" y="40"/>
                    <a:pt x="37192" y="96572"/>
                    <a:pt x="84610" y="126184"/>
                  </a:cubicBezTo>
                  <a:lnTo>
                    <a:pt x="0" y="115643"/>
                  </a:lnTo>
                  <a:lnTo>
                    <a:pt x="15398" y="2290"/>
                  </a:lnTo>
                  <a:lnTo>
                    <a:pt x="356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6064892" y="3395361"/>
              <a:ext cx="250120" cy="48172"/>
            </a:xfrm>
            <a:custGeom>
              <a:avLst/>
              <a:gdLst/>
              <a:ahLst/>
              <a:cxnLst/>
              <a:rect l="l" t="t" r="r" b="b"/>
              <a:pathLst>
                <a:path w="87531" h="16858" extrusionOk="0">
                  <a:moveTo>
                    <a:pt x="87018" y="16859"/>
                  </a:moveTo>
                  <a:lnTo>
                    <a:pt x="87531" y="0"/>
                  </a:lnTo>
                  <a:lnTo>
                    <a:pt x="2132" y="1382"/>
                  </a:lnTo>
                  <a:lnTo>
                    <a:pt x="0" y="15872"/>
                  </a:lnTo>
                  <a:lnTo>
                    <a:pt x="87018" y="16859"/>
                  </a:ln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5977553" y="2680513"/>
              <a:ext cx="1304354" cy="1017347"/>
            </a:xfrm>
            <a:custGeom>
              <a:avLst/>
              <a:gdLst/>
              <a:ahLst/>
              <a:cxnLst/>
              <a:rect l="l" t="t" r="r" b="b"/>
              <a:pathLst>
                <a:path w="456467" h="356027" extrusionOk="0">
                  <a:moveTo>
                    <a:pt x="244472" y="321812"/>
                  </a:moveTo>
                  <a:lnTo>
                    <a:pt x="147978" y="206169"/>
                  </a:lnTo>
                  <a:lnTo>
                    <a:pt x="145807" y="249363"/>
                  </a:lnTo>
                  <a:lnTo>
                    <a:pt x="0" y="251731"/>
                  </a:lnTo>
                  <a:lnTo>
                    <a:pt x="11845" y="97950"/>
                  </a:lnTo>
                  <a:cubicBezTo>
                    <a:pt x="13621" y="64035"/>
                    <a:pt x="30677" y="27356"/>
                    <a:pt x="65303" y="11524"/>
                  </a:cubicBezTo>
                  <a:cubicBezTo>
                    <a:pt x="92782" y="-1032"/>
                    <a:pt x="137989" y="-9441"/>
                    <a:pt x="174747" y="19894"/>
                  </a:cubicBezTo>
                  <a:lnTo>
                    <a:pt x="446145" y="180506"/>
                  </a:lnTo>
                  <a:lnTo>
                    <a:pt x="455818" y="255522"/>
                  </a:lnTo>
                  <a:cubicBezTo>
                    <a:pt x="459332" y="282646"/>
                    <a:pt x="448435" y="309809"/>
                    <a:pt x="426720" y="326471"/>
                  </a:cubicBezTo>
                  <a:cubicBezTo>
                    <a:pt x="402281" y="345264"/>
                    <a:pt x="364734" y="357504"/>
                    <a:pt x="318342" y="355885"/>
                  </a:cubicBezTo>
                  <a:lnTo>
                    <a:pt x="318342" y="355885"/>
                  </a:lnTo>
                  <a:cubicBezTo>
                    <a:pt x="289165" y="354858"/>
                    <a:pt x="261844" y="342264"/>
                    <a:pt x="244472" y="32181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6396842" y="3023976"/>
              <a:ext cx="12522" cy="250346"/>
            </a:xfrm>
            <a:custGeom>
              <a:avLst/>
              <a:gdLst/>
              <a:ahLst/>
              <a:cxnLst/>
              <a:rect l="l" t="t" r="r" b="b"/>
              <a:pathLst>
                <a:path w="4382" h="87610" extrusionOk="0">
                  <a:moveTo>
                    <a:pt x="1461" y="87610"/>
                  </a:moveTo>
                  <a:lnTo>
                    <a:pt x="1461" y="87610"/>
                  </a:lnTo>
                  <a:cubicBezTo>
                    <a:pt x="632" y="87610"/>
                    <a:pt x="0" y="86939"/>
                    <a:pt x="0" y="86110"/>
                  </a:cubicBezTo>
                  <a:lnTo>
                    <a:pt x="1421" y="1461"/>
                  </a:lnTo>
                  <a:cubicBezTo>
                    <a:pt x="1421" y="632"/>
                    <a:pt x="2093" y="0"/>
                    <a:pt x="2922" y="0"/>
                  </a:cubicBezTo>
                  <a:lnTo>
                    <a:pt x="2922" y="0"/>
                  </a:lnTo>
                  <a:cubicBezTo>
                    <a:pt x="3751" y="0"/>
                    <a:pt x="4382" y="671"/>
                    <a:pt x="4382" y="1500"/>
                  </a:cubicBezTo>
                  <a:lnTo>
                    <a:pt x="2961" y="86149"/>
                  </a:lnTo>
                  <a:cubicBezTo>
                    <a:pt x="2961" y="86979"/>
                    <a:pt x="2290" y="87610"/>
                    <a:pt x="1461" y="876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5773050" y="3640427"/>
              <a:ext cx="600198" cy="53812"/>
            </a:xfrm>
            <a:custGeom>
              <a:avLst/>
              <a:gdLst/>
              <a:ahLst/>
              <a:cxnLst/>
              <a:rect l="l" t="t" r="r" b="b"/>
              <a:pathLst>
                <a:path w="210043" h="18832" extrusionOk="0">
                  <a:moveTo>
                    <a:pt x="0" y="1343"/>
                  </a:moveTo>
                  <a:lnTo>
                    <a:pt x="118" y="18833"/>
                  </a:lnTo>
                  <a:lnTo>
                    <a:pt x="210044" y="18280"/>
                  </a:lnTo>
                  <a:lnTo>
                    <a:pt x="209017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6312316" y="3649012"/>
              <a:ext cx="11816" cy="48397"/>
            </a:xfrm>
            <a:custGeom>
              <a:avLst/>
              <a:gdLst/>
              <a:ahLst/>
              <a:cxnLst/>
              <a:rect l="l" t="t" r="r" b="b"/>
              <a:pathLst>
                <a:path w="4135" h="16937" extrusionOk="0">
                  <a:moveTo>
                    <a:pt x="2176" y="16938"/>
                  </a:moveTo>
                  <a:cubicBezTo>
                    <a:pt x="1308" y="16938"/>
                    <a:pt x="479" y="16306"/>
                    <a:pt x="202" y="15477"/>
                  </a:cubicBezTo>
                  <a:cubicBezTo>
                    <a:pt x="84" y="15122"/>
                    <a:pt x="-114" y="14490"/>
                    <a:pt x="84" y="1935"/>
                  </a:cubicBezTo>
                  <a:cubicBezTo>
                    <a:pt x="84" y="829"/>
                    <a:pt x="913" y="40"/>
                    <a:pt x="2097" y="0"/>
                  </a:cubicBezTo>
                  <a:cubicBezTo>
                    <a:pt x="3203" y="0"/>
                    <a:pt x="4072" y="908"/>
                    <a:pt x="4032" y="2014"/>
                  </a:cubicBezTo>
                  <a:cubicBezTo>
                    <a:pt x="3953" y="7502"/>
                    <a:pt x="3874" y="13661"/>
                    <a:pt x="4032" y="14490"/>
                  </a:cubicBezTo>
                  <a:cubicBezTo>
                    <a:pt x="4387" y="15517"/>
                    <a:pt x="3795" y="16504"/>
                    <a:pt x="2769" y="16859"/>
                  </a:cubicBezTo>
                  <a:cubicBezTo>
                    <a:pt x="2571" y="16938"/>
                    <a:pt x="2413" y="16938"/>
                    <a:pt x="2216" y="169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6259889" y="3649012"/>
              <a:ext cx="11816" cy="48397"/>
            </a:xfrm>
            <a:custGeom>
              <a:avLst/>
              <a:gdLst/>
              <a:ahLst/>
              <a:cxnLst/>
              <a:rect l="l" t="t" r="r" b="b"/>
              <a:pathLst>
                <a:path w="4135" h="16937" extrusionOk="0">
                  <a:moveTo>
                    <a:pt x="2176" y="16938"/>
                  </a:moveTo>
                  <a:cubicBezTo>
                    <a:pt x="1308" y="16938"/>
                    <a:pt x="479" y="16306"/>
                    <a:pt x="202" y="15477"/>
                  </a:cubicBezTo>
                  <a:cubicBezTo>
                    <a:pt x="84" y="15122"/>
                    <a:pt x="-114" y="14490"/>
                    <a:pt x="84" y="1935"/>
                  </a:cubicBezTo>
                  <a:cubicBezTo>
                    <a:pt x="84" y="829"/>
                    <a:pt x="953" y="40"/>
                    <a:pt x="2097" y="0"/>
                  </a:cubicBezTo>
                  <a:cubicBezTo>
                    <a:pt x="3203" y="0"/>
                    <a:pt x="4072" y="908"/>
                    <a:pt x="4032" y="2014"/>
                  </a:cubicBezTo>
                  <a:cubicBezTo>
                    <a:pt x="3953" y="7502"/>
                    <a:pt x="3874" y="13701"/>
                    <a:pt x="4032" y="14490"/>
                  </a:cubicBezTo>
                  <a:cubicBezTo>
                    <a:pt x="4387" y="15517"/>
                    <a:pt x="3795" y="16504"/>
                    <a:pt x="2769" y="16859"/>
                  </a:cubicBezTo>
                  <a:cubicBezTo>
                    <a:pt x="2571" y="16938"/>
                    <a:pt x="2413" y="16938"/>
                    <a:pt x="2216" y="169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6208879" y="3650368"/>
              <a:ext cx="8981" cy="45577"/>
            </a:xfrm>
            <a:custGeom>
              <a:avLst/>
              <a:gdLst/>
              <a:ahLst/>
              <a:cxnLst/>
              <a:rect l="l" t="t" r="r" b="b"/>
              <a:pathLst>
                <a:path w="3143" h="15950" extrusionOk="0">
                  <a:moveTo>
                    <a:pt x="1642" y="15951"/>
                  </a:moveTo>
                  <a:cubicBezTo>
                    <a:pt x="1011" y="15951"/>
                    <a:pt x="379" y="15517"/>
                    <a:pt x="182" y="14845"/>
                  </a:cubicBezTo>
                  <a:cubicBezTo>
                    <a:pt x="103" y="14569"/>
                    <a:pt x="-134" y="13937"/>
                    <a:pt x="103" y="1461"/>
                  </a:cubicBezTo>
                  <a:cubicBezTo>
                    <a:pt x="103" y="632"/>
                    <a:pt x="734" y="158"/>
                    <a:pt x="1603" y="0"/>
                  </a:cubicBezTo>
                  <a:cubicBezTo>
                    <a:pt x="2432" y="0"/>
                    <a:pt x="3064" y="671"/>
                    <a:pt x="3064" y="1500"/>
                  </a:cubicBezTo>
                  <a:cubicBezTo>
                    <a:pt x="2985" y="6199"/>
                    <a:pt x="2906" y="13227"/>
                    <a:pt x="3064" y="14056"/>
                  </a:cubicBezTo>
                  <a:cubicBezTo>
                    <a:pt x="3340" y="14845"/>
                    <a:pt x="2866" y="15596"/>
                    <a:pt x="2116" y="15832"/>
                  </a:cubicBezTo>
                  <a:cubicBezTo>
                    <a:pt x="1958" y="15872"/>
                    <a:pt x="1840" y="15911"/>
                    <a:pt x="1682" y="15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6156567" y="3650368"/>
              <a:ext cx="8981" cy="45577"/>
            </a:xfrm>
            <a:custGeom>
              <a:avLst/>
              <a:gdLst/>
              <a:ahLst/>
              <a:cxnLst/>
              <a:rect l="l" t="t" r="r" b="b"/>
              <a:pathLst>
                <a:path w="3143" h="15950" extrusionOk="0">
                  <a:moveTo>
                    <a:pt x="1642" y="15951"/>
                  </a:moveTo>
                  <a:cubicBezTo>
                    <a:pt x="1011" y="15951"/>
                    <a:pt x="379" y="15517"/>
                    <a:pt x="181" y="14845"/>
                  </a:cubicBezTo>
                  <a:cubicBezTo>
                    <a:pt x="103" y="14569"/>
                    <a:pt x="-134" y="13937"/>
                    <a:pt x="103" y="1461"/>
                  </a:cubicBezTo>
                  <a:cubicBezTo>
                    <a:pt x="103" y="632"/>
                    <a:pt x="734" y="158"/>
                    <a:pt x="1603" y="0"/>
                  </a:cubicBezTo>
                  <a:cubicBezTo>
                    <a:pt x="2432" y="0"/>
                    <a:pt x="3064" y="671"/>
                    <a:pt x="3064" y="1500"/>
                  </a:cubicBezTo>
                  <a:cubicBezTo>
                    <a:pt x="2985" y="6199"/>
                    <a:pt x="2906" y="13227"/>
                    <a:pt x="3064" y="14056"/>
                  </a:cubicBezTo>
                  <a:cubicBezTo>
                    <a:pt x="3340" y="14845"/>
                    <a:pt x="2866" y="15596"/>
                    <a:pt x="2116" y="15832"/>
                  </a:cubicBezTo>
                  <a:cubicBezTo>
                    <a:pt x="1958" y="15872"/>
                    <a:pt x="1840" y="15911"/>
                    <a:pt x="1682" y="15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6104143" y="3650368"/>
              <a:ext cx="8981" cy="45577"/>
            </a:xfrm>
            <a:custGeom>
              <a:avLst/>
              <a:gdLst/>
              <a:ahLst/>
              <a:cxnLst/>
              <a:rect l="l" t="t" r="r" b="b"/>
              <a:pathLst>
                <a:path w="3143" h="15950" extrusionOk="0">
                  <a:moveTo>
                    <a:pt x="1642" y="15951"/>
                  </a:moveTo>
                  <a:cubicBezTo>
                    <a:pt x="1011" y="15951"/>
                    <a:pt x="379" y="15517"/>
                    <a:pt x="182" y="14845"/>
                  </a:cubicBezTo>
                  <a:cubicBezTo>
                    <a:pt x="103" y="14569"/>
                    <a:pt x="-134" y="13937"/>
                    <a:pt x="103" y="1461"/>
                  </a:cubicBezTo>
                  <a:cubicBezTo>
                    <a:pt x="103" y="632"/>
                    <a:pt x="734" y="158"/>
                    <a:pt x="1603" y="0"/>
                  </a:cubicBezTo>
                  <a:cubicBezTo>
                    <a:pt x="2432" y="0"/>
                    <a:pt x="3064" y="671"/>
                    <a:pt x="3064" y="1500"/>
                  </a:cubicBezTo>
                  <a:cubicBezTo>
                    <a:pt x="2985" y="6199"/>
                    <a:pt x="2906" y="13227"/>
                    <a:pt x="3064" y="14056"/>
                  </a:cubicBezTo>
                  <a:cubicBezTo>
                    <a:pt x="3340" y="14845"/>
                    <a:pt x="2866" y="15596"/>
                    <a:pt x="2116" y="15832"/>
                  </a:cubicBezTo>
                  <a:cubicBezTo>
                    <a:pt x="1958" y="15872"/>
                    <a:pt x="1840" y="15911"/>
                    <a:pt x="1682" y="15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6051717" y="3650368"/>
              <a:ext cx="8981" cy="45577"/>
            </a:xfrm>
            <a:custGeom>
              <a:avLst/>
              <a:gdLst/>
              <a:ahLst/>
              <a:cxnLst/>
              <a:rect l="l" t="t" r="r" b="b"/>
              <a:pathLst>
                <a:path w="3143" h="15950" extrusionOk="0">
                  <a:moveTo>
                    <a:pt x="1642" y="15951"/>
                  </a:moveTo>
                  <a:cubicBezTo>
                    <a:pt x="1011" y="15951"/>
                    <a:pt x="379" y="15517"/>
                    <a:pt x="182" y="14845"/>
                  </a:cubicBezTo>
                  <a:cubicBezTo>
                    <a:pt x="103" y="14569"/>
                    <a:pt x="-134" y="13937"/>
                    <a:pt x="103" y="1461"/>
                  </a:cubicBezTo>
                  <a:cubicBezTo>
                    <a:pt x="103" y="632"/>
                    <a:pt x="774" y="0"/>
                    <a:pt x="1603" y="0"/>
                  </a:cubicBezTo>
                  <a:lnTo>
                    <a:pt x="1603" y="0"/>
                  </a:lnTo>
                  <a:cubicBezTo>
                    <a:pt x="2432" y="0"/>
                    <a:pt x="3064" y="671"/>
                    <a:pt x="3064" y="1500"/>
                  </a:cubicBezTo>
                  <a:cubicBezTo>
                    <a:pt x="2985" y="6199"/>
                    <a:pt x="2906" y="13227"/>
                    <a:pt x="3064" y="14056"/>
                  </a:cubicBezTo>
                  <a:cubicBezTo>
                    <a:pt x="3340" y="14845"/>
                    <a:pt x="2866" y="15596"/>
                    <a:pt x="2116" y="15832"/>
                  </a:cubicBezTo>
                  <a:cubicBezTo>
                    <a:pt x="1958" y="15872"/>
                    <a:pt x="1840" y="15911"/>
                    <a:pt x="1682" y="15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5999291" y="3650368"/>
              <a:ext cx="8981" cy="45577"/>
            </a:xfrm>
            <a:custGeom>
              <a:avLst/>
              <a:gdLst/>
              <a:ahLst/>
              <a:cxnLst/>
              <a:rect l="l" t="t" r="r" b="b"/>
              <a:pathLst>
                <a:path w="3143" h="15950" extrusionOk="0">
                  <a:moveTo>
                    <a:pt x="1642" y="15951"/>
                  </a:moveTo>
                  <a:cubicBezTo>
                    <a:pt x="1011" y="15951"/>
                    <a:pt x="379" y="15517"/>
                    <a:pt x="182" y="14845"/>
                  </a:cubicBezTo>
                  <a:cubicBezTo>
                    <a:pt x="103" y="14569"/>
                    <a:pt x="-134" y="13937"/>
                    <a:pt x="103" y="1461"/>
                  </a:cubicBezTo>
                  <a:cubicBezTo>
                    <a:pt x="103" y="632"/>
                    <a:pt x="774" y="0"/>
                    <a:pt x="1603" y="0"/>
                  </a:cubicBezTo>
                  <a:lnTo>
                    <a:pt x="1603" y="0"/>
                  </a:lnTo>
                  <a:cubicBezTo>
                    <a:pt x="2432" y="0"/>
                    <a:pt x="3064" y="671"/>
                    <a:pt x="3064" y="1500"/>
                  </a:cubicBezTo>
                  <a:cubicBezTo>
                    <a:pt x="2985" y="6199"/>
                    <a:pt x="2906" y="13227"/>
                    <a:pt x="3064" y="14056"/>
                  </a:cubicBezTo>
                  <a:cubicBezTo>
                    <a:pt x="3340" y="14845"/>
                    <a:pt x="2866" y="15596"/>
                    <a:pt x="2116" y="15832"/>
                  </a:cubicBezTo>
                  <a:cubicBezTo>
                    <a:pt x="1958" y="15872"/>
                    <a:pt x="1840" y="15911"/>
                    <a:pt x="1682" y="15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5946867" y="3650368"/>
              <a:ext cx="8981" cy="45577"/>
            </a:xfrm>
            <a:custGeom>
              <a:avLst/>
              <a:gdLst/>
              <a:ahLst/>
              <a:cxnLst/>
              <a:rect l="l" t="t" r="r" b="b"/>
              <a:pathLst>
                <a:path w="3143" h="15950" extrusionOk="0">
                  <a:moveTo>
                    <a:pt x="1642" y="15951"/>
                  </a:moveTo>
                  <a:cubicBezTo>
                    <a:pt x="1011" y="15951"/>
                    <a:pt x="379" y="15517"/>
                    <a:pt x="182" y="14845"/>
                  </a:cubicBezTo>
                  <a:cubicBezTo>
                    <a:pt x="103" y="14569"/>
                    <a:pt x="-134" y="13937"/>
                    <a:pt x="103" y="1461"/>
                  </a:cubicBezTo>
                  <a:cubicBezTo>
                    <a:pt x="103" y="632"/>
                    <a:pt x="774" y="0"/>
                    <a:pt x="1603" y="0"/>
                  </a:cubicBezTo>
                  <a:lnTo>
                    <a:pt x="1603" y="0"/>
                  </a:lnTo>
                  <a:cubicBezTo>
                    <a:pt x="2432" y="0"/>
                    <a:pt x="3064" y="671"/>
                    <a:pt x="3064" y="1500"/>
                  </a:cubicBezTo>
                  <a:cubicBezTo>
                    <a:pt x="2985" y="6199"/>
                    <a:pt x="2906" y="13227"/>
                    <a:pt x="3064" y="14056"/>
                  </a:cubicBezTo>
                  <a:cubicBezTo>
                    <a:pt x="3340" y="14845"/>
                    <a:pt x="2866" y="15596"/>
                    <a:pt x="2116" y="15832"/>
                  </a:cubicBezTo>
                  <a:cubicBezTo>
                    <a:pt x="1958" y="15872"/>
                    <a:pt x="1840" y="15911"/>
                    <a:pt x="1682" y="15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5894440" y="3650368"/>
              <a:ext cx="8981" cy="45577"/>
            </a:xfrm>
            <a:custGeom>
              <a:avLst/>
              <a:gdLst/>
              <a:ahLst/>
              <a:cxnLst/>
              <a:rect l="l" t="t" r="r" b="b"/>
              <a:pathLst>
                <a:path w="3143" h="15950" extrusionOk="0">
                  <a:moveTo>
                    <a:pt x="1642" y="15951"/>
                  </a:moveTo>
                  <a:cubicBezTo>
                    <a:pt x="1011" y="15951"/>
                    <a:pt x="379" y="15517"/>
                    <a:pt x="182" y="14845"/>
                  </a:cubicBezTo>
                  <a:cubicBezTo>
                    <a:pt x="103" y="14569"/>
                    <a:pt x="-134" y="13937"/>
                    <a:pt x="103" y="1461"/>
                  </a:cubicBezTo>
                  <a:cubicBezTo>
                    <a:pt x="103" y="632"/>
                    <a:pt x="774" y="0"/>
                    <a:pt x="1603" y="0"/>
                  </a:cubicBezTo>
                  <a:lnTo>
                    <a:pt x="1603" y="0"/>
                  </a:lnTo>
                  <a:cubicBezTo>
                    <a:pt x="2432" y="0"/>
                    <a:pt x="3064" y="671"/>
                    <a:pt x="3064" y="1500"/>
                  </a:cubicBezTo>
                  <a:cubicBezTo>
                    <a:pt x="2985" y="6199"/>
                    <a:pt x="2906" y="13227"/>
                    <a:pt x="3064" y="14056"/>
                  </a:cubicBezTo>
                  <a:cubicBezTo>
                    <a:pt x="3340" y="14845"/>
                    <a:pt x="2866" y="15596"/>
                    <a:pt x="2116" y="15832"/>
                  </a:cubicBezTo>
                  <a:cubicBezTo>
                    <a:pt x="1958" y="15872"/>
                    <a:pt x="1840" y="15911"/>
                    <a:pt x="1682" y="15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5842017" y="3650368"/>
              <a:ext cx="8981" cy="45577"/>
            </a:xfrm>
            <a:custGeom>
              <a:avLst/>
              <a:gdLst/>
              <a:ahLst/>
              <a:cxnLst/>
              <a:rect l="l" t="t" r="r" b="b"/>
              <a:pathLst>
                <a:path w="3143" h="15950" extrusionOk="0">
                  <a:moveTo>
                    <a:pt x="1642" y="15951"/>
                  </a:moveTo>
                  <a:cubicBezTo>
                    <a:pt x="1011" y="15951"/>
                    <a:pt x="379" y="15517"/>
                    <a:pt x="182" y="14845"/>
                  </a:cubicBezTo>
                  <a:cubicBezTo>
                    <a:pt x="103" y="14569"/>
                    <a:pt x="-134" y="13937"/>
                    <a:pt x="103" y="1461"/>
                  </a:cubicBezTo>
                  <a:cubicBezTo>
                    <a:pt x="103" y="632"/>
                    <a:pt x="774" y="0"/>
                    <a:pt x="1603" y="0"/>
                  </a:cubicBezTo>
                  <a:lnTo>
                    <a:pt x="1603" y="0"/>
                  </a:lnTo>
                  <a:cubicBezTo>
                    <a:pt x="2432" y="0"/>
                    <a:pt x="3064" y="671"/>
                    <a:pt x="3064" y="1500"/>
                  </a:cubicBezTo>
                  <a:cubicBezTo>
                    <a:pt x="2985" y="6199"/>
                    <a:pt x="2906" y="13227"/>
                    <a:pt x="3064" y="14056"/>
                  </a:cubicBezTo>
                  <a:cubicBezTo>
                    <a:pt x="3340" y="14845"/>
                    <a:pt x="2866" y="15596"/>
                    <a:pt x="2116" y="15832"/>
                  </a:cubicBezTo>
                  <a:cubicBezTo>
                    <a:pt x="1958" y="15872"/>
                    <a:pt x="1840" y="15911"/>
                    <a:pt x="1682" y="15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5773135" y="3541692"/>
              <a:ext cx="216138" cy="102477"/>
            </a:xfrm>
            <a:custGeom>
              <a:avLst/>
              <a:gdLst/>
              <a:ahLst/>
              <a:cxnLst/>
              <a:rect l="l" t="t" r="r" b="b"/>
              <a:pathLst>
                <a:path w="75528" h="35810" extrusionOk="0">
                  <a:moveTo>
                    <a:pt x="53064" y="0"/>
                  </a:moveTo>
                  <a:lnTo>
                    <a:pt x="45207" y="2724"/>
                  </a:lnTo>
                  <a:cubicBezTo>
                    <a:pt x="26729" y="9121"/>
                    <a:pt x="11055" y="20609"/>
                    <a:pt x="0" y="35810"/>
                  </a:cubicBezTo>
                  <a:lnTo>
                    <a:pt x="75529" y="35337"/>
                  </a:lnTo>
                  <a:cubicBezTo>
                    <a:pt x="71462" y="17885"/>
                    <a:pt x="61987" y="6830"/>
                    <a:pt x="530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5925099" y="3440007"/>
              <a:ext cx="446176" cy="202920"/>
            </a:xfrm>
            <a:custGeom>
              <a:avLst/>
              <a:gdLst/>
              <a:ahLst/>
              <a:cxnLst/>
              <a:rect l="l" t="t" r="r" b="b"/>
              <a:pathLst>
                <a:path w="155913" h="70909" extrusionOk="0">
                  <a:moveTo>
                    <a:pt x="155874" y="70001"/>
                  </a:moveTo>
                  <a:lnTo>
                    <a:pt x="146438" y="36324"/>
                  </a:lnTo>
                  <a:lnTo>
                    <a:pt x="136449" y="790"/>
                  </a:lnTo>
                  <a:lnTo>
                    <a:pt x="48879" y="0"/>
                  </a:lnTo>
                  <a:lnTo>
                    <a:pt x="20373" y="28506"/>
                  </a:lnTo>
                  <a:lnTo>
                    <a:pt x="0" y="35573"/>
                  </a:lnTo>
                  <a:cubicBezTo>
                    <a:pt x="8923" y="42403"/>
                    <a:pt x="18399" y="53459"/>
                    <a:pt x="22465" y="70910"/>
                  </a:cubicBezTo>
                  <a:lnTo>
                    <a:pt x="115445" y="70317"/>
                  </a:lnTo>
                  <a:lnTo>
                    <a:pt x="155914" y="700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5768751" y="3636246"/>
              <a:ext cx="605621" cy="12296"/>
            </a:xfrm>
            <a:custGeom>
              <a:avLst/>
              <a:gdLst/>
              <a:ahLst/>
              <a:cxnLst/>
              <a:rect l="l" t="t" r="r" b="b"/>
              <a:pathLst>
                <a:path w="211941" h="4303" extrusionOk="0">
                  <a:moveTo>
                    <a:pt x="1502" y="4304"/>
                  </a:moveTo>
                  <a:cubicBezTo>
                    <a:pt x="673" y="4304"/>
                    <a:pt x="41" y="3633"/>
                    <a:pt x="2" y="2843"/>
                  </a:cubicBezTo>
                  <a:cubicBezTo>
                    <a:pt x="-38" y="2053"/>
                    <a:pt x="673" y="1343"/>
                    <a:pt x="1462" y="1343"/>
                  </a:cubicBezTo>
                  <a:lnTo>
                    <a:pt x="210440" y="0"/>
                  </a:lnTo>
                  <a:lnTo>
                    <a:pt x="210440" y="0"/>
                  </a:lnTo>
                  <a:cubicBezTo>
                    <a:pt x="211269" y="0"/>
                    <a:pt x="211901" y="671"/>
                    <a:pt x="211940" y="1461"/>
                  </a:cubicBezTo>
                  <a:cubicBezTo>
                    <a:pt x="211980" y="2251"/>
                    <a:pt x="211269" y="2961"/>
                    <a:pt x="210479" y="2961"/>
                  </a:cubicBezTo>
                  <a:lnTo>
                    <a:pt x="1502" y="4304"/>
                  </a:lnTo>
                  <a:lnTo>
                    <a:pt x="1502" y="43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5853818" y="3477855"/>
              <a:ext cx="179477" cy="129953"/>
            </a:xfrm>
            <a:custGeom>
              <a:avLst/>
              <a:gdLst/>
              <a:ahLst/>
              <a:cxnLst/>
              <a:rect l="l" t="t" r="r" b="b"/>
              <a:pathLst>
                <a:path w="62809" h="45478" extrusionOk="0">
                  <a:moveTo>
                    <a:pt x="3874" y="45399"/>
                  </a:moveTo>
                  <a:cubicBezTo>
                    <a:pt x="3124" y="45399"/>
                    <a:pt x="2492" y="44847"/>
                    <a:pt x="2413" y="44096"/>
                  </a:cubicBezTo>
                  <a:lnTo>
                    <a:pt x="5" y="22658"/>
                  </a:lnTo>
                  <a:cubicBezTo>
                    <a:pt x="-34" y="22184"/>
                    <a:pt x="163" y="21671"/>
                    <a:pt x="518" y="21355"/>
                  </a:cubicBezTo>
                  <a:cubicBezTo>
                    <a:pt x="913" y="21039"/>
                    <a:pt x="1426" y="20920"/>
                    <a:pt x="1900" y="21078"/>
                  </a:cubicBezTo>
                  <a:lnTo>
                    <a:pt x="30524" y="29291"/>
                  </a:lnTo>
                  <a:lnTo>
                    <a:pt x="16232" y="13182"/>
                  </a:lnTo>
                  <a:cubicBezTo>
                    <a:pt x="15837" y="12708"/>
                    <a:pt x="15758" y="12037"/>
                    <a:pt x="16035" y="11524"/>
                  </a:cubicBezTo>
                  <a:cubicBezTo>
                    <a:pt x="16311" y="10971"/>
                    <a:pt x="16903" y="10655"/>
                    <a:pt x="17535" y="10734"/>
                  </a:cubicBezTo>
                  <a:lnTo>
                    <a:pt x="56464" y="15590"/>
                  </a:lnTo>
                  <a:cubicBezTo>
                    <a:pt x="50976" y="11050"/>
                    <a:pt x="41895" y="3509"/>
                    <a:pt x="40908" y="2522"/>
                  </a:cubicBezTo>
                  <a:cubicBezTo>
                    <a:pt x="40316" y="1930"/>
                    <a:pt x="40316" y="1021"/>
                    <a:pt x="40908" y="430"/>
                  </a:cubicBezTo>
                  <a:cubicBezTo>
                    <a:pt x="41500" y="-163"/>
                    <a:pt x="42409" y="-123"/>
                    <a:pt x="43001" y="430"/>
                  </a:cubicBezTo>
                  <a:cubicBezTo>
                    <a:pt x="43909" y="1338"/>
                    <a:pt x="55043" y="10576"/>
                    <a:pt x="62268" y="16538"/>
                  </a:cubicBezTo>
                  <a:cubicBezTo>
                    <a:pt x="62781" y="16972"/>
                    <a:pt x="62939" y="17644"/>
                    <a:pt x="62702" y="18275"/>
                  </a:cubicBezTo>
                  <a:cubicBezTo>
                    <a:pt x="62426" y="18867"/>
                    <a:pt x="61834" y="19262"/>
                    <a:pt x="61162" y="19144"/>
                  </a:cubicBezTo>
                  <a:lnTo>
                    <a:pt x="21088" y="14169"/>
                  </a:lnTo>
                  <a:lnTo>
                    <a:pt x="36170" y="31146"/>
                  </a:lnTo>
                  <a:cubicBezTo>
                    <a:pt x="36605" y="31620"/>
                    <a:pt x="36684" y="32370"/>
                    <a:pt x="36328" y="32923"/>
                  </a:cubicBezTo>
                  <a:cubicBezTo>
                    <a:pt x="35973" y="33476"/>
                    <a:pt x="35302" y="33752"/>
                    <a:pt x="34670" y="33555"/>
                  </a:cubicBezTo>
                  <a:lnTo>
                    <a:pt x="3282" y="24553"/>
                  </a:lnTo>
                  <a:lnTo>
                    <a:pt x="5453" y="43820"/>
                  </a:lnTo>
                  <a:cubicBezTo>
                    <a:pt x="5532" y="44649"/>
                    <a:pt x="4980" y="45360"/>
                    <a:pt x="4151" y="45478"/>
                  </a:cubicBezTo>
                  <a:cubicBezTo>
                    <a:pt x="4111" y="45478"/>
                    <a:pt x="4032" y="45478"/>
                    <a:pt x="3993" y="45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7031740" y="1999192"/>
              <a:ext cx="27835" cy="76264"/>
            </a:xfrm>
            <a:custGeom>
              <a:avLst/>
              <a:gdLst/>
              <a:ahLst/>
              <a:cxnLst/>
              <a:rect l="l" t="t" r="r" b="b"/>
              <a:pathLst>
                <a:path w="9741" h="26689" extrusionOk="0">
                  <a:moveTo>
                    <a:pt x="9741" y="26690"/>
                  </a:moveTo>
                  <a:cubicBezTo>
                    <a:pt x="9741" y="26690"/>
                    <a:pt x="-9408" y="17530"/>
                    <a:pt x="5990" y="0"/>
                  </a:cubicBezTo>
                  <a:lnTo>
                    <a:pt x="9741" y="26690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6647330" y="2202002"/>
              <a:ext cx="1226233" cy="993598"/>
            </a:xfrm>
            <a:custGeom>
              <a:avLst/>
              <a:gdLst/>
              <a:ahLst/>
              <a:cxnLst/>
              <a:rect l="l" t="t" r="r" b="b"/>
              <a:pathLst>
                <a:path w="429128" h="347716" extrusionOk="0">
                  <a:moveTo>
                    <a:pt x="423325" y="149005"/>
                  </a:moveTo>
                  <a:lnTo>
                    <a:pt x="429128" y="171865"/>
                  </a:lnTo>
                  <a:lnTo>
                    <a:pt x="341044" y="177629"/>
                  </a:lnTo>
                  <a:lnTo>
                    <a:pt x="374091" y="347717"/>
                  </a:lnTo>
                  <a:lnTo>
                    <a:pt x="49866" y="283203"/>
                  </a:lnTo>
                  <a:lnTo>
                    <a:pt x="77661" y="160138"/>
                  </a:lnTo>
                  <a:lnTo>
                    <a:pt x="0" y="140319"/>
                  </a:lnTo>
                  <a:lnTo>
                    <a:pt x="36165" y="68027"/>
                  </a:lnTo>
                  <a:cubicBezTo>
                    <a:pt x="45088" y="51682"/>
                    <a:pt x="60842" y="29927"/>
                    <a:pt x="81056" y="19622"/>
                  </a:cubicBezTo>
                  <a:cubicBezTo>
                    <a:pt x="98547" y="10699"/>
                    <a:pt x="120025" y="5607"/>
                    <a:pt x="127132" y="5093"/>
                  </a:cubicBezTo>
                  <a:lnTo>
                    <a:pt x="212768" y="0"/>
                  </a:lnTo>
                  <a:lnTo>
                    <a:pt x="233930" y="1935"/>
                  </a:lnTo>
                  <a:lnTo>
                    <a:pt x="271675" y="6712"/>
                  </a:lnTo>
                  <a:cubicBezTo>
                    <a:pt x="309577" y="11489"/>
                    <a:pt x="344716" y="29296"/>
                    <a:pt x="370735" y="57288"/>
                  </a:cubicBezTo>
                  <a:cubicBezTo>
                    <a:pt x="371209" y="57802"/>
                    <a:pt x="371643" y="58275"/>
                    <a:pt x="372117" y="58789"/>
                  </a:cubicBezTo>
                  <a:cubicBezTo>
                    <a:pt x="395529" y="84412"/>
                    <a:pt x="415942" y="115169"/>
                    <a:pt x="423325" y="1490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7099726" y="2373854"/>
              <a:ext cx="59567" cy="59567"/>
            </a:xfrm>
            <a:custGeom>
              <a:avLst/>
              <a:gdLst/>
              <a:ahLst/>
              <a:cxnLst/>
              <a:rect l="l" t="t" r="r" b="b"/>
              <a:pathLst>
                <a:path w="20846" h="20846" extrusionOk="0">
                  <a:moveTo>
                    <a:pt x="20846" y="10423"/>
                  </a:moveTo>
                  <a:cubicBezTo>
                    <a:pt x="20846" y="16187"/>
                    <a:pt x="16188" y="20847"/>
                    <a:pt x="10423" y="20847"/>
                  </a:cubicBezTo>
                  <a:cubicBezTo>
                    <a:pt x="4659" y="20847"/>
                    <a:pt x="0" y="16187"/>
                    <a:pt x="0" y="10423"/>
                  </a:cubicBezTo>
                  <a:cubicBezTo>
                    <a:pt x="0" y="4659"/>
                    <a:pt x="4659" y="0"/>
                    <a:pt x="10423" y="0"/>
                  </a:cubicBezTo>
                  <a:cubicBezTo>
                    <a:pt x="16188" y="0"/>
                    <a:pt x="20846" y="4659"/>
                    <a:pt x="20846" y="104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6940981" y="2326401"/>
              <a:ext cx="59567" cy="59567"/>
            </a:xfrm>
            <a:custGeom>
              <a:avLst/>
              <a:gdLst/>
              <a:ahLst/>
              <a:cxnLst/>
              <a:rect l="l" t="t" r="r" b="b"/>
              <a:pathLst>
                <a:path w="20846" h="20846" extrusionOk="0">
                  <a:moveTo>
                    <a:pt x="20846" y="10423"/>
                  </a:moveTo>
                  <a:cubicBezTo>
                    <a:pt x="20846" y="16187"/>
                    <a:pt x="16188" y="20847"/>
                    <a:pt x="10423" y="20847"/>
                  </a:cubicBezTo>
                  <a:cubicBezTo>
                    <a:pt x="4659" y="20847"/>
                    <a:pt x="0" y="16187"/>
                    <a:pt x="0" y="10423"/>
                  </a:cubicBezTo>
                  <a:cubicBezTo>
                    <a:pt x="0" y="4659"/>
                    <a:pt x="4659" y="0"/>
                    <a:pt x="10423" y="0"/>
                  </a:cubicBezTo>
                  <a:cubicBezTo>
                    <a:pt x="16188" y="0"/>
                    <a:pt x="20846" y="4659"/>
                    <a:pt x="20846" y="104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7252707" y="2414983"/>
              <a:ext cx="59567" cy="59567"/>
            </a:xfrm>
            <a:custGeom>
              <a:avLst/>
              <a:gdLst/>
              <a:ahLst/>
              <a:cxnLst/>
              <a:rect l="l" t="t" r="r" b="b"/>
              <a:pathLst>
                <a:path w="20846" h="20846" extrusionOk="0">
                  <a:moveTo>
                    <a:pt x="20846" y="10423"/>
                  </a:moveTo>
                  <a:cubicBezTo>
                    <a:pt x="20846" y="16187"/>
                    <a:pt x="16188" y="20847"/>
                    <a:pt x="10423" y="20847"/>
                  </a:cubicBezTo>
                  <a:cubicBezTo>
                    <a:pt x="4659" y="20847"/>
                    <a:pt x="0" y="16187"/>
                    <a:pt x="0" y="10423"/>
                  </a:cubicBezTo>
                  <a:cubicBezTo>
                    <a:pt x="0" y="4659"/>
                    <a:pt x="4659" y="0"/>
                    <a:pt x="10423" y="0"/>
                  </a:cubicBezTo>
                  <a:cubicBezTo>
                    <a:pt x="16188" y="0"/>
                    <a:pt x="20846" y="4659"/>
                    <a:pt x="20846" y="104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7031257" y="2524014"/>
              <a:ext cx="59567" cy="59456"/>
            </a:xfrm>
            <a:custGeom>
              <a:avLst/>
              <a:gdLst/>
              <a:ahLst/>
              <a:cxnLst/>
              <a:rect l="l" t="t" r="r" b="b"/>
              <a:pathLst>
                <a:path w="20846" h="20807" extrusionOk="0">
                  <a:moveTo>
                    <a:pt x="20846" y="10384"/>
                  </a:moveTo>
                  <a:cubicBezTo>
                    <a:pt x="20846" y="16148"/>
                    <a:pt x="16188" y="20807"/>
                    <a:pt x="10423" y="20807"/>
                  </a:cubicBezTo>
                  <a:cubicBezTo>
                    <a:pt x="4659" y="20807"/>
                    <a:pt x="0" y="16148"/>
                    <a:pt x="0" y="10384"/>
                  </a:cubicBezTo>
                  <a:cubicBezTo>
                    <a:pt x="0" y="4620"/>
                    <a:pt x="4659" y="0"/>
                    <a:pt x="10423" y="0"/>
                  </a:cubicBezTo>
                  <a:cubicBezTo>
                    <a:pt x="16188" y="0"/>
                    <a:pt x="20846" y="4659"/>
                    <a:pt x="20846" y="10384"/>
                  </a:cubicBez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7222879" y="2573275"/>
              <a:ext cx="59567" cy="59567"/>
            </a:xfrm>
            <a:custGeom>
              <a:avLst/>
              <a:gdLst/>
              <a:ahLst/>
              <a:cxnLst/>
              <a:rect l="l" t="t" r="r" b="b"/>
              <a:pathLst>
                <a:path w="20846" h="20846" extrusionOk="0">
                  <a:moveTo>
                    <a:pt x="20846" y="10423"/>
                  </a:moveTo>
                  <a:cubicBezTo>
                    <a:pt x="20846" y="16187"/>
                    <a:pt x="16187" y="20847"/>
                    <a:pt x="10423" y="20847"/>
                  </a:cubicBezTo>
                  <a:cubicBezTo>
                    <a:pt x="4659" y="20847"/>
                    <a:pt x="0" y="16187"/>
                    <a:pt x="0" y="10423"/>
                  </a:cubicBezTo>
                  <a:cubicBezTo>
                    <a:pt x="0" y="4659"/>
                    <a:pt x="4659" y="0"/>
                    <a:pt x="10423" y="0"/>
                  </a:cubicBezTo>
                  <a:cubicBezTo>
                    <a:pt x="16187" y="0"/>
                    <a:pt x="20846" y="4659"/>
                    <a:pt x="20846" y="104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8"/>
            <p:cNvSpPr/>
            <p:nvPr/>
          </p:nvSpPr>
          <p:spPr>
            <a:xfrm rot="-1638146">
              <a:off x="7178230" y="2448431"/>
              <a:ext cx="26146" cy="109113"/>
            </a:xfrm>
            <a:custGeom>
              <a:avLst/>
              <a:gdLst/>
              <a:ahLst/>
              <a:cxnLst/>
              <a:rect l="l" t="t" r="r" b="b"/>
              <a:pathLst>
                <a:path w="9120" h="38060" extrusionOk="0">
                  <a:moveTo>
                    <a:pt x="4106" y="0"/>
                  </a:moveTo>
                  <a:lnTo>
                    <a:pt x="5014" y="0"/>
                  </a:lnTo>
                  <a:cubicBezTo>
                    <a:pt x="7304" y="0"/>
                    <a:pt x="9120" y="1856"/>
                    <a:pt x="9120" y="4106"/>
                  </a:cubicBezTo>
                  <a:lnTo>
                    <a:pt x="9120" y="33954"/>
                  </a:lnTo>
                  <a:cubicBezTo>
                    <a:pt x="9120" y="36205"/>
                    <a:pt x="7265" y="38061"/>
                    <a:pt x="5014" y="38061"/>
                  </a:cubicBezTo>
                  <a:lnTo>
                    <a:pt x="4106" y="38061"/>
                  </a:lnTo>
                  <a:cubicBezTo>
                    <a:pt x="1856" y="38061"/>
                    <a:pt x="0" y="36205"/>
                    <a:pt x="0" y="33954"/>
                  </a:cubicBezTo>
                  <a:lnTo>
                    <a:pt x="0" y="4106"/>
                  </a:lnTo>
                  <a:cubicBezTo>
                    <a:pt x="0" y="1856"/>
                    <a:pt x="1856" y="0"/>
                    <a:pt x="41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28"/>
            <p:cNvSpPr/>
            <p:nvPr/>
          </p:nvSpPr>
          <p:spPr>
            <a:xfrm rot="-6379815">
              <a:off x="7282715" y="2638510"/>
              <a:ext cx="26222" cy="108966"/>
            </a:xfrm>
            <a:custGeom>
              <a:avLst/>
              <a:gdLst/>
              <a:ahLst/>
              <a:cxnLst/>
              <a:rect l="l" t="t" r="r" b="b"/>
              <a:pathLst>
                <a:path w="9159" h="38060" extrusionOk="0">
                  <a:moveTo>
                    <a:pt x="5054" y="0"/>
                  </a:moveTo>
                  <a:cubicBezTo>
                    <a:pt x="7321" y="0"/>
                    <a:pt x="9160" y="1838"/>
                    <a:pt x="9160" y="4107"/>
                  </a:cubicBezTo>
                  <a:lnTo>
                    <a:pt x="9160" y="33955"/>
                  </a:lnTo>
                  <a:cubicBezTo>
                    <a:pt x="9160" y="36223"/>
                    <a:pt x="7321" y="38061"/>
                    <a:pt x="5054" y="38061"/>
                  </a:cubicBezTo>
                  <a:lnTo>
                    <a:pt x="4106" y="38061"/>
                  </a:lnTo>
                  <a:cubicBezTo>
                    <a:pt x="1838" y="38061"/>
                    <a:pt x="0" y="36223"/>
                    <a:pt x="0" y="33955"/>
                  </a:cubicBezTo>
                  <a:lnTo>
                    <a:pt x="0" y="4107"/>
                  </a:lnTo>
                  <a:cubicBezTo>
                    <a:pt x="0" y="1839"/>
                    <a:pt x="1838" y="0"/>
                    <a:pt x="41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8"/>
            <p:cNvSpPr/>
            <p:nvPr/>
          </p:nvSpPr>
          <p:spPr>
            <a:xfrm rot="-9669226">
              <a:off x="7109438" y="2612946"/>
              <a:ext cx="26227" cy="108985"/>
            </a:xfrm>
            <a:custGeom>
              <a:avLst/>
              <a:gdLst/>
              <a:ahLst/>
              <a:cxnLst/>
              <a:rect l="l" t="t" r="r" b="b"/>
              <a:pathLst>
                <a:path w="9159" h="38060" extrusionOk="0">
                  <a:moveTo>
                    <a:pt x="5054" y="0"/>
                  </a:moveTo>
                  <a:cubicBezTo>
                    <a:pt x="7321" y="0"/>
                    <a:pt x="9160" y="1838"/>
                    <a:pt x="9160" y="4106"/>
                  </a:cubicBezTo>
                  <a:lnTo>
                    <a:pt x="9160" y="33955"/>
                  </a:lnTo>
                  <a:cubicBezTo>
                    <a:pt x="9160" y="36223"/>
                    <a:pt x="7321" y="38061"/>
                    <a:pt x="5054" y="38061"/>
                  </a:cubicBezTo>
                  <a:lnTo>
                    <a:pt x="4106" y="38061"/>
                  </a:lnTo>
                  <a:cubicBezTo>
                    <a:pt x="1838" y="38061"/>
                    <a:pt x="0" y="36223"/>
                    <a:pt x="0" y="33955"/>
                  </a:cubicBezTo>
                  <a:lnTo>
                    <a:pt x="0" y="4106"/>
                  </a:lnTo>
                  <a:cubicBezTo>
                    <a:pt x="0" y="1839"/>
                    <a:pt x="1838" y="0"/>
                    <a:pt x="4106" y="0"/>
                  </a:cubicBez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8"/>
            <p:cNvSpPr/>
            <p:nvPr/>
          </p:nvSpPr>
          <p:spPr>
            <a:xfrm rot="-9669226">
              <a:off x="6898885" y="2817725"/>
              <a:ext cx="26227" cy="108985"/>
            </a:xfrm>
            <a:custGeom>
              <a:avLst/>
              <a:gdLst/>
              <a:ahLst/>
              <a:cxnLst/>
              <a:rect l="l" t="t" r="r" b="b"/>
              <a:pathLst>
                <a:path w="9159" h="38060" extrusionOk="0">
                  <a:moveTo>
                    <a:pt x="5054" y="0"/>
                  </a:moveTo>
                  <a:cubicBezTo>
                    <a:pt x="7321" y="0"/>
                    <a:pt x="9160" y="1838"/>
                    <a:pt x="9160" y="4106"/>
                  </a:cubicBezTo>
                  <a:lnTo>
                    <a:pt x="9160" y="33955"/>
                  </a:lnTo>
                  <a:cubicBezTo>
                    <a:pt x="9160" y="36222"/>
                    <a:pt x="7321" y="38061"/>
                    <a:pt x="5054" y="38061"/>
                  </a:cubicBezTo>
                  <a:lnTo>
                    <a:pt x="4106" y="38061"/>
                  </a:lnTo>
                  <a:cubicBezTo>
                    <a:pt x="1838" y="38061"/>
                    <a:pt x="0" y="36223"/>
                    <a:pt x="0" y="33955"/>
                  </a:cubicBezTo>
                  <a:lnTo>
                    <a:pt x="0" y="4106"/>
                  </a:lnTo>
                  <a:cubicBezTo>
                    <a:pt x="0" y="1839"/>
                    <a:pt x="1838" y="0"/>
                    <a:pt x="4106" y="0"/>
                  </a:cubicBez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8"/>
            <p:cNvSpPr/>
            <p:nvPr/>
          </p:nvSpPr>
          <p:spPr>
            <a:xfrm rot="-4782786">
              <a:off x="7342318" y="2488833"/>
              <a:ext cx="26046" cy="108696"/>
            </a:xfrm>
            <a:custGeom>
              <a:avLst/>
              <a:gdLst/>
              <a:ahLst/>
              <a:cxnLst/>
              <a:rect l="l" t="t" r="r" b="b"/>
              <a:pathLst>
                <a:path w="9120" h="38060" extrusionOk="0">
                  <a:moveTo>
                    <a:pt x="4106" y="40"/>
                  </a:moveTo>
                  <a:lnTo>
                    <a:pt x="5014" y="40"/>
                  </a:lnTo>
                  <a:cubicBezTo>
                    <a:pt x="7265" y="40"/>
                    <a:pt x="9120" y="1895"/>
                    <a:pt x="9120" y="4145"/>
                  </a:cubicBezTo>
                  <a:lnTo>
                    <a:pt x="9120" y="33954"/>
                  </a:lnTo>
                  <a:cubicBezTo>
                    <a:pt x="9120" y="36244"/>
                    <a:pt x="7265" y="38061"/>
                    <a:pt x="5014" y="38061"/>
                  </a:cubicBezTo>
                  <a:lnTo>
                    <a:pt x="4106" y="38061"/>
                  </a:lnTo>
                  <a:cubicBezTo>
                    <a:pt x="1856" y="38061"/>
                    <a:pt x="0" y="36205"/>
                    <a:pt x="0" y="33954"/>
                  </a:cubicBezTo>
                  <a:lnTo>
                    <a:pt x="0" y="4106"/>
                  </a:lnTo>
                  <a:cubicBezTo>
                    <a:pt x="0" y="1856"/>
                    <a:pt x="1856" y="0"/>
                    <a:pt x="41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8"/>
            <p:cNvSpPr/>
            <p:nvPr/>
          </p:nvSpPr>
          <p:spPr>
            <a:xfrm rot="-7038146">
              <a:off x="7247559" y="2307207"/>
              <a:ext cx="26258" cy="109113"/>
            </a:xfrm>
            <a:custGeom>
              <a:avLst/>
              <a:gdLst/>
              <a:ahLst/>
              <a:cxnLst/>
              <a:rect l="l" t="t" r="r" b="b"/>
              <a:pathLst>
                <a:path w="9159" h="38060" extrusionOk="0">
                  <a:moveTo>
                    <a:pt x="5054" y="0"/>
                  </a:moveTo>
                  <a:cubicBezTo>
                    <a:pt x="7321" y="0"/>
                    <a:pt x="9160" y="1838"/>
                    <a:pt x="9160" y="4106"/>
                  </a:cubicBezTo>
                  <a:lnTo>
                    <a:pt x="9160" y="33955"/>
                  </a:lnTo>
                  <a:cubicBezTo>
                    <a:pt x="9160" y="36222"/>
                    <a:pt x="7321" y="38061"/>
                    <a:pt x="5054" y="38061"/>
                  </a:cubicBezTo>
                  <a:lnTo>
                    <a:pt x="4106" y="38061"/>
                  </a:lnTo>
                  <a:cubicBezTo>
                    <a:pt x="1838" y="38061"/>
                    <a:pt x="0" y="36223"/>
                    <a:pt x="0" y="33955"/>
                  </a:cubicBezTo>
                  <a:lnTo>
                    <a:pt x="0" y="4106"/>
                  </a:lnTo>
                  <a:cubicBezTo>
                    <a:pt x="0" y="1839"/>
                    <a:pt x="1838" y="0"/>
                    <a:pt x="41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8"/>
            <p:cNvSpPr/>
            <p:nvPr/>
          </p:nvSpPr>
          <p:spPr>
            <a:xfrm rot="-7038146">
              <a:off x="7390354" y="2348608"/>
              <a:ext cx="26146" cy="109113"/>
            </a:xfrm>
            <a:custGeom>
              <a:avLst/>
              <a:gdLst/>
              <a:ahLst/>
              <a:cxnLst/>
              <a:rect l="l" t="t" r="r" b="b"/>
              <a:pathLst>
                <a:path w="9120" h="38060" extrusionOk="0">
                  <a:moveTo>
                    <a:pt x="4106" y="0"/>
                  </a:moveTo>
                  <a:lnTo>
                    <a:pt x="5014" y="0"/>
                  </a:lnTo>
                  <a:cubicBezTo>
                    <a:pt x="7265" y="0"/>
                    <a:pt x="9120" y="1855"/>
                    <a:pt x="9120" y="4106"/>
                  </a:cubicBezTo>
                  <a:lnTo>
                    <a:pt x="9120" y="33954"/>
                  </a:lnTo>
                  <a:cubicBezTo>
                    <a:pt x="9120" y="36244"/>
                    <a:pt x="7265" y="38061"/>
                    <a:pt x="5014" y="38061"/>
                  </a:cubicBezTo>
                  <a:lnTo>
                    <a:pt x="4106" y="38061"/>
                  </a:lnTo>
                  <a:cubicBezTo>
                    <a:pt x="1856" y="38061"/>
                    <a:pt x="0" y="36205"/>
                    <a:pt x="0" y="33954"/>
                  </a:cubicBezTo>
                  <a:lnTo>
                    <a:pt x="0" y="4145"/>
                  </a:lnTo>
                  <a:cubicBezTo>
                    <a:pt x="0" y="1855"/>
                    <a:pt x="1856" y="39"/>
                    <a:pt x="4106" y="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8"/>
            <p:cNvSpPr/>
            <p:nvPr/>
          </p:nvSpPr>
          <p:spPr>
            <a:xfrm rot="-7038146">
              <a:off x="7008987" y="2394089"/>
              <a:ext cx="26258" cy="109113"/>
            </a:xfrm>
            <a:custGeom>
              <a:avLst/>
              <a:gdLst/>
              <a:ahLst/>
              <a:cxnLst/>
              <a:rect l="l" t="t" r="r" b="b"/>
              <a:pathLst>
                <a:path w="9159" h="38060" extrusionOk="0">
                  <a:moveTo>
                    <a:pt x="5054" y="0"/>
                  </a:moveTo>
                  <a:cubicBezTo>
                    <a:pt x="7321" y="0"/>
                    <a:pt x="9160" y="1838"/>
                    <a:pt x="9160" y="4106"/>
                  </a:cubicBezTo>
                  <a:lnTo>
                    <a:pt x="9160" y="33955"/>
                  </a:lnTo>
                  <a:cubicBezTo>
                    <a:pt x="9160" y="36222"/>
                    <a:pt x="7321" y="38061"/>
                    <a:pt x="5054" y="38061"/>
                  </a:cubicBezTo>
                  <a:lnTo>
                    <a:pt x="4106" y="38061"/>
                  </a:lnTo>
                  <a:cubicBezTo>
                    <a:pt x="1838" y="38061"/>
                    <a:pt x="0" y="36223"/>
                    <a:pt x="0" y="33955"/>
                  </a:cubicBezTo>
                  <a:lnTo>
                    <a:pt x="0" y="4106"/>
                  </a:lnTo>
                  <a:cubicBezTo>
                    <a:pt x="0" y="1839"/>
                    <a:pt x="1838" y="0"/>
                    <a:pt x="4106" y="0"/>
                  </a:cubicBez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8"/>
            <p:cNvSpPr/>
            <p:nvPr/>
          </p:nvSpPr>
          <p:spPr>
            <a:xfrm rot="-1638146">
              <a:off x="7066372" y="2254808"/>
              <a:ext cx="26146" cy="109113"/>
            </a:xfrm>
            <a:custGeom>
              <a:avLst/>
              <a:gdLst/>
              <a:ahLst/>
              <a:cxnLst/>
              <a:rect l="l" t="t" r="r" b="b"/>
              <a:pathLst>
                <a:path w="9120" h="38060" extrusionOk="0">
                  <a:moveTo>
                    <a:pt x="4067" y="0"/>
                  </a:moveTo>
                  <a:lnTo>
                    <a:pt x="5014" y="0"/>
                  </a:lnTo>
                  <a:cubicBezTo>
                    <a:pt x="7265" y="0"/>
                    <a:pt x="9120" y="1856"/>
                    <a:pt x="9120" y="4106"/>
                  </a:cubicBezTo>
                  <a:lnTo>
                    <a:pt x="9120" y="33954"/>
                  </a:lnTo>
                  <a:cubicBezTo>
                    <a:pt x="9120" y="36205"/>
                    <a:pt x="7265" y="38061"/>
                    <a:pt x="5014" y="38061"/>
                  </a:cubicBezTo>
                  <a:lnTo>
                    <a:pt x="4106" y="38061"/>
                  </a:lnTo>
                  <a:cubicBezTo>
                    <a:pt x="1816" y="38061"/>
                    <a:pt x="0" y="36205"/>
                    <a:pt x="0" y="33954"/>
                  </a:cubicBezTo>
                  <a:lnTo>
                    <a:pt x="0" y="4106"/>
                  </a:lnTo>
                  <a:cubicBezTo>
                    <a:pt x="0" y="1856"/>
                    <a:pt x="1856" y="0"/>
                    <a:pt x="41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7482408" y="2323236"/>
              <a:ext cx="59567" cy="59567"/>
            </a:xfrm>
            <a:custGeom>
              <a:avLst/>
              <a:gdLst/>
              <a:ahLst/>
              <a:cxnLst/>
              <a:rect l="l" t="t" r="r" b="b"/>
              <a:pathLst>
                <a:path w="20846" h="20846" extrusionOk="0">
                  <a:moveTo>
                    <a:pt x="20846" y="10423"/>
                  </a:moveTo>
                  <a:cubicBezTo>
                    <a:pt x="20846" y="16180"/>
                    <a:pt x="16180" y="20847"/>
                    <a:pt x="10423" y="20847"/>
                  </a:cubicBezTo>
                  <a:cubicBezTo>
                    <a:pt x="4667" y="20847"/>
                    <a:pt x="0" y="16180"/>
                    <a:pt x="0" y="10423"/>
                  </a:cubicBezTo>
                  <a:cubicBezTo>
                    <a:pt x="0" y="4667"/>
                    <a:pt x="4667" y="0"/>
                    <a:pt x="10423" y="0"/>
                  </a:cubicBezTo>
                  <a:cubicBezTo>
                    <a:pt x="16180" y="0"/>
                    <a:pt x="20846" y="4667"/>
                    <a:pt x="20846" y="104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7327051" y="2253187"/>
              <a:ext cx="59567" cy="59567"/>
            </a:xfrm>
            <a:custGeom>
              <a:avLst/>
              <a:gdLst/>
              <a:ahLst/>
              <a:cxnLst/>
              <a:rect l="l" t="t" r="r" b="b"/>
              <a:pathLst>
                <a:path w="20846" h="20846" extrusionOk="0">
                  <a:moveTo>
                    <a:pt x="20846" y="10423"/>
                  </a:moveTo>
                  <a:cubicBezTo>
                    <a:pt x="20846" y="16180"/>
                    <a:pt x="16180" y="20847"/>
                    <a:pt x="10423" y="20847"/>
                  </a:cubicBezTo>
                  <a:cubicBezTo>
                    <a:pt x="4667" y="20847"/>
                    <a:pt x="0" y="16180"/>
                    <a:pt x="0" y="10423"/>
                  </a:cubicBezTo>
                  <a:cubicBezTo>
                    <a:pt x="0" y="4667"/>
                    <a:pt x="4667" y="0"/>
                    <a:pt x="10423" y="0"/>
                  </a:cubicBezTo>
                  <a:cubicBezTo>
                    <a:pt x="16180" y="0"/>
                    <a:pt x="20846" y="4667"/>
                    <a:pt x="20846" y="104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7635389" y="2364250"/>
              <a:ext cx="59456" cy="59567"/>
            </a:xfrm>
            <a:custGeom>
              <a:avLst/>
              <a:gdLst/>
              <a:ahLst/>
              <a:cxnLst/>
              <a:rect l="l" t="t" r="r" b="b"/>
              <a:pathLst>
                <a:path w="20807" h="20846" extrusionOk="0">
                  <a:moveTo>
                    <a:pt x="20807" y="10423"/>
                  </a:moveTo>
                  <a:cubicBezTo>
                    <a:pt x="20807" y="16187"/>
                    <a:pt x="16148" y="20847"/>
                    <a:pt x="10423" y="20847"/>
                  </a:cubicBezTo>
                  <a:cubicBezTo>
                    <a:pt x="4698" y="20847"/>
                    <a:pt x="0" y="16187"/>
                    <a:pt x="0" y="10423"/>
                  </a:cubicBezTo>
                  <a:cubicBezTo>
                    <a:pt x="0" y="4659"/>
                    <a:pt x="4659" y="0"/>
                    <a:pt x="10423" y="0"/>
                  </a:cubicBezTo>
                  <a:cubicBezTo>
                    <a:pt x="16188" y="0"/>
                    <a:pt x="20807" y="4659"/>
                    <a:pt x="20807" y="104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7429191" y="2461646"/>
              <a:ext cx="59456" cy="59567"/>
            </a:xfrm>
            <a:custGeom>
              <a:avLst/>
              <a:gdLst/>
              <a:ahLst/>
              <a:cxnLst/>
              <a:rect l="l" t="t" r="r" b="b"/>
              <a:pathLst>
                <a:path w="20807" h="20846" extrusionOk="0">
                  <a:moveTo>
                    <a:pt x="20807" y="10423"/>
                  </a:moveTo>
                  <a:cubicBezTo>
                    <a:pt x="20807" y="16187"/>
                    <a:pt x="16148" y="20847"/>
                    <a:pt x="10384" y="20847"/>
                  </a:cubicBezTo>
                  <a:cubicBezTo>
                    <a:pt x="4619" y="20847"/>
                    <a:pt x="0" y="16187"/>
                    <a:pt x="0" y="10423"/>
                  </a:cubicBezTo>
                  <a:cubicBezTo>
                    <a:pt x="0" y="4659"/>
                    <a:pt x="4659" y="0"/>
                    <a:pt x="10384" y="0"/>
                  </a:cubicBezTo>
                  <a:cubicBezTo>
                    <a:pt x="16109" y="0"/>
                    <a:pt x="20807" y="4659"/>
                    <a:pt x="20807" y="104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7605676" y="2522769"/>
              <a:ext cx="59342" cy="59342"/>
            </a:xfrm>
            <a:custGeom>
              <a:avLst/>
              <a:gdLst/>
              <a:ahLst/>
              <a:cxnLst/>
              <a:rect l="l" t="t" r="r" b="b"/>
              <a:pathLst>
                <a:path w="20767" h="20767" extrusionOk="0">
                  <a:moveTo>
                    <a:pt x="20767" y="10384"/>
                  </a:moveTo>
                  <a:cubicBezTo>
                    <a:pt x="20767" y="16119"/>
                    <a:pt x="16118" y="20768"/>
                    <a:pt x="10384" y="20768"/>
                  </a:cubicBezTo>
                  <a:cubicBezTo>
                    <a:pt x="4649" y="20768"/>
                    <a:pt x="0" y="16119"/>
                    <a:pt x="0" y="10384"/>
                  </a:cubicBezTo>
                  <a:cubicBezTo>
                    <a:pt x="0" y="4649"/>
                    <a:pt x="4649" y="0"/>
                    <a:pt x="10384" y="0"/>
                  </a:cubicBezTo>
                  <a:cubicBezTo>
                    <a:pt x="16118" y="0"/>
                    <a:pt x="20767" y="4649"/>
                    <a:pt x="20767" y="103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7380382" y="2620276"/>
              <a:ext cx="59567" cy="59456"/>
            </a:xfrm>
            <a:custGeom>
              <a:avLst/>
              <a:gdLst/>
              <a:ahLst/>
              <a:cxnLst/>
              <a:rect l="l" t="t" r="r" b="b"/>
              <a:pathLst>
                <a:path w="20846" h="20807" extrusionOk="0">
                  <a:moveTo>
                    <a:pt x="20846" y="10423"/>
                  </a:moveTo>
                  <a:cubicBezTo>
                    <a:pt x="20846" y="16187"/>
                    <a:pt x="16187" y="20807"/>
                    <a:pt x="10423" y="20807"/>
                  </a:cubicBezTo>
                  <a:cubicBezTo>
                    <a:pt x="4659" y="20807"/>
                    <a:pt x="0" y="16148"/>
                    <a:pt x="0" y="10423"/>
                  </a:cubicBezTo>
                  <a:cubicBezTo>
                    <a:pt x="0" y="4698"/>
                    <a:pt x="4659" y="0"/>
                    <a:pt x="10423" y="0"/>
                  </a:cubicBezTo>
                  <a:cubicBezTo>
                    <a:pt x="16187" y="0"/>
                    <a:pt x="20846" y="4659"/>
                    <a:pt x="20846" y="104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7145937" y="2739704"/>
              <a:ext cx="59342" cy="59342"/>
            </a:xfrm>
            <a:custGeom>
              <a:avLst/>
              <a:gdLst/>
              <a:ahLst/>
              <a:cxnLst/>
              <a:rect l="l" t="t" r="r" b="b"/>
              <a:pathLst>
                <a:path w="20767" h="20767" extrusionOk="0">
                  <a:moveTo>
                    <a:pt x="20767" y="10384"/>
                  </a:moveTo>
                  <a:cubicBezTo>
                    <a:pt x="20767" y="16118"/>
                    <a:pt x="16118" y="20767"/>
                    <a:pt x="10384" y="20767"/>
                  </a:cubicBezTo>
                  <a:cubicBezTo>
                    <a:pt x="4649" y="20767"/>
                    <a:pt x="0" y="16118"/>
                    <a:pt x="0" y="10384"/>
                  </a:cubicBezTo>
                  <a:cubicBezTo>
                    <a:pt x="0" y="4649"/>
                    <a:pt x="4649" y="0"/>
                    <a:pt x="10384" y="0"/>
                  </a:cubicBezTo>
                  <a:cubicBezTo>
                    <a:pt x="16118" y="0"/>
                    <a:pt x="20767" y="4649"/>
                    <a:pt x="20767" y="10384"/>
                  </a:cubicBez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7332251" y="2770774"/>
              <a:ext cx="59342" cy="59342"/>
            </a:xfrm>
            <a:custGeom>
              <a:avLst/>
              <a:gdLst/>
              <a:ahLst/>
              <a:cxnLst/>
              <a:rect l="l" t="t" r="r" b="b"/>
              <a:pathLst>
                <a:path w="20767" h="20767" extrusionOk="0">
                  <a:moveTo>
                    <a:pt x="20768" y="10384"/>
                  </a:moveTo>
                  <a:cubicBezTo>
                    <a:pt x="20768" y="16118"/>
                    <a:pt x="16119" y="20767"/>
                    <a:pt x="10384" y="20767"/>
                  </a:cubicBezTo>
                  <a:cubicBezTo>
                    <a:pt x="4649" y="20767"/>
                    <a:pt x="0" y="16118"/>
                    <a:pt x="0" y="10384"/>
                  </a:cubicBezTo>
                  <a:cubicBezTo>
                    <a:pt x="0" y="4649"/>
                    <a:pt x="4649" y="0"/>
                    <a:pt x="10384" y="0"/>
                  </a:cubicBezTo>
                  <a:cubicBezTo>
                    <a:pt x="16119" y="0"/>
                    <a:pt x="20768" y="4649"/>
                    <a:pt x="20768" y="10384"/>
                  </a:cubicBez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7579010" y="2694847"/>
              <a:ext cx="59567" cy="59456"/>
            </a:xfrm>
            <a:custGeom>
              <a:avLst/>
              <a:gdLst/>
              <a:ahLst/>
              <a:cxnLst/>
              <a:rect l="l" t="t" r="r" b="b"/>
              <a:pathLst>
                <a:path w="20846" h="20807" extrusionOk="0">
                  <a:moveTo>
                    <a:pt x="20846" y="10384"/>
                  </a:moveTo>
                  <a:cubicBezTo>
                    <a:pt x="20846" y="16148"/>
                    <a:pt x="16188" y="20807"/>
                    <a:pt x="10423" y="20807"/>
                  </a:cubicBezTo>
                  <a:cubicBezTo>
                    <a:pt x="4659" y="20807"/>
                    <a:pt x="0" y="16148"/>
                    <a:pt x="0" y="10384"/>
                  </a:cubicBezTo>
                  <a:cubicBezTo>
                    <a:pt x="0" y="4620"/>
                    <a:pt x="4659" y="0"/>
                    <a:pt x="10423" y="0"/>
                  </a:cubicBezTo>
                  <a:cubicBezTo>
                    <a:pt x="16188" y="0"/>
                    <a:pt x="20846" y="4659"/>
                    <a:pt x="20846" y="103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28"/>
            <p:cNvSpPr/>
            <p:nvPr/>
          </p:nvSpPr>
          <p:spPr>
            <a:xfrm rot="-1638146">
              <a:off x="7562772" y="2396078"/>
              <a:ext cx="26258" cy="109113"/>
            </a:xfrm>
            <a:custGeom>
              <a:avLst/>
              <a:gdLst/>
              <a:ahLst/>
              <a:cxnLst/>
              <a:rect l="l" t="t" r="r" b="b"/>
              <a:pathLst>
                <a:path w="9159" h="38060" extrusionOk="0">
                  <a:moveTo>
                    <a:pt x="5054" y="0"/>
                  </a:moveTo>
                  <a:cubicBezTo>
                    <a:pt x="7322" y="0"/>
                    <a:pt x="9160" y="1838"/>
                    <a:pt x="9160" y="4106"/>
                  </a:cubicBezTo>
                  <a:lnTo>
                    <a:pt x="9160" y="33955"/>
                  </a:lnTo>
                  <a:cubicBezTo>
                    <a:pt x="9160" y="36222"/>
                    <a:pt x="7322" y="38061"/>
                    <a:pt x="5054" y="38061"/>
                  </a:cubicBezTo>
                  <a:lnTo>
                    <a:pt x="4106" y="38061"/>
                  </a:lnTo>
                  <a:cubicBezTo>
                    <a:pt x="1839" y="38061"/>
                    <a:pt x="0" y="36223"/>
                    <a:pt x="0" y="33955"/>
                  </a:cubicBezTo>
                  <a:lnTo>
                    <a:pt x="0" y="4106"/>
                  </a:lnTo>
                  <a:cubicBezTo>
                    <a:pt x="0" y="1839"/>
                    <a:pt x="1839" y="0"/>
                    <a:pt x="41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8"/>
            <p:cNvSpPr/>
            <p:nvPr/>
          </p:nvSpPr>
          <p:spPr>
            <a:xfrm rot="-6379815">
              <a:off x="7664437" y="2586198"/>
              <a:ext cx="26222" cy="108966"/>
            </a:xfrm>
            <a:custGeom>
              <a:avLst/>
              <a:gdLst/>
              <a:ahLst/>
              <a:cxnLst/>
              <a:rect l="l" t="t" r="r" b="b"/>
              <a:pathLst>
                <a:path w="9159" h="38060" extrusionOk="0">
                  <a:moveTo>
                    <a:pt x="5054" y="0"/>
                  </a:moveTo>
                  <a:cubicBezTo>
                    <a:pt x="7321" y="0"/>
                    <a:pt x="9160" y="1838"/>
                    <a:pt x="9160" y="4106"/>
                  </a:cubicBezTo>
                  <a:lnTo>
                    <a:pt x="9160" y="33955"/>
                  </a:lnTo>
                  <a:cubicBezTo>
                    <a:pt x="9160" y="36222"/>
                    <a:pt x="7321" y="38061"/>
                    <a:pt x="5054" y="38061"/>
                  </a:cubicBezTo>
                  <a:lnTo>
                    <a:pt x="4106" y="38061"/>
                  </a:lnTo>
                  <a:cubicBezTo>
                    <a:pt x="1838" y="38061"/>
                    <a:pt x="0" y="36223"/>
                    <a:pt x="0" y="33955"/>
                  </a:cubicBezTo>
                  <a:lnTo>
                    <a:pt x="0" y="4106"/>
                  </a:lnTo>
                  <a:cubicBezTo>
                    <a:pt x="0" y="1838"/>
                    <a:pt x="1838" y="0"/>
                    <a:pt x="41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8"/>
            <p:cNvSpPr/>
            <p:nvPr/>
          </p:nvSpPr>
          <p:spPr>
            <a:xfrm rot="-9669226">
              <a:off x="7496682" y="2548523"/>
              <a:ext cx="26227" cy="108985"/>
            </a:xfrm>
            <a:custGeom>
              <a:avLst/>
              <a:gdLst/>
              <a:ahLst/>
              <a:cxnLst/>
              <a:rect l="l" t="t" r="r" b="b"/>
              <a:pathLst>
                <a:path w="9159" h="38060" extrusionOk="0">
                  <a:moveTo>
                    <a:pt x="5054" y="0"/>
                  </a:moveTo>
                  <a:cubicBezTo>
                    <a:pt x="7321" y="0"/>
                    <a:pt x="9160" y="1838"/>
                    <a:pt x="9160" y="4106"/>
                  </a:cubicBezTo>
                  <a:lnTo>
                    <a:pt x="9160" y="33955"/>
                  </a:lnTo>
                  <a:cubicBezTo>
                    <a:pt x="9160" y="36222"/>
                    <a:pt x="7321" y="38061"/>
                    <a:pt x="5054" y="38061"/>
                  </a:cubicBezTo>
                  <a:lnTo>
                    <a:pt x="4106" y="38061"/>
                  </a:lnTo>
                  <a:cubicBezTo>
                    <a:pt x="1838" y="38061"/>
                    <a:pt x="0" y="36223"/>
                    <a:pt x="0" y="33955"/>
                  </a:cubicBezTo>
                  <a:lnTo>
                    <a:pt x="0" y="4106"/>
                  </a:lnTo>
                  <a:cubicBezTo>
                    <a:pt x="0" y="1838"/>
                    <a:pt x="1838" y="0"/>
                    <a:pt x="41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8"/>
            <p:cNvSpPr/>
            <p:nvPr/>
          </p:nvSpPr>
          <p:spPr>
            <a:xfrm rot="-4785747">
              <a:off x="7724831" y="2436531"/>
              <a:ext cx="26153" cy="108679"/>
            </a:xfrm>
            <a:custGeom>
              <a:avLst/>
              <a:gdLst/>
              <a:ahLst/>
              <a:cxnLst/>
              <a:rect l="l" t="t" r="r" b="b"/>
              <a:pathLst>
                <a:path w="9159" h="38060" extrusionOk="0">
                  <a:moveTo>
                    <a:pt x="5054" y="0"/>
                  </a:moveTo>
                  <a:cubicBezTo>
                    <a:pt x="7321" y="0"/>
                    <a:pt x="9160" y="1838"/>
                    <a:pt x="9160" y="4106"/>
                  </a:cubicBezTo>
                  <a:lnTo>
                    <a:pt x="9160" y="33955"/>
                  </a:lnTo>
                  <a:cubicBezTo>
                    <a:pt x="9160" y="36222"/>
                    <a:pt x="7321" y="38061"/>
                    <a:pt x="5054" y="38061"/>
                  </a:cubicBezTo>
                  <a:lnTo>
                    <a:pt x="4106" y="38061"/>
                  </a:lnTo>
                  <a:cubicBezTo>
                    <a:pt x="1838" y="38061"/>
                    <a:pt x="0" y="36223"/>
                    <a:pt x="0" y="33955"/>
                  </a:cubicBezTo>
                  <a:lnTo>
                    <a:pt x="0" y="4106"/>
                  </a:lnTo>
                  <a:cubicBezTo>
                    <a:pt x="0" y="1838"/>
                    <a:pt x="1838" y="0"/>
                    <a:pt x="41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8"/>
            <p:cNvSpPr/>
            <p:nvPr/>
          </p:nvSpPr>
          <p:spPr>
            <a:xfrm rot="9820185">
              <a:off x="7773630" y="2630895"/>
              <a:ext cx="26111" cy="108966"/>
            </a:xfrm>
            <a:custGeom>
              <a:avLst/>
              <a:gdLst/>
              <a:ahLst/>
              <a:cxnLst/>
              <a:rect l="l" t="t" r="r" b="b"/>
              <a:pathLst>
                <a:path w="9120" h="38060" extrusionOk="0">
                  <a:moveTo>
                    <a:pt x="4106" y="0"/>
                  </a:moveTo>
                  <a:lnTo>
                    <a:pt x="5014" y="0"/>
                  </a:lnTo>
                  <a:cubicBezTo>
                    <a:pt x="7265" y="0"/>
                    <a:pt x="9120" y="1856"/>
                    <a:pt x="9120" y="4106"/>
                  </a:cubicBezTo>
                  <a:lnTo>
                    <a:pt x="9120" y="33954"/>
                  </a:lnTo>
                  <a:cubicBezTo>
                    <a:pt x="9120" y="36205"/>
                    <a:pt x="7265" y="38061"/>
                    <a:pt x="5014" y="38061"/>
                  </a:cubicBezTo>
                  <a:lnTo>
                    <a:pt x="4106" y="38061"/>
                  </a:lnTo>
                  <a:cubicBezTo>
                    <a:pt x="1856" y="38061"/>
                    <a:pt x="0" y="36205"/>
                    <a:pt x="0" y="33954"/>
                  </a:cubicBezTo>
                  <a:lnTo>
                    <a:pt x="0" y="4106"/>
                  </a:lnTo>
                  <a:cubicBezTo>
                    <a:pt x="0" y="1856"/>
                    <a:pt x="1856" y="0"/>
                    <a:pt x="41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6716930" y="2432267"/>
              <a:ext cx="59567" cy="59567"/>
            </a:xfrm>
            <a:custGeom>
              <a:avLst/>
              <a:gdLst/>
              <a:ahLst/>
              <a:cxnLst/>
              <a:rect l="l" t="t" r="r" b="b"/>
              <a:pathLst>
                <a:path w="20846" h="20846" extrusionOk="0">
                  <a:moveTo>
                    <a:pt x="20846" y="10423"/>
                  </a:moveTo>
                  <a:cubicBezTo>
                    <a:pt x="20846" y="16180"/>
                    <a:pt x="16180" y="20847"/>
                    <a:pt x="10423" y="20847"/>
                  </a:cubicBezTo>
                  <a:cubicBezTo>
                    <a:pt x="4667" y="20847"/>
                    <a:pt x="0" y="16180"/>
                    <a:pt x="0" y="10423"/>
                  </a:cubicBezTo>
                  <a:cubicBezTo>
                    <a:pt x="0" y="4667"/>
                    <a:pt x="4667" y="0"/>
                    <a:pt x="10423" y="0"/>
                  </a:cubicBezTo>
                  <a:cubicBezTo>
                    <a:pt x="16180" y="0"/>
                    <a:pt x="20846" y="4667"/>
                    <a:pt x="20846" y="104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6870140" y="2473507"/>
              <a:ext cx="59342" cy="59342"/>
            </a:xfrm>
            <a:custGeom>
              <a:avLst/>
              <a:gdLst/>
              <a:ahLst/>
              <a:cxnLst/>
              <a:rect l="l" t="t" r="r" b="b"/>
              <a:pathLst>
                <a:path w="20767" h="20767" extrusionOk="0">
                  <a:moveTo>
                    <a:pt x="20767" y="10384"/>
                  </a:moveTo>
                  <a:cubicBezTo>
                    <a:pt x="20767" y="16119"/>
                    <a:pt x="16118" y="20768"/>
                    <a:pt x="10384" y="20768"/>
                  </a:cubicBezTo>
                  <a:cubicBezTo>
                    <a:pt x="4649" y="20768"/>
                    <a:pt x="0" y="16119"/>
                    <a:pt x="0" y="10384"/>
                  </a:cubicBezTo>
                  <a:cubicBezTo>
                    <a:pt x="0" y="4649"/>
                    <a:pt x="4649" y="0"/>
                    <a:pt x="10384" y="0"/>
                  </a:cubicBezTo>
                  <a:cubicBezTo>
                    <a:pt x="16118" y="0"/>
                    <a:pt x="20767" y="4649"/>
                    <a:pt x="20767" y="10384"/>
                  </a:cubicBez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6840312" y="2631800"/>
              <a:ext cx="59342" cy="59342"/>
            </a:xfrm>
            <a:custGeom>
              <a:avLst/>
              <a:gdLst/>
              <a:ahLst/>
              <a:cxnLst/>
              <a:rect l="l" t="t" r="r" b="b"/>
              <a:pathLst>
                <a:path w="20767" h="20767" extrusionOk="0">
                  <a:moveTo>
                    <a:pt x="20767" y="10384"/>
                  </a:moveTo>
                  <a:cubicBezTo>
                    <a:pt x="20767" y="16119"/>
                    <a:pt x="16119" y="20768"/>
                    <a:pt x="10384" y="20768"/>
                  </a:cubicBezTo>
                  <a:cubicBezTo>
                    <a:pt x="4649" y="20768"/>
                    <a:pt x="0" y="16119"/>
                    <a:pt x="0" y="10384"/>
                  </a:cubicBezTo>
                  <a:cubicBezTo>
                    <a:pt x="0" y="4649"/>
                    <a:pt x="4649" y="0"/>
                    <a:pt x="10384" y="0"/>
                  </a:cubicBezTo>
                  <a:cubicBezTo>
                    <a:pt x="16119" y="0"/>
                    <a:pt x="20767" y="4649"/>
                    <a:pt x="20767" y="10384"/>
                  </a:cubicBez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7010355" y="2661969"/>
              <a:ext cx="59567" cy="59567"/>
            </a:xfrm>
            <a:custGeom>
              <a:avLst/>
              <a:gdLst/>
              <a:ahLst/>
              <a:cxnLst/>
              <a:rect l="l" t="t" r="r" b="b"/>
              <a:pathLst>
                <a:path w="20846" h="20846" extrusionOk="0">
                  <a:moveTo>
                    <a:pt x="20846" y="10423"/>
                  </a:moveTo>
                  <a:cubicBezTo>
                    <a:pt x="20846" y="16187"/>
                    <a:pt x="16187" y="20847"/>
                    <a:pt x="10423" y="20847"/>
                  </a:cubicBezTo>
                  <a:cubicBezTo>
                    <a:pt x="4659" y="20847"/>
                    <a:pt x="0" y="16187"/>
                    <a:pt x="0" y="10423"/>
                  </a:cubicBezTo>
                  <a:cubicBezTo>
                    <a:pt x="0" y="4659"/>
                    <a:pt x="4659" y="0"/>
                    <a:pt x="10423" y="0"/>
                  </a:cubicBezTo>
                  <a:cubicBezTo>
                    <a:pt x="16187" y="0"/>
                    <a:pt x="20846" y="4659"/>
                    <a:pt x="20846" y="10423"/>
                  </a:cubicBez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8"/>
            <p:cNvSpPr/>
            <p:nvPr/>
          </p:nvSpPr>
          <p:spPr>
            <a:xfrm rot="-1638146">
              <a:off x="6796990" y="2505391"/>
              <a:ext cx="26146" cy="109113"/>
            </a:xfrm>
            <a:custGeom>
              <a:avLst/>
              <a:gdLst/>
              <a:ahLst/>
              <a:cxnLst/>
              <a:rect l="l" t="t" r="r" b="b"/>
              <a:pathLst>
                <a:path w="9120" h="38060" extrusionOk="0">
                  <a:moveTo>
                    <a:pt x="4106" y="0"/>
                  </a:moveTo>
                  <a:lnTo>
                    <a:pt x="5014" y="0"/>
                  </a:lnTo>
                  <a:cubicBezTo>
                    <a:pt x="7265" y="0"/>
                    <a:pt x="9120" y="1855"/>
                    <a:pt x="9120" y="4106"/>
                  </a:cubicBezTo>
                  <a:lnTo>
                    <a:pt x="9120" y="33954"/>
                  </a:lnTo>
                  <a:cubicBezTo>
                    <a:pt x="9120" y="36205"/>
                    <a:pt x="7265" y="38061"/>
                    <a:pt x="5014" y="38061"/>
                  </a:cubicBezTo>
                  <a:lnTo>
                    <a:pt x="4106" y="38061"/>
                  </a:lnTo>
                  <a:cubicBezTo>
                    <a:pt x="1856" y="38061"/>
                    <a:pt x="0" y="36205"/>
                    <a:pt x="0" y="33954"/>
                  </a:cubicBezTo>
                  <a:lnTo>
                    <a:pt x="0" y="4145"/>
                  </a:lnTo>
                  <a:cubicBezTo>
                    <a:pt x="0" y="1855"/>
                    <a:pt x="1856" y="39"/>
                    <a:pt x="4106" y="39"/>
                  </a:cubicBez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8"/>
            <p:cNvSpPr/>
            <p:nvPr/>
          </p:nvSpPr>
          <p:spPr>
            <a:xfrm rot="-6379815">
              <a:off x="6899569" y="2696200"/>
              <a:ext cx="26111" cy="108966"/>
            </a:xfrm>
            <a:custGeom>
              <a:avLst/>
              <a:gdLst/>
              <a:ahLst/>
              <a:cxnLst/>
              <a:rect l="l" t="t" r="r" b="b"/>
              <a:pathLst>
                <a:path w="9120" h="38060" extrusionOk="0">
                  <a:moveTo>
                    <a:pt x="4106" y="0"/>
                  </a:moveTo>
                  <a:lnTo>
                    <a:pt x="5014" y="0"/>
                  </a:lnTo>
                  <a:cubicBezTo>
                    <a:pt x="7265" y="0"/>
                    <a:pt x="9120" y="1856"/>
                    <a:pt x="9120" y="4106"/>
                  </a:cubicBezTo>
                  <a:lnTo>
                    <a:pt x="9120" y="33954"/>
                  </a:lnTo>
                  <a:cubicBezTo>
                    <a:pt x="9120" y="36205"/>
                    <a:pt x="7265" y="38061"/>
                    <a:pt x="5014" y="38061"/>
                  </a:cubicBezTo>
                  <a:lnTo>
                    <a:pt x="4106" y="38061"/>
                  </a:lnTo>
                  <a:cubicBezTo>
                    <a:pt x="1856" y="38061"/>
                    <a:pt x="0" y="36205"/>
                    <a:pt x="0" y="33954"/>
                  </a:cubicBezTo>
                  <a:lnTo>
                    <a:pt x="0" y="4106"/>
                  </a:lnTo>
                  <a:cubicBezTo>
                    <a:pt x="0" y="1856"/>
                    <a:pt x="1856" y="0"/>
                    <a:pt x="4106" y="0"/>
                  </a:cubicBez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8"/>
            <p:cNvSpPr/>
            <p:nvPr/>
          </p:nvSpPr>
          <p:spPr>
            <a:xfrm rot="-4785747">
              <a:off x="6959561" y="2545508"/>
              <a:ext cx="26153" cy="108679"/>
            </a:xfrm>
            <a:custGeom>
              <a:avLst/>
              <a:gdLst/>
              <a:ahLst/>
              <a:cxnLst/>
              <a:rect l="l" t="t" r="r" b="b"/>
              <a:pathLst>
                <a:path w="9159" h="38060" extrusionOk="0">
                  <a:moveTo>
                    <a:pt x="5054" y="0"/>
                  </a:moveTo>
                  <a:cubicBezTo>
                    <a:pt x="7321" y="0"/>
                    <a:pt x="9160" y="1838"/>
                    <a:pt x="9160" y="4106"/>
                  </a:cubicBezTo>
                  <a:lnTo>
                    <a:pt x="9160" y="33955"/>
                  </a:lnTo>
                  <a:cubicBezTo>
                    <a:pt x="9160" y="36222"/>
                    <a:pt x="7321" y="38061"/>
                    <a:pt x="5054" y="38061"/>
                  </a:cubicBezTo>
                  <a:lnTo>
                    <a:pt x="4106" y="38061"/>
                  </a:lnTo>
                  <a:cubicBezTo>
                    <a:pt x="1838" y="38061"/>
                    <a:pt x="0" y="36223"/>
                    <a:pt x="0" y="33955"/>
                  </a:cubicBezTo>
                  <a:lnTo>
                    <a:pt x="0" y="4106"/>
                  </a:lnTo>
                  <a:cubicBezTo>
                    <a:pt x="0" y="1839"/>
                    <a:pt x="1838" y="0"/>
                    <a:pt x="4106" y="0"/>
                  </a:cubicBez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8"/>
            <p:cNvSpPr/>
            <p:nvPr/>
          </p:nvSpPr>
          <p:spPr>
            <a:xfrm rot="-7038146">
              <a:off x="6830060" y="2352786"/>
              <a:ext cx="26258" cy="109113"/>
            </a:xfrm>
            <a:custGeom>
              <a:avLst/>
              <a:gdLst/>
              <a:ahLst/>
              <a:cxnLst/>
              <a:rect l="l" t="t" r="r" b="b"/>
              <a:pathLst>
                <a:path w="9159" h="38060" extrusionOk="0">
                  <a:moveTo>
                    <a:pt x="5054" y="0"/>
                  </a:moveTo>
                  <a:cubicBezTo>
                    <a:pt x="7321" y="0"/>
                    <a:pt x="9160" y="1838"/>
                    <a:pt x="9160" y="4106"/>
                  </a:cubicBezTo>
                  <a:lnTo>
                    <a:pt x="9160" y="33955"/>
                  </a:lnTo>
                  <a:cubicBezTo>
                    <a:pt x="9160" y="36223"/>
                    <a:pt x="7321" y="38061"/>
                    <a:pt x="5054" y="38061"/>
                  </a:cubicBezTo>
                  <a:lnTo>
                    <a:pt x="4106" y="38061"/>
                  </a:lnTo>
                  <a:cubicBezTo>
                    <a:pt x="1838" y="38061"/>
                    <a:pt x="0" y="36223"/>
                    <a:pt x="0" y="33955"/>
                  </a:cubicBezTo>
                  <a:lnTo>
                    <a:pt x="0" y="4106"/>
                  </a:lnTo>
                  <a:cubicBezTo>
                    <a:pt x="0" y="1839"/>
                    <a:pt x="1838" y="0"/>
                    <a:pt x="41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8"/>
            <p:cNvSpPr/>
            <p:nvPr/>
          </p:nvSpPr>
          <p:spPr>
            <a:xfrm rot="-7038146">
              <a:off x="7008774" y="2397669"/>
              <a:ext cx="26146" cy="109113"/>
            </a:xfrm>
            <a:custGeom>
              <a:avLst/>
              <a:gdLst/>
              <a:ahLst/>
              <a:cxnLst/>
              <a:rect l="l" t="t" r="r" b="b"/>
              <a:pathLst>
                <a:path w="9120" h="38060" extrusionOk="0">
                  <a:moveTo>
                    <a:pt x="4067" y="0"/>
                  </a:moveTo>
                  <a:lnTo>
                    <a:pt x="5014" y="0"/>
                  </a:lnTo>
                  <a:cubicBezTo>
                    <a:pt x="7265" y="0"/>
                    <a:pt x="9120" y="1856"/>
                    <a:pt x="9120" y="4106"/>
                  </a:cubicBezTo>
                  <a:lnTo>
                    <a:pt x="9120" y="33954"/>
                  </a:lnTo>
                  <a:cubicBezTo>
                    <a:pt x="9120" y="36205"/>
                    <a:pt x="7265" y="38061"/>
                    <a:pt x="5014" y="38061"/>
                  </a:cubicBezTo>
                  <a:lnTo>
                    <a:pt x="4106" y="38061"/>
                  </a:lnTo>
                  <a:cubicBezTo>
                    <a:pt x="1816" y="38061"/>
                    <a:pt x="0" y="36205"/>
                    <a:pt x="0" y="33954"/>
                  </a:cubicBezTo>
                  <a:lnTo>
                    <a:pt x="0" y="4106"/>
                  </a:lnTo>
                  <a:cubicBezTo>
                    <a:pt x="0" y="1856"/>
                    <a:pt x="1856" y="0"/>
                    <a:pt x="4106" y="0"/>
                  </a:cubicBez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8"/>
            <p:cNvSpPr/>
            <p:nvPr/>
          </p:nvSpPr>
          <p:spPr>
            <a:xfrm rot="-1638146">
              <a:off x="7450964" y="2703052"/>
              <a:ext cx="26146" cy="109113"/>
            </a:xfrm>
            <a:custGeom>
              <a:avLst/>
              <a:gdLst/>
              <a:ahLst/>
              <a:cxnLst/>
              <a:rect l="l" t="t" r="r" b="b"/>
              <a:pathLst>
                <a:path w="9120" h="38060" extrusionOk="0">
                  <a:moveTo>
                    <a:pt x="4106" y="0"/>
                  </a:moveTo>
                  <a:lnTo>
                    <a:pt x="5014" y="0"/>
                  </a:lnTo>
                  <a:cubicBezTo>
                    <a:pt x="7265" y="0"/>
                    <a:pt x="9120" y="1855"/>
                    <a:pt x="9120" y="4106"/>
                  </a:cubicBezTo>
                  <a:lnTo>
                    <a:pt x="9120" y="33954"/>
                  </a:lnTo>
                  <a:cubicBezTo>
                    <a:pt x="9120" y="36205"/>
                    <a:pt x="7265" y="38061"/>
                    <a:pt x="5014" y="38061"/>
                  </a:cubicBezTo>
                  <a:lnTo>
                    <a:pt x="4106" y="38061"/>
                  </a:lnTo>
                  <a:cubicBezTo>
                    <a:pt x="1856" y="38061"/>
                    <a:pt x="0" y="36205"/>
                    <a:pt x="0" y="33954"/>
                  </a:cubicBezTo>
                  <a:lnTo>
                    <a:pt x="0" y="4106"/>
                  </a:lnTo>
                  <a:cubicBezTo>
                    <a:pt x="0" y="1816"/>
                    <a:pt x="1856" y="0"/>
                    <a:pt x="4106" y="0"/>
                  </a:cubicBez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7099726" y="2875513"/>
              <a:ext cx="59567" cy="59567"/>
            </a:xfrm>
            <a:custGeom>
              <a:avLst/>
              <a:gdLst/>
              <a:ahLst/>
              <a:cxnLst/>
              <a:rect l="l" t="t" r="r" b="b"/>
              <a:pathLst>
                <a:path w="20846" h="20846" extrusionOk="0">
                  <a:moveTo>
                    <a:pt x="20846" y="10423"/>
                  </a:moveTo>
                  <a:cubicBezTo>
                    <a:pt x="20846" y="16187"/>
                    <a:pt x="16188" y="20847"/>
                    <a:pt x="10423" y="20847"/>
                  </a:cubicBezTo>
                  <a:cubicBezTo>
                    <a:pt x="4659" y="20847"/>
                    <a:pt x="0" y="16187"/>
                    <a:pt x="0" y="10423"/>
                  </a:cubicBezTo>
                  <a:cubicBezTo>
                    <a:pt x="0" y="4659"/>
                    <a:pt x="4659" y="0"/>
                    <a:pt x="10423" y="0"/>
                  </a:cubicBezTo>
                  <a:cubicBezTo>
                    <a:pt x="16188" y="0"/>
                    <a:pt x="20846" y="4659"/>
                    <a:pt x="20846" y="10423"/>
                  </a:cubicBez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7252707" y="2916527"/>
              <a:ext cx="59567" cy="59567"/>
            </a:xfrm>
            <a:custGeom>
              <a:avLst/>
              <a:gdLst/>
              <a:ahLst/>
              <a:cxnLst/>
              <a:rect l="l" t="t" r="r" b="b"/>
              <a:pathLst>
                <a:path w="20846" h="20846" extrusionOk="0">
                  <a:moveTo>
                    <a:pt x="20846" y="10423"/>
                  </a:moveTo>
                  <a:cubicBezTo>
                    <a:pt x="20846" y="16187"/>
                    <a:pt x="16188" y="20847"/>
                    <a:pt x="10423" y="20847"/>
                  </a:cubicBezTo>
                  <a:cubicBezTo>
                    <a:pt x="4659" y="20847"/>
                    <a:pt x="0" y="16187"/>
                    <a:pt x="0" y="10423"/>
                  </a:cubicBezTo>
                  <a:cubicBezTo>
                    <a:pt x="0" y="4659"/>
                    <a:pt x="4659" y="0"/>
                    <a:pt x="10423" y="0"/>
                  </a:cubicBezTo>
                  <a:cubicBezTo>
                    <a:pt x="16188" y="0"/>
                    <a:pt x="20846" y="4659"/>
                    <a:pt x="20846" y="10423"/>
                  </a:cubicBez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7042781" y="3012111"/>
              <a:ext cx="59567" cy="59567"/>
            </a:xfrm>
            <a:custGeom>
              <a:avLst/>
              <a:gdLst/>
              <a:ahLst/>
              <a:cxnLst/>
              <a:rect l="l" t="t" r="r" b="b"/>
              <a:pathLst>
                <a:path w="20846" h="20846" extrusionOk="0">
                  <a:moveTo>
                    <a:pt x="20846" y="10423"/>
                  </a:moveTo>
                  <a:cubicBezTo>
                    <a:pt x="20846" y="16187"/>
                    <a:pt x="16188" y="20847"/>
                    <a:pt x="10423" y="20847"/>
                  </a:cubicBezTo>
                  <a:cubicBezTo>
                    <a:pt x="4659" y="20847"/>
                    <a:pt x="0" y="16187"/>
                    <a:pt x="0" y="10423"/>
                  </a:cubicBezTo>
                  <a:cubicBezTo>
                    <a:pt x="0" y="4659"/>
                    <a:pt x="4659" y="0"/>
                    <a:pt x="10423" y="0"/>
                  </a:cubicBezTo>
                  <a:cubicBezTo>
                    <a:pt x="16188" y="0"/>
                    <a:pt x="20846" y="4659"/>
                    <a:pt x="20846" y="10423"/>
                  </a:cubicBez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6977814" y="2824780"/>
              <a:ext cx="59567" cy="59567"/>
            </a:xfrm>
            <a:custGeom>
              <a:avLst/>
              <a:gdLst/>
              <a:ahLst/>
              <a:cxnLst/>
              <a:rect l="l" t="t" r="r" b="b"/>
              <a:pathLst>
                <a:path w="20846" h="20846" extrusionOk="0">
                  <a:moveTo>
                    <a:pt x="20846" y="10423"/>
                  </a:moveTo>
                  <a:cubicBezTo>
                    <a:pt x="20846" y="16187"/>
                    <a:pt x="16188" y="20847"/>
                    <a:pt x="10423" y="20847"/>
                  </a:cubicBezTo>
                  <a:cubicBezTo>
                    <a:pt x="4659" y="20847"/>
                    <a:pt x="0" y="16187"/>
                    <a:pt x="0" y="10423"/>
                  </a:cubicBezTo>
                  <a:cubicBezTo>
                    <a:pt x="0" y="4659"/>
                    <a:pt x="4659" y="0"/>
                    <a:pt x="10423" y="0"/>
                  </a:cubicBezTo>
                  <a:cubicBezTo>
                    <a:pt x="16188" y="0"/>
                    <a:pt x="20846" y="4659"/>
                    <a:pt x="20846" y="10423"/>
                  </a:cubicBez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8"/>
            <p:cNvSpPr/>
            <p:nvPr/>
          </p:nvSpPr>
          <p:spPr>
            <a:xfrm rot="-1638146">
              <a:off x="7178282" y="2949844"/>
              <a:ext cx="26146" cy="109113"/>
            </a:xfrm>
            <a:custGeom>
              <a:avLst/>
              <a:gdLst/>
              <a:ahLst/>
              <a:cxnLst/>
              <a:rect l="l" t="t" r="r" b="b"/>
              <a:pathLst>
                <a:path w="9120" h="38060" extrusionOk="0">
                  <a:moveTo>
                    <a:pt x="4067" y="0"/>
                  </a:moveTo>
                  <a:lnTo>
                    <a:pt x="5014" y="0"/>
                  </a:lnTo>
                  <a:cubicBezTo>
                    <a:pt x="7265" y="0"/>
                    <a:pt x="9120" y="1856"/>
                    <a:pt x="9120" y="4106"/>
                  </a:cubicBezTo>
                  <a:lnTo>
                    <a:pt x="9120" y="33954"/>
                  </a:lnTo>
                  <a:cubicBezTo>
                    <a:pt x="9120" y="36205"/>
                    <a:pt x="7265" y="38061"/>
                    <a:pt x="5014" y="38061"/>
                  </a:cubicBezTo>
                  <a:lnTo>
                    <a:pt x="4106" y="38061"/>
                  </a:lnTo>
                  <a:cubicBezTo>
                    <a:pt x="1856" y="38061"/>
                    <a:pt x="0" y="36205"/>
                    <a:pt x="0" y="33954"/>
                  </a:cubicBezTo>
                  <a:lnTo>
                    <a:pt x="0" y="4106"/>
                  </a:lnTo>
                  <a:cubicBezTo>
                    <a:pt x="0" y="1856"/>
                    <a:pt x="1856" y="0"/>
                    <a:pt x="4106" y="0"/>
                  </a:cubicBez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 rot="-7746797">
              <a:off x="7300445" y="3030276"/>
              <a:ext cx="26094" cy="108897"/>
            </a:xfrm>
            <a:custGeom>
              <a:avLst/>
              <a:gdLst/>
              <a:ahLst/>
              <a:cxnLst/>
              <a:rect l="l" t="t" r="r" b="b"/>
              <a:pathLst>
                <a:path w="9120" h="38060" extrusionOk="0">
                  <a:moveTo>
                    <a:pt x="4106" y="0"/>
                  </a:moveTo>
                  <a:lnTo>
                    <a:pt x="5014" y="0"/>
                  </a:lnTo>
                  <a:cubicBezTo>
                    <a:pt x="7265" y="0"/>
                    <a:pt x="9120" y="1856"/>
                    <a:pt x="9120" y="4106"/>
                  </a:cubicBezTo>
                  <a:lnTo>
                    <a:pt x="9120" y="33954"/>
                  </a:lnTo>
                  <a:cubicBezTo>
                    <a:pt x="9120" y="36205"/>
                    <a:pt x="7265" y="38061"/>
                    <a:pt x="5014" y="38061"/>
                  </a:cubicBezTo>
                  <a:lnTo>
                    <a:pt x="4106" y="38061"/>
                  </a:lnTo>
                  <a:cubicBezTo>
                    <a:pt x="1816" y="38061"/>
                    <a:pt x="0" y="36205"/>
                    <a:pt x="0" y="33954"/>
                  </a:cubicBezTo>
                  <a:lnTo>
                    <a:pt x="0" y="4106"/>
                  </a:lnTo>
                  <a:cubicBezTo>
                    <a:pt x="0" y="1856"/>
                    <a:pt x="1856" y="0"/>
                    <a:pt x="4106" y="0"/>
                  </a:cubicBez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8"/>
            <p:cNvSpPr/>
            <p:nvPr/>
          </p:nvSpPr>
          <p:spPr>
            <a:xfrm rot="-7038146">
              <a:off x="7214104" y="2797579"/>
              <a:ext cx="26258" cy="109113"/>
            </a:xfrm>
            <a:custGeom>
              <a:avLst/>
              <a:gdLst/>
              <a:ahLst/>
              <a:cxnLst/>
              <a:rect l="l" t="t" r="r" b="b"/>
              <a:pathLst>
                <a:path w="9159" h="38060" extrusionOk="0">
                  <a:moveTo>
                    <a:pt x="5054" y="0"/>
                  </a:moveTo>
                  <a:cubicBezTo>
                    <a:pt x="7321" y="0"/>
                    <a:pt x="9160" y="1838"/>
                    <a:pt x="9160" y="4106"/>
                  </a:cubicBezTo>
                  <a:lnTo>
                    <a:pt x="9160" y="33955"/>
                  </a:lnTo>
                  <a:cubicBezTo>
                    <a:pt x="9160" y="36223"/>
                    <a:pt x="7321" y="38061"/>
                    <a:pt x="5054" y="38061"/>
                  </a:cubicBezTo>
                  <a:lnTo>
                    <a:pt x="4106" y="38061"/>
                  </a:lnTo>
                  <a:cubicBezTo>
                    <a:pt x="1838" y="38061"/>
                    <a:pt x="0" y="36223"/>
                    <a:pt x="0" y="33955"/>
                  </a:cubicBezTo>
                  <a:lnTo>
                    <a:pt x="0" y="4106"/>
                  </a:lnTo>
                  <a:cubicBezTo>
                    <a:pt x="0" y="1839"/>
                    <a:pt x="1838" y="0"/>
                    <a:pt x="4106" y="0"/>
                  </a:cubicBez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6791986" y="2895656"/>
              <a:ext cx="59502" cy="59502"/>
            </a:xfrm>
            <a:custGeom>
              <a:avLst/>
              <a:gdLst/>
              <a:ahLst/>
              <a:cxnLst/>
              <a:rect l="l" t="t" r="r" b="b"/>
              <a:pathLst>
                <a:path w="20823" h="20823" extrusionOk="0">
                  <a:moveTo>
                    <a:pt x="14360" y="20045"/>
                  </a:moveTo>
                  <a:cubicBezTo>
                    <a:pt x="9030" y="22217"/>
                    <a:pt x="2949" y="19690"/>
                    <a:pt x="778" y="14360"/>
                  </a:cubicBezTo>
                  <a:cubicBezTo>
                    <a:pt x="-1394" y="9029"/>
                    <a:pt x="1133" y="2950"/>
                    <a:pt x="6463" y="778"/>
                  </a:cubicBezTo>
                  <a:cubicBezTo>
                    <a:pt x="11793" y="-1393"/>
                    <a:pt x="17874" y="1133"/>
                    <a:pt x="20045" y="6463"/>
                  </a:cubicBezTo>
                  <a:cubicBezTo>
                    <a:pt x="22217" y="11793"/>
                    <a:pt x="19690" y="17874"/>
                    <a:pt x="14360" y="20045"/>
                  </a:cubicBez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 rot="-2968162">
              <a:off x="6895994" y="2939176"/>
              <a:ext cx="26068" cy="108788"/>
            </a:xfrm>
            <a:custGeom>
              <a:avLst/>
              <a:gdLst/>
              <a:ahLst/>
              <a:cxnLst/>
              <a:rect l="l" t="t" r="r" b="b"/>
              <a:pathLst>
                <a:path w="9120" h="38060" extrusionOk="0">
                  <a:moveTo>
                    <a:pt x="4106" y="0"/>
                  </a:moveTo>
                  <a:lnTo>
                    <a:pt x="5014" y="0"/>
                  </a:lnTo>
                  <a:cubicBezTo>
                    <a:pt x="7265" y="0"/>
                    <a:pt x="9120" y="1856"/>
                    <a:pt x="9120" y="4106"/>
                  </a:cubicBezTo>
                  <a:lnTo>
                    <a:pt x="9120" y="33955"/>
                  </a:lnTo>
                  <a:cubicBezTo>
                    <a:pt x="9120" y="36244"/>
                    <a:pt x="7265" y="38060"/>
                    <a:pt x="5014" y="38060"/>
                  </a:cubicBezTo>
                  <a:lnTo>
                    <a:pt x="4106" y="38060"/>
                  </a:lnTo>
                  <a:cubicBezTo>
                    <a:pt x="1856" y="38060"/>
                    <a:pt x="0" y="36205"/>
                    <a:pt x="0" y="33955"/>
                  </a:cubicBezTo>
                  <a:lnTo>
                    <a:pt x="0" y="4106"/>
                  </a:lnTo>
                  <a:cubicBezTo>
                    <a:pt x="0" y="1816"/>
                    <a:pt x="1856" y="0"/>
                    <a:pt x="4106" y="0"/>
                  </a:cubicBez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8"/>
            <p:cNvSpPr/>
            <p:nvPr/>
          </p:nvSpPr>
          <p:spPr>
            <a:xfrm rot="-7038146">
              <a:off x="7390325" y="2850179"/>
              <a:ext cx="26146" cy="109113"/>
            </a:xfrm>
            <a:custGeom>
              <a:avLst/>
              <a:gdLst/>
              <a:ahLst/>
              <a:cxnLst/>
              <a:rect l="l" t="t" r="r" b="b"/>
              <a:pathLst>
                <a:path w="9120" h="38060" extrusionOk="0">
                  <a:moveTo>
                    <a:pt x="4106" y="0"/>
                  </a:moveTo>
                  <a:lnTo>
                    <a:pt x="5014" y="0"/>
                  </a:lnTo>
                  <a:cubicBezTo>
                    <a:pt x="7265" y="0"/>
                    <a:pt x="9120" y="1856"/>
                    <a:pt x="9120" y="4106"/>
                  </a:cubicBezTo>
                  <a:lnTo>
                    <a:pt x="9120" y="33955"/>
                  </a:lnTo>
                  <a:cubicBezTo>
                    <a:pt x="9120" y="36245"/>
                    <a:pt x="7265" y="38061"/>
                    <a:pt x="5014" y="38061"/>
                  </a:cubicBezTo>
                  <a:lnTo>
                    <a:pt x="4106" y="38061"/>
                  </a:lnTo>
                  <a:cubicBezTo>
                    <a:pt x="1856" y="38061"/>
                    <a:pt x="0" y="36205"/>
                    <a:pt x="0" y="33955"/>
                  </a:cubicBezTo>
                  <a:lnTo>
                    <a:pt x="0" y="4106"/>
                  </a:lnTo>
                  <a:cubicBezTo>
                    <a:pt x="0" y="1816"/>
                    <a:pt x="1856" y="0"/>
                    <a:pt x="4106" y="0"/>
                  </a:cubicBez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8"/>
            <p:cNvSpPr/>
            <p:nvPr/>
          </p:nvSpPr>
          <p:spPr>
            <a:xfrm rot="-7038146">
              <a:off x="7008941" y="2895639"/>
              <a:ext cx="26258" cy="109113"/>
            </a:xfrm>
            <a:custGeom>
              <a:avLst/>
              <a:gdLst/>
              <a:ahLst/>
              <a:cxnLst/>
              <a:rect l="l" t="t" r="r" b="b"/>
              <a:pathLst>
                <a:path w="9159" h="38060" extrusionOk="0">
                  <a:moveTo>
                    <a:pt x="5054" y="0"/>
                  </a:moveTo>
                  <a:cubicBezTo>
                    <a:pt x="7321" y="0"/>
                    <a:pt x="9160" y="1838"/>
                    <a:pt x="9160" y="4106"/>
                  </a:cubicBezTo>
                  <a:lnTo>
                    <a:pt x="9160" y="33955"/>
                  </a:lnTo>
                  <a:cubicBezTo>
                    <a:pt x="9160" y="36222"/>
                    <a:pt x="7321" y="38061"/>
                    <a:pt x="5054" y="38061"/>
                  </a:cubicBezTo>
                  <a:lnTo>
                    <a:pt x="4106" y="38061"/>
                  </a:lnTo>
                  <a:cubicBezTo>
                    <a:pt x="1838" y="38061"/>
                    <a:pt x="0" y="36223"/>
                    <a:pt x="0" y="33955"/>
                  </a:cubicBezTo>
                  <a:lnTo>
                    <a:pt x="0" y="4106"/>
                  </a:lnTo>
                  <a:cubicBezTo>
                    <a:pt x="0" y="1839"/>
                    <a:pt x="1838" y="0"/>
                    <a:pt x="4106" y="0"/>
                  </a:cubicBez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 rot="-1638146">
              <a:off x="7066274" y="2756535"/>
              <a:ext cx="26146" cy="109113"/>
            </a:xfrm>
            <a:custGeom>
              <a:avLst/>
              <a:gdLst/>
              <a:ahLst/>
              <a:cxnLst/>
              <a:rect l="l" t="t" r="r" b="b"/>
              <a:pathLst>
                <a:path w="9120" h="38060" extrusionOk="0">
                  <a:moveTo>
                    <a:pt x="4106" y="0"/>
                  </a:moveTo>
                  <a:lnTo>
                    <a:pt x="5014" y="0"/>
                  </a:lnTo>
                  <a:cubicBezTo>
                    <a:pt x="7304" y="0"/>
                    <a:pt x="9120" y="1856"/>
                    <a:pt x="9120" y="4106"/>
                  </a:cubicBezTo>
                  <a:lnTo>
                    <a:pt x="9120" y="33954"/>
                  </a:lnTo>
                  <a:cubicBezTo>
                    <a:pt x="9120" y="36205"/>
                    <a:pt x="7265" y="38061"/>
                    <a:pt x="5014" y="38061"/>
                  </a:cubicBezTo>
                  <a:lnTo>
                    <a:pt x="4106" y="38061"/>
                  </a:lnTo>
                  <a:cubicBezTo>
                    <a:pt x="1856" y="38061"/>
                    <a:pt x="0" y="36205"/>
                    <a:pt x="0" y="33954"/>
                  </a:cubicBezTo>
                  <a:lnTo>
                    <a:pt x="0" y="4106"/>
                  </a:lnTo>
                  <a:cubicBezTo>
                    <a:pt x="0" y="1856"/>
                    <a:pt x="1856" y="0"/>
                    <a:pt x="4106" y="0"/>
                  </a:cubicBez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7482408" y="2824780"/>
              <a:ext cx="59567" cy="59567"/>
            </a:xfrm>
            <a:custGeom>
              <a:avLst/>
              <a:gdLst/>
              <a:ahLst/>
              <a:cxnLst/>
              <a:rect l="l" t="t" r="r" b="b"/>
              <a:pathLst>
                <a:path w="20846" h="20846" extrusionOk="0">
                  <a:moveTo>
                    <a:pt x="20846" y="10423"/>
                  </a:moveTo>
                  <a:cubicBezTo>
                    <a:pt x="20846" y="16180"/>
                    <a:pt x="16180" y="20847"/>
                    <a:pt x="10423" y="20847"/>
                  </a:cubicBezTo>
                  <a:cubicBezTo>
                    <a:pt x="4667" y="20847"/>
                    <a:pt x="0" y="16180"/>
                    <a:pt x="0" y="10423"/>
                  </a:cubicBezTo>
                  <a:cubicBezTo>
                    <a:pt x="0" y="4667"/>
                    <a:pt x="4667" y="0"/>
                    <a:pt x="10423" y="0"/>
                  </a:cubicBezTo>
                  <a:cubicBezTo>
                    <a:pt x="16180" y="0"/>
                    <a:pt x="20846" y="4667"/>
                    <a:pt x="20846" y="10423"/>
                  </a:cubicBez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7635389" y="2865909"/>
              <a:ext cx="59456" cy="59567"/>
            </a:xfrm>
            <a:custGeom>
              <a:avLst/>
              <a:gdLst/>
              <a:ahLst/>
              <a:cxnLst/>
              <a:rect l="l" t="t" r="r" b="b"/>
              <a:pathLst>
                <a:path w="20807" h="20846" extrusionOk="0">
                  <a:moveTo>
                    <a:pt x="20807" y="10423"/>
                  </a:moveTo>
                  <a:cubicBezTo>
                    <a:pt x="20807" y="16187"/>
                    <a:pt x="16148" y="20847"/>
                    <a:pt x="10423" y="20847"/>
                  </a:cubicBezTo>
                  <a:cubicBezTo>
                    <a:pt x="4698" y="20847"/>
                    <a:pt x="0" y="16187"/>
                    <a:pt x="0" y="10423"/>
                  </a:cubicBezTo>
                  <a:cubicBezTo>
                    <a:pt x="0" y="4659"/>
                    <a:pt x="4659" y="0"/>
                    <a:pt x="10423" y="0"/>
                  </a:cubicBezTo>
                  <a:cubicBezTo>
                    <a:pt x="16188" y="0"/>
                    <a:pt x="20807" y="4659"/>
                    <a:pt x="20807" y="10423"/>
                  </a:cubicBez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7399364" y="2982283"/>
              <a:ext cx="59453" cy="59567"/>
            </a:xfrm>
            <a:custGeom>
              <a:avLst/>
              <a:gdLst/>
              <a:ahLst/>
              <a:cxnLst/>
              <a:rect l="l" t="t" r="r" b="b"/>
              <a:pathLst>
                <a:path w="20806" h="20846" extrusionOk="0">
                  <a:moveTo>
                    <a:pt x="20807" y="10423"/>
                  </a:moveTo>
                  <a:cubicBezTo>
                    <a:pt x="20807" y="16188"/>
                    <a:pt x="16148" y="20847"/>
                    <a:pt x="10423" y="20847"/>
                  </a:cubicBezTo>
                  <a:cubicBezTo>
                    <a:pt x="4698" y="20847"/>
                    <a:pt x="0" y="16188"/>
                    <a:pt x="0" y="10423"/>
                  </a:cubicBezTo>
                  <a:cubicBezTo>
                    <a:pt x="0" y="4659"/>
                    <a:pt x="4659" y="0"/>
                    <a:pt x="10423" y="0"/>
                  </a:cubicBezTo>
                  <a:cubicBezTo>
                    <a:pt x="16188" y="0"/>
                    <a:pt x="20807" y="4659"/>
                    <a:pt x="20807" y="104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7605561" y="3024202"/>
              <a:ext cx="59567" cy="59567"/>
            </a:xfrm>
            <a:custGeom>
              <a:avLst/>
              <a:gdLst/>
              <a:ahLst/>
              <a:cxnLst/>
              <a:rect l="l" t="t" r="r" b="b"/>
              <a:pathLst>
                <a:path w="20846" h="20846" extrusionOk="0">
                  <a:moveTo>
                    <a:pt x="20846" y="10423"/>
                  </a:moveTo>
                  <a:cubicBezTo>
                    <a:pt x="20846" y="16180"/>
                    <a:pt x="16180" y="20847"/>
                    <a:pt x="10423" y="20847"/>
                  </a:cubicBezTo>
                  <a:cubicBezTo>
                    <a:pt x="4667" y="20847"/>
                    <a:pt x="0" y="16180"/>
                    <a:pt x="0" y="10423"/>
                  </a:cubicBezTo>
                  <a:cubicBezTo>
                    <a:pt x="0" y="4667"/>
                    <a:pt x="4667" y="0"/>
                    <a:pt x="10423" y="0"/>
                  </a:cubicBezTo>
                  <a:cubicBezTo>
                    <a:pt x="16180" y="0"/>
                    <a:pt x="20846" y="4667"/>
                    <a:pt x="20846" y="104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7549409" y="3142159"/>
              <a:ext cx="59342" cy="59342"/>
            </a:xfrm>
            <a:custGeom>
              <a:avLst/>
              <a:gdLst/>
              <a:ahLst/>
              <a:cxnLst/>
              <a:rect l="l" t="t" r="r" b="b"/>
              <a:pathLst>
                <a:path w="20767" h="20767" extrusionOk="0">
                  <a:moveTo>
                    <a:pt x="20768" y="10384"/>
                  </a:moveTo>
                  <a:cubicBezTo>
                    <a:pt x="20768" y="16118"/>
                    <a:pt x="16119" y="20767"/>
                    <a:pt x="10384" y="20767"/>
                  </a:cubicBezTo>
                  <a:cubicBezTo>
                    <a:pt x="4649" y="20767"/>
                    <a:pt x="0" y="16118"/>
                    <a:pt x="0" y="10384"/>
                  </a:cubicBezTo>
                  <a:cubicBezTo>
                    <a:pt x="0" y="4649"/>
                    <a:pt x="4649" y="0"/>
                    <a:pt x="10384" y="0"/>
                  </a:cubicBezTo>
                  <a:cubicBezTo>
                    <a:pt x="16119" y="0"/>
                    <a:pt x="20768" y="4649"/>
                    <a:pt x="20768" y="10384"/>
                  </a:cubicBez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28"/>
            <p:cNvSpPr/>
            <p:nvPr/>
          </p:nvSpPr>
          <p:spPr>
            <a:xfrm rot="-1638146">
              <a:off x="7562817" y="2897676"/>
              <a:ext cx="26258" cy="109113"/>
            </a:xfrm>
            <a:custGeom>
              <a:avLst/>
              <a:gdLst/>
              <a:ahLst/>
              <a:cxnLst/>
              <a:rect l="l" t="t" r="r" b="b"/>
              <a:pathLst>
                <a:path w="9159" h="38060" extrusionOk="0">
                  <a:moveTo>
                    <a:pt x="5054" y="0"/>
                  </a:moveTo>
                  <a:cubicBezTo>
                    <a:pt x="7322" y="0"/>
                    <a:pt x="9160" y="1838"/>
                    <a:pt x="9160" y="4106"/>
                  </a:cubicBezTo>
                  <a:lnTo>
                    <a:pt x="9160" y="33955"/>
                  </a:lnTo>
                  <a:cubicBezTo>
                    <a:pt x="9160" y="36222"/>
                    <a:pt x="7322" y="38061"/>
                    <a:pt x="5054" y="38061"/>
                  </a:cubicBezTo>
                  <a:lnTo>
                    <a:pt x="4106" y="38061"/>
                  </a:lnTo>
                  <a:cubicBezTo>
                    <a:pt x="1839" y="38061"/>
                    <a:pt x="0" y="36223"/>
                    <a:pt x="0" y="33955"/>
                  </a:cubicBezTo>
                  <a:lnTo>
                    <a:pt x="0" y="4106"/>
                  </a:lnTo>
                  <a:cubicBezTo>
                    <a:pt x="0" y="1839"/>
                    <a:pt x="1839" y="0"/>
                    <a:pt x="41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8"/>
            <p:cNvSpPr/>
            <p:nvPr/>
          </p:nvSpPr>
          <p:spPr>
            <a:xfrm rot="-9669226">
              <a:off x="7496742" y="3050082"/>
              <a:ext cx="26227" cy="108985"/>
            </a:xfrm>
            <a:custGeom>
              <a:avLst/>
              <a:gdLst/>
              <a:ahLst/>
              <a:cxnLst/>
              <a:rect l="l" t="t" r="r" b="b"/>
              <a:pathLst>
                <a:path w="9159" h="38060" extrusionOk="0">
                  <a:moveTo>
                    <a:pt x="5054" y="0"/>
                  </a:moveTo>
                  <a:cubicBezTo>
                    <a:pt x="7321" y="0"/>
                    <a:pt x="9160" y="1838"/>
                    <a:pt x="9160" y="4106"/>
                  </a:cubicBezTo>
                  <a:lnTo>
                    <a:pt x="9160" y="33955"/>
                  </a:lnTo>
                  <a:cubicBezTo>
                    <a:pt x="9160" y="36222"/>
                    <a:pt x="7321" y="38061"/>
                    <a:pt x="5054" y="38061"/>
                  </a:cubicBezTo>
                  <a:lnTo>
                    <a:pt x="4106" y="38061"/>
                  </a:lnTo>
                  <a:cubicBezTo>
                    <a:pt x="1838" y="38061"/>
                    <a:pt x="0" y="36223"/>
                    <a:pt x="0" y="33955"/>
                  </a:cubicBezTo>
                  <a:lnTo>
                    <a:pt x="0" y="4106"/>
                  </a:lnTo>
                  <a:cubicBezTo>
                    <a:pt x="0" y="1839"/>
                    <a:pt x="1838" y="0"/>
                    <a:pt x="41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8"/>
            <p:cNvSpPr/>
            <p:nvPr/>
          </p:nvSpPr>
          <p:spPr>
            <a:xfrm rot="-7038146">
              <a:off x="7596771" y="2746955"/>
              <a:ext cx="26258" cy="109113"/>
            </a:xfrm>
            <a:custGeom>
              <a:avLst/>
              <a:gdLst/>
              <a:ahLst/>
              <a:cxnLst/>
              <a:rect l="l" t="t" r="r" b="b"/>
              <a:pathLst>
                <a:path w="9159" h="38060" extrusionOk="0">
                  <a:moveTo>
                    <a:pt x="5054" y="0"/>
                  </a:moveTo>
                  <a:cubicBezTo>
                    <a:pt x="7322" y="0"/>
                    <a:pt x="9160" y="1838"/>
                    <a:pt x="9160" y="4107"/>
                  </a:cubicBezTo>
                  <a:lnTo>
                    <a:pt x="9160" y="33955"/>
                  </a:lnTo>
                  <a:cubicBezTo>
                    <a:pt x="9160" y="36223"/>
                    <a:pt x="7322" y="38061"/>
                    <a:pt x="5054" y="38061"/>
                  </a:cubicBezTo>
                  <a:lnTo>
                    <a:pt x="4106" y="38061"/>
                  </a:lnTo>
                  <a:cubicBezTo>
                    <a:pt x="1839" y="38061"/>
                    <a:pt x="0" y="36223"/>
                    <a:pt x="0" y="33955"/>
                  </a:cubicBezTo>
                  <a:lnTo>
                    <a:pt x="0" y="4107"/>
                  </a:lnTo>
                  <a:cubicBezTo>
                    <a:pt x="0" y="1839"/>
                    <a:pt x="1839" y="0"/>
                    <a:pt x="4106" y="0"/>
                  </a:cubicBez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28"/>
            <p:cNvSpPr/>
            <p:nvPr/>
          </p:nvSpPr>
          <p:spPr>
            <a:xfrm rot="-1638146">
              <a:off x="7450452" y="2704477"/>
              <a:ext cx="26258" cy="109113"/>
            </a:xfrm>
            <a:custGeom>
              <a:avLst/>
              <a:gdLst/>
              <a:ahLst/>
              <a:cxnLst/>
              <a:rect l="l" t="t" r="r" b="b"/>
              <a:pathLst>
                <a:path w="9159" h="38060" extrusionOk="0">
                  <a:moveTo>
                    <a:pt x="4146" y="0"/>
                  </a:moveTo>
                  <a:lnTo>
                    <a:pt x="5054" y="0"/>
                  </a:lnTo>
                  <a:cubicBezTo>
                    <a:pt x="7304" y="0"/>
                    <a:pt x="9160" y="1855"/>
                    <a:pt x="9160" y="4106"/>
                  </a:cubicBezTo>
                  <a:lnTo>
                    <a:pt x="9160" y="33954"/>
                  </a:lnTo>
                  <a:cubicBezTo>
                    <a:pt x="9160" y="36205"/>
                    <a:pt x="7304" y="38061"/>
                    <a:pt x="5054" y="38061"/>
                  </a:cubicBezTo>
                  <a:lnTo>
                    <a:pt x="4106" y="38061"/>
                  </a:lnTo>
                  <a:cubicBezTo>
                    <a:pt x="1856" y="38061"/>
                    <a:pt x="0" y="36205"/>
                    <a:pt x="0" y="33954"/>
                  </a:cubicBezTo>
                  <a:lnTo>
                    <a:pt x="0" y="4106"/>
                  </a:lnTo>
                  <a:cubicBezTo>
                    <a:pt x="0" y="1816"/>
                    <a:pt x="1856" y="0"/>
                    <a:pt x="41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7177911" y="2375096"/>
              <a:ext cx="21886" cy="516373"/>
            </a:xfrm>
            <a:custGeom>
              <a:avLst/>
              <a:gdLst/>
              <a:ahLst/>
              <a:cxnLst/>
              <a:rect l="l" t="t" r="r" b="b"/>
              <a:pathLst>
                <a:path w="7659" h="180708" extrusionOk="0">
                  <a:moveTo>
                    <a:pt x="6199" y="180709"/>
                  </a:moveTo>
                  <a:cubicBezTo>
                    <a:pt x="5409" y="180709"/>
                    <a:pt x="4738" y="180077"/>
                    <a:pt x="4698" y="179248"/>
                  </a:cubicBezTo>
                  <a:lnTo>
                    <a:pt x="0" y="1500"/>
                  </a:lnTo>
                  <a:cubicBezTo>
                    <a:pt x="0" y="671"/>
                    <a:pt x="632" y="0"/>
                    <a:pt x="1461" y="0"/>
                  </a:cubicBezTo>
                  <a:cubicBezTo>
                    <a:pt x="2369" y="0"/>
                    <a:pt x="2961" y="632"/>
                    <a:pt x="2961" y="1461"/>
                  </a:cubicBezTo>
                  <a:lnTo>
                    <a:pt x="7659" y="179208"/>
                  </a:lnTo>
                  <a:cubicBezTo>
                    <a:pt x="7659" y="180038"/>
                    <a:pt x="7028" y="180709"/>
                    <a:pt x="6199" y="180709"/>
                  </a:cubicBezTo>
                  <a:lnTo>
                    <a:pt x="6199" y="1807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7166839" y="2414868"/>
              <a:ext cx="32941" cy="32941"/>
            </a:xfrm>
            <a:custGeom>
              <a:avLst/>
              <a:gdLst/>
              <a:ahLst/>
              <a:cxnLst/>
              <a:rect l="l" t="t" r="r" b="b"/>
              <a:pathLst>
                <a:path w="11528" h="11528" extrusionOk="0">
                  <a:moveTo>
                    <a:pt x="11529" y="5764"/>
                  </a:moveTo>
                  <a:cubicBezTo>
                    <a:pt x="11529" y="8962"/>
                    <a:pt x="8962" y="11529"/>
                    <a:pt x="5764" y="11529"/>
                  </a:cubicBezTo>
                  <a:cubicBezTo>
                    <a:pt x="2566" y="11529"/>
                    <a:pt x="0" y="8962"/>
                    <a:pt x="0" y="5764"/>
                  </a:cubicBezTo>
                  <a:cubicBezTo>
                    <a:pt x="0" y="2566"/>
                    <a:pt x="2566" y="0"/>
                    <a:pt x="5764" y="0"/>
                  </a:cubicBezTo>
                  <a:cubicBezTo>
                    <a:pt x="8962" y="0"/>
                    <a:pt x="11529" y="2566"/>
                    <a:pt x="11529" y="57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7169889" y="2549323"/>
              <a:ext cx="32941" cy="32941"/>
            </a:xfrm>
            <a:custGeom>
              <a:avLst/>
              <a:gdLst/>
              <a:ahLst/>
              <a:cxnLst/>
              <a:rect l="l" t="t" r="r" b="b"/>
              <a:pathLst>
                <a:path w="11528" h="11528" extrusionOk="0">
                  <a:moveTo>
                    <a:pt x="11529" y="5764"/>
                  </a:moveTo>
                  <a:cubicBezTo>
                    <a:pt x="11529" y="8962"/>
                    <a:pt x="8962" y="11529"/>
                    <a:pt x="5764" y="11529"/>
                  </a:cubicBezTo>
                  <a:cubicBezTo>
                    <a:pt x="2566" y="11529"/>
                    <a:pt x="0" y="8962"/>
                    <a:pt x="0" y="5764"/>
                  </a:cubicBezTo>
                  <a:cubicBezTo>
                    <a:pt x="0" y="2566"/>
                    <a:pt x="2566" y="0"/>
                    <a:pt x="5764" y="0"/>
                  </a:cubicBezTo>
                  <a:cubicBezTo>
                    <a:pt x="8962" y="0"/>
                    <a:pt x="11529" y="2566"/>
                    <a:pt x="11529" y="57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7172488" y="2671573"/>
              <a:ext cx="32941" cy="32941"/>
            </a:xfrm>
            <a:custGeom>
              <a:avLst/>
              <a:gdLst/>
              <a:ahLst/>
              <a:cxnLst/>
              <a:rect l="l" t="t" r="r" b="b"/>
              <a:pathLst>
                <a:path w="11528" h="11528" extrusionOk="0">
                  <a:moveTo>
                    <a:pt x="11529" y="5765"/>
                  </a:moveTo>
                  <a:cubicBezTo>
                    <a:pt x="11529" y="8962"/>
                    <a:pt x="8962" y="11529"/>
                    <a:pt x="5764" y="11529"/>
                  </a:cubicBezTo>
                  <a:cubicBezTo>
                    <a:pt x="2566" y="11529"/>
                    <a:pt x="0" y="8962"/>
                    <a:pt x="0" y="5765"/>
                  </a:cubicBezTo>
                  <a:cubicBezTo>
                    <a:pt x="0" y="2566"/>
                    <a:pt x="2566" y="0"/>
                    <a:pt x="5764" y="0"/>
                  </a:cubicBezTo>
                  <a:cubicBezTo>
                    <a:pt x="8962" y="0"/>
                    <a:pt x="11529" y="2566"/>
                    <a:pt x="11529" y="57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7047525" y="2053991"/>
              <a:ext cx="268959" cy="324803"/>
            </a:xfrm>
            <a:custGeom>
              <a:avLst/>
              <a:gdLst/>
              <a:ahLst/>
              <a:cxnLst/>
              <a:rect l="l" t="t" r="r" b="b"/>
              <a:pathLst>
                <a:path w="94124" h="113667" extrusionOk="0">
                  <a:moveTo>
                    <a:pt x="0" y="55906"/>
                  </a:moveTo>
                  <a:lnTo>
                    <a:pt x="22821" y="52984"/>
                  </a:lnTo>
                  <a:lnTo>
                    <a:pt x="22663" y="0"/>
                  </a:lnTo>
                  <a:lnTo>
                    <a:pt x="78293" y="710"/>
                  </a:lnTo>
                  <a:lnTo>
                    <a:pt x="75410" y="51879"/>
                  </a:lnTo>
                  <a:lnTo>
                    <a:pt x="94125" y="53616"/>
                  </a:lnTo>
                  <a:lnTo>
                    <a:pt x="47062" y="113668"/>
                  </a:lnTo>
                  <a:cubicBezTo>
                    <a:pt x="47062" y="113668"/>
                    <a:pt x="15082" y="74897"/>
                    <a:pt x="0" y="55906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7048255" y="1786032"/>
              <a:ext cx="308204" cy="354359"/>
            </a:xfrm>
            <a:custGeom>
              <a:avLst/>
              <a:gdLst/>
              <a:ahLst/>
              <a:cxnLst/>
              <a:rect l="l" t="t" r="r" b="b"/>
              <a:pathLst>
                <a:path w="107858" h="124010" extrusionOk="0">
                  <a:moveTo>
                    <a:pt x="28685" y="6737"/>
                  </a:moveTo>
                  <a:cubicBezTo>
                    <a:pt x="50440" y="-7674"/>
                    <a:pt x="79143" y="1959"/>
                    <a:pt x="87079" y="26833"/>
                  </a:cubicBezTo>
                  <a:cubicBezTo>
                    <a:pt x="90317" y="36901"/>
                    <a:pt x="90632" y="47403"/>
                    <a:pt x="90474" y="57866"/>
                  </a:cubicBezTo>
                  <a:cubicBezTo>
                    <a:pt x="93673" y="58892"/>
                    <a:pt x="96831" y="60156"/>
                    <a:pt x="99634" y="62051"/>
                  </a:cubicBezTo>
                  <a:cubicBezTo>
                    <a:pt x="108083" y="67776"/>
                    <a:pt x="109702" y="78357"/>
                    <a:pt x="105951" y="87438"/>
                  </a:cubicBezTo>
                  <a:cubicBezTo>
                    <a:pt x="101214" y="98927"/>
                    <a:pt x="88540" y="105955"/>
                    <a:pt x="76498" y="101809"/>
                  </a:cubicBezTo>
                  <a:cubicBezTo>
                    <a:pt x="66035" y="111758"/>
                    <a:pt x="33542" y="138645"/>
                    <a:pt x="10366" y="113693"/>
                  </a:cubicBezTo>
                  <a:cubicBezTo>
                    <a:pt x="3772" y="106586"/>
                    <a:pt x="495" y="97111"/>
                    <a:pt x="140" y="87438"/>
                  </a:cubicBezTo>
                  <a:cubicBezTo>
                    <a:pt x="-689" y="66670"/>
                    <a:pt x="1364" y="24898"/>
                    <a:pt x="28725" y="6737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7048544" y="2036243"/>
              <a:ext cx="34199" cy="37493"/>
            </a:xfrm>
            <a:custGeom>
              <a:avLst/>
              <a:gdLst/>
              <a:ahLst/>
              <a:cxnLst/>
              <a:rect l="l" t="t" r="r" b="b"/>
              <a:pathLst>
                <a:path w="11968" h="13121" extrusionOk="0">
                  <a:moveTo>
                    <a:pt x="4106" y="4"/>
                  </a:moveTo>
                  <a:cubicBezTo>
                    <a:pt x="8607" y="162"/>
                    <a:pt x="12121" y="3242"/>
                    <a:pt x="11963" y="6874"/>
                  </a:cubicBezTo>
                  <a:cubicBezTo>
                    <a:pt x="11845" y="10506"/>
                    <a:pt x="8094" y="13309"/>
                    <a:pt x="3593" y="13112"/>
                  </a:cubicBezTo>
                  <a:cubicBezTo>
                    <a:pt x="3159" y="13112"/>
                    <a:pt x="2764" y="13033"/>
                    <a:pt x="2330" y="12954"/>
                  </a:cubicBezTo>
                  <a:cubicBezTo>
                    <a:pt x="1145" y="9006"/>
                    <a:pt x="355" y="4860"/>
                    <a:pt x="0" y="754"/>
                  </a:cubicBezTo>
                  <a:cubicBezTo>
                    <a:pt x="1224" y="241"/>
                    <a:pt x="2606" y="-36"/>
                    <a:pt x="4067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7166584" y="2020163"/>
              <a:ext cx="57936" cy="48277"/>
            </a:xfrm>
            <a:custGeom>
              <a:avLst/>
              <a:gdLst/>
              <a:ahLst/>
              <a:cxnLst/>
              <a:rect l="l" t="t" r="r" b="b"/>
              <a:pathLst>
                <a:path w="20275" h="16895" extrusionOk="0">
                  <a:moveTo>
                    <a:pt x="248" y="11190"/>
                  </a:moveTo>
                  <a:cubicBezTo>
                    <a:pt x="1471" y="15612"/>
                    <a:pt x="6920" y="17941"/>
                    <a:pt x="12368" y="16441"/>
                  </a:cubicBezTo>
                  <a:cubicBezTo>
                    <a:pt x="17817" y="14901"/>
                    <a:pt x="21252" y="10084"/>
                    <a:pt x="20028" y="5702"/>
                  </a:cubicBezTo>
                  <a:cubicBezTo>
                    <a:pt x="18804" y="1319"/>
                    <a:pt x="13356" y="-1049"/>
                    <a:pt x="7907" y="451"/>
                  </a:cubicBezTo>
                  <a:cubicBezTo>
                    <a:pt x="2458" y="1991"/>
                    <a:pt x="-976" y="6807"/>
                    <a:pt x="248" y="111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7107015" y="1983195"/>
              <a:ext cx="27569" cy="61665"/>
            </a:xfrm>
            <a:custGeom>
              <a:avLst/>
              <a:gdLst/>
              <a:ahLst/>
              <a:cxnLst/>
              <a:rect l="l" t="t" r="r" b="b"/>
              <a:pathLst>
                <a:path w="9648" h="21580" extrusionOk="0">
                  <a:moveTo>
                    <a:pt x="4717" y="21580"/>
                  </a:moveTo>
                  <a:cubicBezTo>
                    <a:pt x="3967" y="21580"/>
                    <a:pt x="3256" y="21462"/>
                    <a:pt x="2625" y="21225"/>
                  </a:cubicBezTo>
                  <a:cubicBezTo>
                    <a:pt x="571" y="20475"/>
                    <a:pt x="-376" y="18619"/>
                    <a:pt x="137" y="16526"/>
                  </a:cubicBezTo>
                  <a:cubicBezTo>
                    <a:pt x="374" y="15618"/>
                    <a:pt x="927" y="15066"/>
                    <a:pt x="1401" y="14592"/>
                  </a:cubicBezTo>
                  <a:cubicBezTo>
                    <a:pt x="2032" y="13960"/>
                    <a:pt x="2862" y="13171"/>
                    <a:pt x="3730" y="10644"/>
                  </a:cubicBezTo>
                  <a:cubicBezTo>
                    <a:pt x="4401" y="8709"/>
                    <a:pt x="4954" y="5511"/>
                    <a:pt x="5309" y="1365"/>
                  </a:cubicBezTo>
                  <a:cubicBezTo>
                    <a:pt x="5388" y="536"/>
                    <a:pt x="6099" y="-135"/>
                    <a:pt x="6928" y="23"/>
                  </a:cubicBezTo>
                  <a:cubicBezTo>
                    <a:pt x="7757" y="102"/>
                    <a:pt x="8349" y="813"/>
                    <a:pt x="8271" y="1642"/>
                  </a:cubicBezTo>
                  <a:cubicBezTo>
                    <a:pt x="7994" y="4682"/>
                    <a:pt x="7481" y="8907"/>
                    <a:pt x="6533" y="11631"/>
                  </a:cubicBezTo>
                  <a:cubicBezTo>
                    <a:pt x="5428" y="14789"/>
                    <a:pt x="4283" y="15935"/>
                    <a:pt x="3493" y="16724"/>
                  </a:cubicBezTo>
                  <a:cubicBezTo>
                    <a:pt x="3138" y="17079"/>
                    <a:pt x="3059" y="17158"/>
                    <a:pt x="3019" y="17277"/>
                  </a:cubicBezTo>
                  <a:cubicBezTo>
                    <a:pt x="2862" y="17830"/>
                    <a:pt x="2940" y="18185"/>
                    <a:pt x="3651" y="18421"/>
                  </a:cubicBezTo>
                  <a:cubicBezTo>
                    <a:pt x="4836" y="18856"/>
                    <a:pt x="6533" y="18421"/>
                    <a:pt x="6849" y="17790"/>
                  </a:cubicBezTo>
                  <a:cubicBezTo>
                    <a:pt x="7204" y="17040"/>
                    <a:pt x="8073" y="16763"/>
                    <a:pt x="8823" y="17119"/>
                  </a:cubicBezTo>
                  <a:cubicBezTo>
                    <a:pt x="9573" y="17474"/>
                    <a:pt x="9850" y="18343"/>
                    <a:pt x="9494" y="19093"/>
                  </a:cubicBezTo>
                  <a:cubicBezTo>
                    <a:pt x="8705" y="20712"/>
                    <a:pt x="6691" y="21541"/>
                    <a:pt x="4717" y="21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7112380" y="2095910"/>
              <a:ext cx="133351" cy="80456"/>
            </a:xfrm>
            <a:custGeom>
              <a:avLst/>
              <a:gdLst/>
              <a:ahLst/>
              <a:cxnLst/>
              <a:rect l="l" t="t" r="r" b="b"/>
              <a:pathLst>
                <a:path w="46667" h="28156" extrusionOk="0">
                  <a:moveTo>
                    <a:pt x="0" y="13819"/>
                  </a:moveTo>
                  <a:cubicBezTo>
                    <a:pt x="0" y="13819"/>
                    <a:pt x="19228" y="22860"/>
                    <a:pt x="46667" y="0"/>
                  </a:cubicBezTo>
                  <a:cubicBezTo>
                    <a:pt x="46667" y="0"/>
                    <a:pt x="40469" y="28624"/>
                    <a:pt x="39" y="28151"/>
                  </a:cubicBezTo>
                  <a:lnTo>
                    <a:pt x="39" y="138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6864299" y="2375133"/>
              <a:ext cx="61639" cy="284156"/>
            </a:xfrm>
            <a:custGeom>
              <a:avLst/>
              <a:gdLst/>
              <a:ahLst/>
              <a:cxnLst/>
              <a:rect l="l" t="t" r="r" b="b"/>
              <a:pathLst>
                <a:path w="21571" h="99442" extrusionOk="0">
                  <a:moveTo>
                    <a:pt x="1488" y="99442"/>
                  </a:moveTo>
                  <a:cubicBezTo>
                    <a:pt x="1488" y="99442"/>
                    <a:pt x="1290" y="99442"/>
                    <a:pt x="1211" y="99442"/>
                  </a:cubicBezTo>
                  <a:cubicBezTo>
                    <a:pt x="422" y="99284"/>
                    <a:pt x="-131" y="98495"/>
                    <a:pt x="27" y="97705"/>
                  </a:cubicBezTo>
                  <a:lnTo>
                    <a:pt x="18623" y="1212"/>
                  </a:lnTo>
                  <a:cubicBezTo>
                    <a:pt x="18781" y="422"/>
                    <a:pt x="19531" y="-131"/>
                    <a:pt x="20360" y="27"/>
                  </a:cubicBezTo>
                  <a:cubicBezTo>
                    <a:pt x="21150" y="185"/>
                    <a:pt x="21703" y="974"/>
                    <a:pt x="21545" y="1764"/>
                  </a:cubicBezTo>
                  <a:lnTo>
                    <a:pt x="2949" y="98258"/>
                  </a:lnTo>
                  <a:cubicBezTo>
                    <a:pt x="2830" y="98969"/>
                    <a:pt x="2198" y="99442"/>
                    <a:pt x="1488" y="99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7159495" y="2002017"/>
              <a:ext cx="13084" cy="13087"/>
            </a:xfrm>
            <a:custGeom>
              <a:avLst/>
              <a:gdLst/>
              <a:ahLst/>
              <a:cxnLst/>
              <a:rect l="l" t="t" r="r" b="b"/>
              <a:pathLst>
                <a:path w="4579" h="4580" extrusionOk="0">
                  <a:moveTo>
                    <a:pt x="0" y="2290"/>
                  </a:moveTo>
                  <a:cubicBezTo>
                    <a:pt x="0" y="3553"/>
                    <a:pt x="1027" y="4580"/>
                    <a:pt x="2290" y="4580"/>
                  </a:cubicBezTo>
                  <a:cubicBezTo>
                    <a:pt x="3553" y="4580"/>
                    <a:pt x="4580" y="3553"/>
                    <a:pt x="4580" y="2290"/>
                  </a:cubicBezTo>
                  <a:cubicBezTo>
                    <a:pt x="4580" y="1027"/>
                    <a:pt x="3553" y="0"/>
                    <a:pt x="2290" y="0"/>
                  </a:cubicBezTo>
                  <a:cubicBezTo>
                    <a:pt x="1027" y="0"/>
                    <a:pt x="0" y="1027"/>
                    <a:pt x="0" y="22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7077241" y="2000323"/>
              <a:ext cx="13084" cy="13084"/>
            </a:xfrm>
            <a:custGeom>
              <a:avLst/>
              <a:gdLst/>
              <a:ahLst/>
              <a:cxnLst/>
              <a:rect l="l" t="t" r="r" b="b"/>
              <a:pathLst>
                <a:path w="4579" h="4579" extrusionOk="0">
                  <a:moveTo>
                    <a:pt x="0" y="2290"/>
                  </a:moveTo>
                  <a:cubicBezTo>
                    <a:pt x="0" y="3553"/>
                    <a:pt x="1027" y="4580"/>
                    <a:pt x="2290" y="4580"/>
                  </a:cubicBezTo>
                  <a:cubicBezTo>
                    <a:pt x="3553" y="4580"/>
                    <a:pt x="4580" y="3553"/>
                    <a:pt x="4580" y="2290"/>
                  </a:cubicBezTo>
                  <a:cubicBezTo>
                    <a:pt x="4580" y="1027"/>
                    <a:pt x="3553" y="0"/>
                    <a:pt x="2290" y="0"/>
                  </a:cubicBezTo>
                  <a:cubicBezTo>
                    <a:pt x="1027" y="0"/>
                    <a:pt x="0" y="1027"/>
                    <a:pt x="0" y="22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7108116" y="2047676"/>
              <a:ext cx="81302" cy="27629"/>
            </a:xfrm>
            <a:custGeom>
              <a:avLst/>
              <a:gdLst/>
              <a:ahLst/>
              <a:cxnLst/>
              <a:rect l="l" t="t" r="r" b="b"/>
              <a:pathLst>
                <a:path w="28452" h="9669" extrusionOk="0">
                  <a:moveTo>
                    <a:pt x="7451" y="9670"/>
                  </a:moveTo>
                  <a:cubicBezTo>
                    <a:pt x="5319" y="9670"/>
                    <a:pt x="3148" y="9393"/>
                    <a:pt x="1016" y="8683"/>
                  </a:cubicBezTo>
                  <a:cubicBezTo>
                    <a:pt x="226" y="8406"/>
                    <a:pt x="-169" y="7577"/>
                    <a:pt x="68" y="6827"/>
                  </a:cubicBezTo>
                  <a:cubicBezTo>
                    <a:pt x="305" y="6037"/>
                    <a:pt x="1174" y="5643"/>
                    <a:pt x="1924" y="5879"/>
                  </a:cubicBezTo>
                  <a:cubicBezTo>
                    <a:pt x="12742" y="9433"/>
                    <a:pt x="26008" y="391"/>
                    <a:pt x="26126" y="273"/>
                  </a:cubicBezTo>
                  <a:cubicBezTo>
                    <a:pt x="26797" y="-201"/>
                    <a:pt x="27706" y="-43"/>
                    <a:pt x="28179" y="628"/>
                  </a:cubicBezTo>
                  <a:cubicBezTo>
                    <a:pt x="28653" y="1300"/>
                    <a:pt x="28495" y="2208"/>
                    <a:pt x="27824" y="2682"/>
                  </a:cubicBezTo>
                  <a:cubicBezTo>
                    <a:pt x="27350" y="3037"/>
                    <a:pt x="17677" y="9630"/>
                    <a:pt x="7451" y="96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7159619" y="1944808"/>
              <a:ext cx="45106" cy="17414"/>
            </a:xfrm>
            <a:custGeom>
              <a:avLst/>
              <a:gdLst/>
              <a:ahLst/>
              <a:cxnLst/>
              <a:rect l="l" t="t" r="r" b="b"/>
              <a:pathLst>
                <a:path w="15785" h="6094" extrusionOk="0">
                  <a:moveTo>
                    <a:pt x="14289" y="6094"/>
                  </a:moveTo>
                  <a:cubicBezTo>
                    <a:pt x="13894" y="6094"/>
                    <a:pt x="13499" y="5936"/>
                    <a:pt x="13223" y="5620"/>
                  </a:cubicBezTo>
                  <a:cubicBezTo>
                    <a:pt x="12670" y="5068"/>
                    <a:pt x="7774" y="211"/>
                    <a:pt x="2484" y="5147"/>
                  </a:cubicBezTo>
                  <a:cubicBezTo>
                    <a:pt x="1891" y="5699"/>
                    <a:pt x="944" y="5660"/>
                    <a:pt x="391" y="5068"/>
                  </a:cubicBezTo>
                  <a:cubicBezTo>
                    <a:pt x="-162" y="4475"/>
                    <a:pt x="-122" y="3528"/>
                    <a:pt x="470" y="2975"/>
                  </a:cubicBezTo>
                  <a:cubicBezTo>
                    <a:pt x="6511" y="-2632"/>
                    <a:pt x="12867" y="922"/>
                    <a:pt x="15394" y="3607"/>
                  </a:cubicBezTo>
                  <a:cubicBezTo>
                    <a:pt x="15947" y="4199"/>
                    <a:pt x="15907" y="5147"/>
                    <a:pt x="15315" y="5699"/>
                  </a:cubicBezTo>
                  <a:cubicBezTo>
                    <a:pt x="15039" y="5976"/>
                    <a:pt x="14644" y="6094"/>
                    <a:pt x="14289" y="60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7060126" y="1943314"/>
              <a:ext cx="45014" cy="17096"/>
            </a:xfrm>
            <a:custGeom>
              <a:avLst/>
              <a:gdLst/>
              <a:ahLst/>
              <a:cxnLst/>
              <a:rect l="l" t="t" r="r" b="b"/>
              <a:pathLst>
                <a:path w="15753" h="5983" extrusionOk="0">
                  <a:moveTo>
                    <a:pt x="14352" y="5944"/>
                  </a:moveTo>
                  <a:cubicBezTo>
                    <a:pt x="13957" y="5944"/>
                    <a:pt x="13601" y="5786"/>
                    <a:pt x="13286" y="5510"/>
                  </a:cubicBezTo>
                  <a:cubicBezTo>
                    <a:pt x="12733" y="4957"/>
                    <a:pt x="7719" y="219"/>
                    <a:pt x="2507" y="5233"/>
                  </a:cubicBezTo>
                  <a:cubicBezTo>
                    <a:pt x="1915" y="5786"/>
                    <a:pt x="967" y="5786"/>
                    <a:pt x="415" y="5233"/>
                  </a:cubicBezTo>
                  <a:cubicBezTo>
                    <a:pt x="-138" y="4641"/>
                    <a:pt x="-138" y="3694"/>
                    <a:pt x="415" y="3141"/>
                  </a:cubicBezTo>
                  <a:cubicBezTo>
                    <a:pt x="6337" y="-2624"/>
                    <a:pt x="12772" y="811"/>
                    <a:pt x="15339" y="3457"/>
                  </a:cubicBezTo>
                  <a:cubicBezTo>
                    <a:pt x="15891" y="4049"/>
                    <a:pt x="15891" y="4957"/>
                    <a:pt x="15339" y="5549"/>
                  </a:cubicBezTo>
                  <a:cubicBezTo>
                    <a:pt x="15062" y="5826"/>
                    <a:pt x="14668" y="5984"/>
                    <a:pt x="14312" y="59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7016115" y="1959197"/>
              <a:ext cx="90706" cy="90706"/>
            </a:xfrm>
            <a:custGeom>
              <a:avLst/>
              <a:gdLst/>
              <a:ahLst/>
              <a:cxnLst/>
              <a:rect l="l" t="t" r="r" b="b"/>
              <a:pathLst>
                <a:path w="31743" h="31743" extrusionOk="0">
                  <a:moveTo>
                    <a:pt x="15872" y="31743"/>
                  </a:moveTo>
                  <a:cubicBezTo>
                    <a:pt x="7146" y="31743"/>
                    <a:pt x="0" y="24637"/>
                    <a:pt x="0" y="15872"/>
                  </a:cubicBezTo>
                  <a:cubicBezTo>
                    <a:pt x="0" y="7106"/>
                    <a:pt x="7107" y="0"/>
                    <a:pt x="15872" y="0"/>
                  </a:cubicBezTo>
                  <a:cubicBezTo>
                    <a:pt x="24637" y="0"/>
                    <a:pt x="31743" y="7106"/>
                    <a:pt x="31743" y="15872"/>
                  </a:cubicBezTo>
                  <a:cubicBezTo>
                    <a:pt x="31743" y="24637"/>
                    <a:pt x="24637" y="31743"/>
                    <a:pt x="15872" y="31743"/>
                  </a:cubicBezTo>
                  <a:close/>
                  <a:moveTo>
                    <a:pt x="15872" y="3001"/>
                  </a:moveTo>
                  <a:cubicBezTo>
                    <a:pt x="8765" y="3001"/>
                    <a:pt x="2961" y="8765"/>
                    <a:pt x="2961" y="15911"/>
                  </a:cubicBezTo>
                  <a:cubicBezTo>
                    <a:pt x="2961" y="23057"/>
                    <a:pt x="8765" y="28821"/>
                    <a:pt x="15872" y="28821"/>
                  </a:cubicBezTo>
                  <a:cubicBezTo>
                    <a:pt x="22978" y="28821"/>
                    <a:pt x="28782" y="23018"/>
                    <a:pt x="28782" y="15911"/>
                  </a:cubicBezTo>
                  <a:cubicBezTo>
                    <a:pt x="28782" y="8804"/>
                    <a:pt x="22978" y="3001"/>
                    <a:pt x="15872" y="30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7136221" y="1959197"/>
              <a:ext cx="90706" cy="90706"/>
            </a:xfrm>
            <a:custGeom>
              <a:avLst/>
              <a:gdLst/>
              <a:ahLst/>
              <a:cxnLst/>
              <a:rect l="l" t="t" r="r" b="b"/>
              <a:pathLst>
                <a:path w="31743" h="31743" extrusionOk="0">
                  <a:moveTo>
                    <a:pt x="15872" y="31743"/>
                  </a:moveTo>
                  <a:cubicBezTo>
                    <a:pt x="7146" y="31743"/>
                    <a:pt x="0" y="24637"/>
                    <a:pt x="0" y="15872"/>
                  </a:cubicBezTo>
                  <a:cubicBezTo>
                    <a:pt x="0" y="7106"/>
                    <a:pt x="7107" y="0"/>
                    <a:pt x="15872" y="0"/>
                  </a:cubicBezTo>
                  <a:cubicBezTo>
                    <a:pt x="24637" y="0"/>
                    <a:pt x="31743" y="7106"/>
                    <a:pt x="31743" y="15872"/>
                  </a:cubicBezTo>
                  <a:cubicBezTo>
                    <a:pt x="31743" y="24637"/>
                    <a:pt x="24637" y="31743"/>
                    <a:pt x="15872" y="31743"/>
                  </a:cubicBezTo>
                  <a:close/>
                  <a:moveTo>
                    <a:pt x="15872" y="3001"/>
                  </a:moveTo>
                  <a:cubicBezTo>
                    <a:pt x="8765" y="3001"/>
                    <a:pt x="2961" y="8765"/>
                    <a:pt x="2961" y="15911"/>
                  </a:cubicBezTo>
                  <a:cubicBezTo>
                    <a:pt x="2961" y="23057"/>
                    <a:pt x="8765" y="28821"/>
                    <a:pt x="15872" y="28821"/>
                  </a:cubicBezTo>
                  <a:cubicBezTo>
                    <a:pt x="22978" y="28821"/>
                    <a:pt x="28782" y="23018"/>
                    <a:pt x="28782" y="15911"/>
                  </a:cubicBezTo>
                  <a:cubicBezTo>
                    <a:pt x="28782" y="8804"/>
                    <a:pt x="22978" y="3001"/>
                    <a:pt x="15872" y="30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7098510" y="1993022"/>
              <a:ext cx="46214" cy="15862"/>
            </a:xfrm>
            <a:custGeom>
              <a:avLst/>
              <a:gdLst/>
              <a:ahLst/>
              <a:cxnLst/>
              <a:rect l="l" t="t" r="r" b="b"/>
              <a:pathLst>
                <a:path w="16173" h="5551" extrusionOk="0">
                  <a:moveTo>
                    <a:pt x="1491" y="5552"/>
                  </a:moveTo>
                  <a:cubicBezTo>
                    <a:pt x="1057" y="5552"/>
                    <a:pt x="622" y="5354"/>
                    <a:pt x="306" y="4960"/>
                  </a:cubicBezTo>
                  <a:cubicBezTo>
                    <a:pt x="-207" y="4288"/>
                    <a:pt x="-49" y="3380"/>
                    <a:pt x="583" y="2867"/>
                  </a:cubicBezTo>
                  <a:cubicBezTo>
                    <a:pt x="7374" y="-2344"/>
                    <a:pt x="13454" y="695"/>
                    <a:pt x="15744" y="3025"/>
                  </a:cubicBezTo>
                  <a:cubicBezTo>
                    <a:pt x="16336" y="3617"/>
                    <a:pt x="16297" y="4525"/>
                    <a:pt x="15744" y="5117"/>
                  </a:cubicBezTo>
                  <a:cubicBezTo>
                    <a:pt x="15152" y="5670"/>
                    <a:pt x="14244" y="5670"/>
                    <a:pt x="13651" y="5117"/>
                  </a:cubicBezTo>
                  <a:cubicBezTo>
                    <a:pt x="13414" y="4920"/>
                    <a:pt x="8756" y="380"/>
                    <a:pt x="2399" y="5236"/>
                  </a:cubicBezTo>
                  <a:cubicBezTo>
                    <a:pt x="2123" y="5433"/>
                    <a:pt x="1807" y="5552"/>
                    <a:pt x="1491" y="55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7218515" y="1964660"/>
              <a:ext cx="116120" cy="40459"/>
            </a:xfrm>
            <a:custGeom>
              <a:avLst/>
              <a:gdLst/>
              <a:ahLst/>
              <a:cxnLst/>
              <a:rect l="l" t="t" r="r" b="b"/>
              <a:pathLst>
                <a:path w="40637" h="14159" extrusionOk="0">
                  <a:moveTo>
                    <a:pt x="1486" y="14159"/>
                  </a:moveTo>
                  <a:cubicBezTo>
                    <a:pt x="854" y="14159"/>
                    <a:pt x="262" y="13725"/>
                    <a:pt x="65" y="13093"/>
                  </a:cubicBezTo>
                  <a:cubicBezTo>
                    <a:pt x="-172" y="12304"/>
                    <a:pt x="262" y="11475"/>
                    <a:pt x="1052" y="11238"/>
                  </a:cubicBezTo>
                  <a:lnTo>
                    <a:pt x="38717" y="65"/>
                  </a:lnTo>
                  <a:cubicBezTo>
                    <a:pt x="39507" y="-172"/>
                    <a:pt x="40336" y="262"/>
                    <a:pt x="40573" y="1052"/>
                  </a:cubicBezTo>
                  <a:cubicBezTo>
                    <a:pt x="40810" y="1841"/>
                    <a:pt x="40376" y="2671"/>
                    <a:pt x="39586" y="2907"/>
                  </a:cubicBezTo>
                  <a:lnTo>
                    <a:pt x="1920" y="14080"/>
                  </a:lnTo>
                  <a:cubicBezTo>
                    <a:pt x="1920" y="14080"/>
                    <a:pt x="1644" y="14159"/>
                    <a:pt x="1486" y="141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6734804" y="2529345"/>
              <a:ext cx="142223" cy="84253"/>
            </a:xfrm>
            <a:custGeom>
              <a:avLst/>
              <a:gdLst/>
              <a:ahLst/>
              <a:cxnLst/>
              <a:rect l="l" t="t" r="r" b="b"/>
              <a:pathLst>
                <a:path w="49772" h="29485" extrusionOk="0">
                  <a:moveTo>
                    <a:pt x="48279" y="29485"/>
                  </a:moveTo>
                  <a:cubicBezTo>
                    <a:pt x="48042" y="29485"/>
                    <a:pt x="47766" y="29407"/>
                    <a:pt x="47568" y="29288"/>
                  </a:cubicBezTo>
                  <a:lnTo>
                    <a:pt x="743" y="2757"/>
                  </a:lnTo>
                  <a:cubicBezTo>
                    <a:pt x="32" y="2361"/>
                    <a:pt x="-205" y="1453"/>
                    <a:pt x="190" y="743"/>
                  </a:cubicBezTo>
                  <a:cubicBezTo>
                    <a:pt x="585" y="32"/>
                    <a:pt x="1493" y="-205"/>
                    <a:pt x="2204" y="190"/>
                  </a:cubicBezTo>
                  <a:lnTo>
                    <a:pt x="49029" y="26722"/>
                  </a:lnTo>
                  <a:cubicBezTo>
                    <a:pt x="49740" y="27117"/>
                    <a:pt x="49977" y="28025"/>
                    <a:pt x="49582" y="28735"/>
                  </a:cubicBezTo>
                  <a:cubicBezTo>
                    <a:pt x="49306" y="29209"/>
                    <a:pt x="48792" y="29485"/>
                    <a:pt x="48279" y="294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6746608" y="2517890"/>
              <a:ext cx="115014" cy="100995"/>
            </a:xfrm>
            <a:custGeom>
              <a:avLst/>
              <a:gdLst/>
              <a:ahLst/>
              <a:cxnLst/>
              <a:rect l="l" t="t" r="r" b="b"/>
              <a:pathLst>
                <a:path w="40250" h="35344" extrusionOk="0">
                  <a:moveTo>
                    <a:pt x="30730" y="35305"/>
                  </a:moveTo>
                  <a:cubicBezTo>
                    <a:pt x="30730" y="35305"/>
                    <a:pt x="30454" y="35305"/>
                    <a:pt x="30335" y="35265"/>
                  </a:cubicBezTo>
                  <a:cubicBezTo>
                    <a:pt x="29743" y="35107"/>
                    <a:pt x="29348" y="34633"/>
                    <a:pt x="29269" y="34041"/>
                  </a:cubicBezTo>
                  <a:lnTo>
                    <a:pt x="27216" y="17735"/>
                  </a:lnTo>
                  <a:lnTo>
                    <a:pt x="15846" y="26539"/>
                  </a:lnTo>
                  <a:cubicBezTo>
                    <a:pt x="15411" y="26895"/>
                    <a:pt x="14819" y="26934"/>
                    <a:pt x="14306" y="26697"/>
                  </a:cubicBezTo>
                  <a:cubicBezTo>
                    <a:pt x="13793" y="26461"/>
                    <a:pt x="13477" y="25947"/>
                    <a:pt x="13477" y="25395"/>
                  </a:cubicBezTo>
                  <a:lnTo>
                    <a:pt x="13121" y="9286"/>
                  </a:lnTo>
                  <a:lnTo>
                    <a:pt x="2422" y="18327"/>
                  </a:lnTo>
                  <a:cubicBezTo>
                    <a:pt x="1948" y="18722"/>
                    <a:pt x="1277" y="18801"/>
                    <a:pt x="763" y="18485"/>
                  </a:cubicBezTo>
                  <a:cubicBezTo>
                    <a:pt x="211" y="18209"/>
                    <a:pt x="-66" y="17617"/>
                    <a:pt x="13" y="17024"/>
                  </a:cubicBezTo>
                  <a:lnTo>
                    <a:pt x="1869" y="1311"/>
                  </a:lnTo>
                  <a:cubicBezTo>
                    <a:pt x="1948" y="481"/>
                    <a:pt x="2659" y="-72"/>
                    <a:pt x="3527" y="8"/>
                  </a:cubicBezTo>
                  <a:cubicBezTo>
                    <a:pt x="4356" y="87"/>
                    <a:pt x="4909" y="837"/>
                    <a:pt x="4830" y="1666"/>
                  </a:cubicBezTo>
                  <a:lnTo>
                    <a:pt x="3409" y="13669"/>
                  </a:lnTo>
                  <a:lnTo>
                    <a:pt x="13595" y="5061"/>
                  </a:lnTo>
                  <a:cubicBezTo>
                    <a:pt x="14029" y="4706"/>
                    <a:pt x="14661" y="4588"/>
                    <a:pt x="15174" y="4824"/>
                  </a:cubicBezTo>
                  <a:cubicBezTo>
                    <a:pt x="15688" y="5061"/>
                    <a:pt x="16043" y="5575"/>
                    <a:pt x="16043" y="6127"/>
                  </a:cubicBezTo>
                  <a:lnTo>
                    <a:pt x="16398" y="22394"/>
                  </a:lnTo>
                  <a:lnTo>
                    <a:pt x="27493" y="13826"/>
                  </a:lnTo>
                  <a:cubicBezTo>
                    <a:pt x="27888" y="13510"/>
                    <a:pt x="28480" y="13431"/>
                    <a:pt x="28954" y="13629"/>
                  </a:cubicBezTo>
                  <a:cubicBezTo>
                    <a:pt x="29427" y="13826"/>
                    <a:pt x="29783" y="14300"/>
                    <a:pt x="29862" y="14813"/>
                  </a:cubicBezTo>
                  <a:lnTo>
                    <a:pt x="31796" y="30172"/>
                  </a:lnTo>
                  <a:lnTo>
                    <a:pt x="37600" y="22749"/>
                  </a:lnTo>
                  <a:cubicBezTo>
                    <a:pt x="38113" y="22117"/>
                    <a:pt x="39021" y="21999"/>
                    <a:pt x="39693" y="22512"/>
                  </a:cubicBezTo>
                  <a:cubicBezTo>
                    <a:pt x="40324" y="23026"/>
                    <a:pt x="40443" y="23934"/>
                    <a:pt x="39929" y="24605"/>
                  </a:cubicBezTo>
                  <a:lnTo>
                    <a:pt x="31954" y="34791"/>
                  </a:lnTo>
                  <a:cubicBezTo>
                    <a:pt x="31678" y="35146"/>
                    <a:pt x="31243" y="35344"/>
                    <a:pt x="30770" y="353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6717608" y="2468989"/>
              <a:ext cx="490424" cy="587222"/>
            </a:xfrm>
            <a:custGeom>
              <a:avLst/>
              <a:gdLst/>
              <a:ahLst/>
              <a:cxnLst/>
              <a:rect l="l" t="t" r="r" b="b"/>
              <a:pathLst>
                <a:path w="171627" h="205502" extrusionOk="0">
                  <a:moveTo>
                    <a:pt x="157888" y="0"/>
                  </a:moveTo>
                  <a:lnTo>
                    <a:pt x="0" y="19820"/>
                  </a:lnTo>
                  <a:lnTo>
                    <a:pt x="10936" y="205503"/>
                  </a:lnTo>
                  <a:lnTo>
                    <a:pt x="171628" y="188368"/>
                  </a:lnTo>
                  <a:lnTo>
                    <a:pt x="15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6609595" y="2480513"/>
              <a:ext cx="139106" cy="579635"/>
            </a:xfrm>
            <a:custGeom>
              <a:avLst/>
              <a:gdLst/>
              <a:ahLst/>
              <a:cxnLst/>
              <a:rect l="l" t="t" r="r" b="b"/>
              <a:pathLst>
                <a:path w="48681" h="202847" extrusionOk="0">
                  <a:moveTo>
                    <a:pt x="37745" y="15793"/>
                  </a:moveTo>
                  <a:lnTo>
                    <a:pt x="48681" y="201476"/>
                  </a:lnTo>
                  <a:cubicBezTo>
                    <a:pt x="20096" y="208346"/>
                    <a:pt x="14648" y="187183"/>
                    <a:pt x="14648" y="187183"/>
                  </a:cubicBezTo>
                  <a:lnTo>
                    <a:pt x="0" y="0"/>
                  </a:lnTo>
                  <a:cubicBezTo>
                    <a:pt x="0" y="0"/>
                    <a:pt x="5291" y="25979"/>
                    <a:pt x="37745" y="157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6453561" y="2213855"/>
              <a:ext cx="206457" cy="265925"/>
            </a:xfrm>
            <a:custGeom>
              <a:avLst/>
              <a:gdLst/>
              <a:ahLst/>
              <a:cxnLst/>
              <a:rect l="l" t="t" r="r" b="b"/>
              <a:pathLst>
                <a:path w="72251" h="93062" extrusionOk="0">
                  <a:moveTo>
                    <a:pt x="56064" y="39604"/>
                  </a:moveTo>
                  <a:cubicBezTo>
                    <a:pt x="63921" y="54133"/>
                    <a:pt x="71383" y="72216"/>
                    <a:pt x="72252" y="89312"/>
                  </a:cubicBezTo>
                  <a:lnTo>
                    <a:pt x="54445" y="93062"/>
                  </a:lnTo>
                  <a:lnTo>
                    <a:pt x="12397" y="21284"/>
                  </a:lnTo>
                  <a:lnTo>
                    <a:pt x="0" y="3"/>
                  </a:lnTo>
                  <a:cubicBezTo>
                    <a:pt x="20570" y="-312"/>
                    <a:pt x="46273" y="21482"/>
                    <a:pt x="56064" y="396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6453675" y="2213867"/>
              <a:ext cx="197545" cy="801129"/>
            </a:xfrm>
            <a:custGeom>
              <a:avLst/>
              <a:gdLst/>
              <a:ahLst/>
              <a:cxnLst/>
              <a:rect l="l" t="t" r="r" b="b"/>
              <a:pathLst>
                <a:path w="69132" h="280360" extrusionOk="0">
                  <a:moveTo>
                    <a:pt x="12397" y="21320"/>
                  </a:moveTo>
                  <a:lnTo>
                    <a:pt x="54446" y="93099"/>
                  </a:lnTo>
                  <a:lnTo>
                    <a:pt x="54485" y="93178"/>
                  </a:lnTo>
                  <a:lnTo>
                    <a:pt x="69133" y="280361"/>
                  </a:lnTo>
                  <a:lnTo>
                    <a:pt x="7778" y="185881"/>
                  </a:lnTo>
                  <a:lnTo>
                    <a:pt x="0" y="0"/>
                  </a:lnTo>
                  <a:lnTo>
                    <a:pt x="12397" y="2132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6664165" y="2414960"/>
              <a:ext cx="489184" cy="110697"/>
            </a:xfrm>
            <a:custGeom>
              <a:avLst/>
              <a:gdLst/>
              <a:ahLst/>
              <a:cxnLst/>
              <a:rect l="l" t="t" r="r" b="b"/>
              <a:pathLst>
                <a:path w="171193" h="38739" extrusionOk="0">
                  <a:moveTo>
                    <a:pt x="0" y="18643"/>
                  </a:moveTo>
                  <a:cubicBezTo>
                    <a:pt x="10107" y="15445"/>
                    <a:pt x="77305" y="-4651"/>
                    <a:pt x="146794" y="994"/>
                  </a:cubicBezTo>
                  <a:cubicBezTo>
                    <a:pt x="157927" y="1902"/>
                    <a:pt x="167522" y="9246"/>
                    <a:pt x="171193" y="19827"/>
                  </a:cubicBezTo>
                  <a:lnTo>
                    <a:pt x="171193" y="19827"/>
                  </a:lnTo>
                  <a:lnTo>
                    <a:pt x="18675" y="38739"/>
                  </a:lnTo>
                  <a:cubicBezTo>
                    <a:pt x="17609" y="35857"/>
                    <a:pt x="16543" y="33369"/>
                    <a:pt x="15516" y="31159"/>
                  </a:cubicBezTo>
                  <a:cubicBezTo>
                    <a:pt x="12397" y="24486"/>
                    <a:pt x="6514" y="20143"/>
                    <a:pt x="0" y="186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6609595" y="2466651"/>
              <a:ext cx="107853" cy="65697"/>
            </a:xfrm>
            <a:custGeom>
              <a:avLst/>
              <a:gdLst/>
              <a:ahLst/>
              <a:cxnLst/>
              <a:rect l="l" t="t" r="r" b="b"/>
              <a:pathLst>
                <a:path w="37744" h="22991" extrusionOk="0">
                  <a:moveTo>
                    <a:pt x="395" y="4528"/>
                  </a:moveTo>
                  <a:cubicBezTo>
                    <a:pt x="6001" y="304"/>
                    <a:pt x="12832" y="-841"/>
                    <a:pt x="19070" y="580"/>
                  </a:cubicBezTo>
                  <a:cubicBezTo>
                    <a:pt x="25584" y="2080"/>
                    <a:pt x="31467" y="6423"/>
                    <a:pt x="34586" y="13056"/>
                  </a:cubicBezTo>
                  <a:cubicBezTo>
                    <a:pt x="35613" y="15267"/>
                    <a:pt x="36679" y="17755"/>
                    <a:pt x="37745" y="20637"/>
                  </a:cubicBezTo>
                  <a:cubicBezTo>
                    <a:pt x="5291" y="30784"/>
                    <a:pt x="0" y="4844"/>
                    <a:pt x="0" y="4844"/>
                  </a:cubicBezTo>
                  <a:cubicBezTo>
                    <a:pt x="0" y="4844"/>
                    <a:pt x="158" y="4726"/>
                    <a:pt x="395" y="4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6690410" y="2425625"/>
              <a:ext cx="443653" cy="57627"/>
            </a:xfrm>
            <a:custGeom>
              <a:avLst/>
              <a:gdLst/>
              <a:ahLst/>
              <a:cxnLst/>
              <a:rect l="l" t="t" r="r" b="b"/>
              <a:pathLst>
                <a:path w="155259" h="20167" extrusionOk="0">
                  <a:moveTo>
                    <a:pt x="1490" y="20128"/>
                  </a:moveTo>
                  <a:cubicBezTo>
                    <a:pt x="858" y="20128"/>
                    <a:pt x="305" y="19733"/>
                    <a:pt x="68" y="19101"/>
                  </a:cubicBezTo>
                  <a:cubicBezTo>
                    <a:pt x="-169" y="18311"/>
                    <a:pt x="226" y="17482"/>
                    <a:pt x="1016" y="17246"/>
                  </a:cubicBezTo>
                  <a:cubicBezTo>
                    <a:pt x="1845" y="16969"/>
                    <a:pt x="83178" y="-9326"/>
                    <a:pt x="154048" y="3545"/>
                  </a:cubicBezTo>
                  <a:cubicBezTo>
                    <a:pt x="154837" y="3703"/>
                    <a:pt x="155390" y="4454"/>
                    <a:pt x="155232" y="5283"/>
                  </a:cubicBezTo>
                  <a:cubicBezTo>
                    <a:pt x="155074" y="6072"/>
                    <a:pt x="154324" y="6625"/>
                    <a:pt x="153495" y="6467"/>
                  </a:cubicBezTo>
                  <a:cubicBezTo>
                    <a:pt x="83336" y="-6246"/>
                    <a:pt x="2714" y="19812"/>
                    <a:pt x="1884" y="20088"/>
                  </a:cubicBezTo>
                  <a:cubicBezTo>
                    <a:pt x="1727" y="20128"/>
                    <a:pt x="1569" y="20167"/>
                    <a:pt x="1411" y="201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6708204" y="2461732"/>
              <a:ext cx="443744" cy="53501"/>
            </a:xfrm>
            <a:custGeom>
              <a:avLst/>
              <a:gdLst/>
              <a:ahLst/>
              <a:cxnLst/>
              <a:rect l="l" t="t" r="r" b="b"/>
              <a:pathLst>
                <a:path w="155291" h="18723" extrusionOk="0">
                  <a:moveTo>
                    <a:pt x="1470" y="18724"/>
                  </a:moveTo>
                  <a:cubicBezTo>
                    <a:pt x="878" y="18724"/>
                    <a:pt x="325" y="18369"/>
                    <a:pt x="88" y="17776"/>
                  </a:cubicBezTo>
                  <a:cubicBezTo>
                    <a:pt x="-188" y="17026"/>
                    <a:pt x="207" y="16157"/>
                    <a:pt x="957" y="15881"/>
                  </a:cubicBezTo>
                  <a:cubicBezTo>
                    <a:pt x="1431" y="15723"/>
                    <a:pt x="48335" y="-1372"/>
                    <a:pt x="153831" y="89"/>
                  </a:cubicBezTo>
                  <a:cubicBezTo>
                    <a:pt x="154660" y="89"/>
                    <a:pt x="155292" y="759"/>
                    <a:pt x="155292" y="1589"/>
                  </a:cubicBezTo>
                  <a:cubicBezTo>
                    <a:pt x="155292" y="2418"/>
                    <a:pt x="154620" y="3050"/>
                    <a:pt x="153791" y="3050"/>
                  </a:cubicBezTo>
                  <a:lnTo>
                    <a:pt x="153791" y="3050"/>
                  </a:lnTo>
                  <a:cubicBezTo>
                    <a:pt x="48769" y="1628"/>
                    <a:pt x="2457" y="18448"/>
                    <a:pt x="1983" y="18645"/>
                  </a:cubicBezTo>
                  <a:cubicBezTo>
                    <a:pt x="1826" y="18724"/>
                    <a:pt x="1628" y="18724"/>
                    <a:pt x="1470" y="18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6461405" y="2222655"/>
              <a:ext cx="199031" cy="249803"/>
            </a:xfrm>
            <a:custGeom>
              <a:avLst/>
              <a:gdLst/>
              <a:ahLst/>
              <a:cxnLst/>
              <a:rect l="l" t="t" r="r" b="b"/>
              <a:pathLst>
                <a:path w="69652" h="87420" extrusionOk="0">
                  <a:moveTo>
                    <a:pt x="67616" y="87421"/>
                  </a:moveTo>
                  <a:cubicBezTo>
                    <a:pt x="66747" y="87421"/>
                    <a:pt x="65918" y="86829"/>
                    <a:pt x="65721" y="85921"/>
                  </a:cubicBezTo>
                  <a:cubicBezTo>
                    <a:pt x="48428" y="15604"/>
                    <a:pt x="1997" y="4035"/>
                    <a:pt x="1523" y="3917"/>
                  </a:cubicBezTo>
                  <a:cubicBezTo>
                    <a:pt x="457" y="3680"/>
                    <a:pt x="-214" y="2614"/>
                    <a:pt x="62" y="1548"/>
                  </a:cubicBezTo>
                  <a:cubicBezTo>
                    <a:pt x="299" y="482"/>
                    <a:pt x="1365" y="-189"/>
                    <a:pt x="2431" y="47"/>
                  </a:cubicBezTo>
                  <a:cubicBezTo>
                    <a:pt x="4445" y="521"/>
                    <a:pt x="51665" y="12129"/>
                    <a:pt x="69590" y="84933"/>
                  </a:cubicBezTo>
                  <a:cubicBezTo>
                    <a:pt x="69866" y="86000"/>
                    <a:pt x="69195" y="87066"/>
                    <a:pt x="68129" y="87302"/>
                  </a:cubicBezTo>
                  <a:cubicBezTo>
                    <a:pt x="67971" y="87302"/>
                    <a:pt x="67813" y="87342"/>
                    <a:pt x="67655" y="873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6492729" y="2277400"/>
              <a:ext cx="135288" cy="200105"/>
            </a:xfrm>
            <a:custGeom>
              <a:avLst/>
              <a:gdLst/>
              <a:ahLst/>
              <a:cxnLst/>
              <a:rect l="l" t="t" r="r" b="b"/>
              <a:pathLst>
                <a:path w="47345" h="70028" extrusionOk="0">
                  <a:moveTo>
                    <a:pt x="45339" y="70029"/>
                  </a:moveTo>
                  <a:cubicBezTo>
                    <a:pt x="44391" y="70029"/>
                    <a:pt x="43562" y="69357"/>
                    <a:pt x="43404" y="68410"/>
                  </a:cubicBezTo>
                  <a:cubicBezTo>
                    <a:pt x="37640" y="37219"/>
                    <a:pt x="1000" y="3778"/>
                    <a:pt x="645" y="3462"/>
                  </a:cubicBezTo>
                  <a:cubicBezTo>
                    <a:pt x="-145" y="2712"/>
                    <a:pt x="-224" y="1488"/>
                    <a:pt x="487" y="659"/>
                  </a:cubicBezTo>
                  <a:cubicBezTo>
                    <a:pt x="1237" y="-170"/>
                    <a:pt x="2461" y="-210"/>
                    <a:pt x="3290" y="501"/>
                  </a:cubicBezTo>
                  <a:cubicBezTo>
                    <a:pt x="4830" y="1883"/>
                    <a:pt x="41311" y="35166"/>
                    <a:pt x="47313" y="67659"/>
                  </a:cubicBezTo>
                  <a:cubicBezTo>
                    <a:pt x="47510" y="68725"/>
                    <a:pt x="46799" y="69752"/>
                    <a:pt x="45733" y="69950"/>
                  </a:cubicBezTo>
                  <a:cubicBezTo>
                    <a:pt x="45615" y="69950"/>
                    <a:pt x="45496" y="69950"/>
                    <a:pt x="45378" y="69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6604490" y="2488760"/>
              <a:ext cx="51058" cy="530812"/>
            </a:xfrm>
            <a:custGeom>
              <a:avLst/>
              <a:gdLst/>
              <a:ahLst/>
              <a:cxnLst/>
              <a:rect l="l" t="t" r="r" b="b"/>
              <a:pathLst>
                <a:path w="17868" h="185761" extrusionOk="0">
                  <a:moveTo>
                    <a:pt x="16431" y="185762"/>
                  </a:moveTo>
                  <a:cubicBezTo>
                    <a:pt x="15720" y="185762"/>
                    <a:pt x="15128" y="185288"/>
                    <a:pt x="14970" y="184578"/>
                  </a:cubicBezTo>
                  <a:cubicBezTo>
                    <a:pt x="14615" y="182762"/>
                    <a:pt x="1507" y="20136"/>
                    <a:pt x="7" y="1579"/>
                  </a:cubicBezTo>
                  <a:cubicBezTo>
                    <a:pt x="-72" y="750"/>
                    <a:pt x="559" y="40"/>
                    <a:pt x="1349" y="0"/>
                  </a:cubicBezTo>
                  <a:cubicBezTo>
                    <a:pt x="2139" y="0"/>
                    <a:pt x="2889" y="553"/>
                    <a:pt x="2928" y="1342"/>
                  </a:cubicBezTo>
                  <a:cubicBezTo>
                    <a:pt x="7943" y="63408"/>
                    <a:pt x="17458" y="181459"/>
                    <a:pt x="17853" y="184025"/>
                  </a:cubicBezTo>
                  <a:cubicBezTo>
                    <a:pt x="17971" y="184814"/>
                    <a:pt x="17418" y="185565"/>
                    <a:pt x="16629" y="185723"/>
                  </a:cubicBezTo>
                  <a:cubicBezTo>
                    <a:pt x="16550" y="185723"/>
                    <a:pt x="16471" y="185723"/>
                    <a:pt x="16392" y="1857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6714440" y="2529377"/>
              <a:ext cx="38705" cy="531212"/>
            </a:xfrm>
            <a:custGeom>
              <a:avLst/>
              <a:gdLst/>
              <a:ahLst/>
              <a:cxnLst/>
              <a:rect l="l" t="t" r="r" b="b"/>
              <a:pathLst>
                <a:path w="13545" h="185901" extrusionOk="0">
                  <a:moveTo>
                    <a:pt x="12044" y="185902"/>
                  </a:moveTo>
                  <a:cubicBezTo>
                    <a:pt x="11254" y="185902"/>
                    <a:pt x="10622" y="185310"/>
                    <a:pt x="10583" y="184520"/>
                  </a:cubicBezTo>
                  <a:lnTo>
                    <a:pt x="2" y="1601"/>
                  </a:lnTo>
                  <a:cubicBezTo>
                    <a:pt x="-38" y="772"/>
                    <a:pt x="594" y="100"/>
                    <a:pt x="1384" y="21"/>
                  </a:cubicBezTo>
                  <a:cubicBezTo>
                    <a:pt x="2213" y="-137"/>
                    <a:pt x="2884" y="614"/>
                    <a:pt x="2963" y="1403"/>
                  </a:cubicBezTo>
                  <a:lnTo>
                    <a:pt x="13544" y="184323"/>
                  </a:lnTo>
                  <a:cubicBezTo>
                    <a:pt x="13584" y="185152"/>
                    <a:pt x="12952" y="185823"/>
                    <a:pt x="12162" y="185902"/>
                  </a:cubicBezTo>
                  <a:cubicBezTo>
                    <a:pt x="12162" y="185902"/>
                    <a:pt x="12123" y="185902"/>
                    <a:pt x="12083" y="1859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6384528" y="2429185"/>
              <a:ext cx="218167" cy="206154"/>
            </a:xfrm>
            <a:custGeom>
              <a:avLst/>
              <a:gdLst/>
              <a:ahLst/>
              <a:cxnLst/>
              <a:rect l="l" t="t" r="r" b="b"/>
              <a:pathLst>
                <a:path w="76349" h="72145" extrusionOk="0">
                  <a:moveTo>
                    <a:pt x="25979" y="91"/>
                  </a:moveTo>
                  <a:cubicBezTo>
                    <a:pt x="25900" y="1473"/>
                    <a:pt x="28506" y="4828"/>
                    <a:pt x="30085" y="5421"/>
                  </a:cubicBezTo>
                  <a:cubicBezTo>
                    <a:pt x="41377" y="9685"/>
                    <a:pt x="68698" y="20542"/>
                    <a:pt x="73041" y="26899"/>
                  </a:cubicBezTo>
                  <a:cubicBezTo>
                    <a:pt x="73673" y="27807"/>
                    <a:pt x="73555" y="29070"/>
                    <a:pt x="72686" y="29742"/>
                  </a:cubicBezTo>
                  <a:cubicBezTo>
                    <a:pt x="71067" y="31005"/>
                    <a:pt x="66606" y="31953"/>
                    <a:pt x="54445" y="29149"/>
                  </a:cubicBezTo>
                  <a:cubicBezTo>
                    <a:pt x="53616" y="28952"/>
                    <a:pt x="53182" y="30057"/>
                    <a:pt x="53932" y="30452"/>
                  </a:cubicBezTo>
                  <a:cubicBezTo>
                    <a:pt x="60486" y="33769"/>
                    <a:pt x="70436" y="39454"/>
                    <a:pt x="75766" y="45495"/>
                  </a:cubicBezTo>
                  <a:cubicBezTo>
                    <a:pt x="76950" y="46837"/>
                    <a:pt x="76239" y="48969"/>
                    <a:pt x="74463" y="49325"/>
                  </a:cubicBezTo>
                  <a:cubicBezTo>
                    <a:pt x="71067" y="49956"/>
                    <a:pt x="64158" y="49798"/>
                    <a:pt x="50537" y="45337"/>
                  </a:cubicBezTo>
                  <a:cubicBezTo>
                    <a:pt x="49747" y="45100"/>
                    <a:pt x="49234" y="46127"/>
                    <a:pt x="49944" y="46561"/>
                  </a:cubicBezTo>
                  <a:cubicBezTo>
                    <a:pt x="54485" y="49522"/>
                    <a:pt x="60605" y="53905"/>
                    <a:pt x="63013" y="57419"/>
                  </a:cubicBezTo>
                  <a:cubicBezTo>
                    <a:pt x="64000" y="58840"/>
                    <a:pt x="63131" y="60774"/>
                    <a:pt x="61394" y="61011"/>
                  </a:cubicBezTo>
                  <a:cubicBezTo>
                    <a:pt x="58078" y="61406"/>
                    <a:pt x="51366" y="61248"/>
                    <a:pt x="39561" y="57379"/>
                  </a:cubicBezTo>
                  <a:cubicBezTo>
                    <a:pt x="38969" y="57181"/>
                    <a:pt x="38574" y="57971"/>
                    <a:pt x="39087" y="58327"/>
                  </a:cubicBezTo>
                  <a:cubicBezTo>
                    <a:pt x="42482" y="60656"/>
                    <a:pt x="46944" y="64249"/>
                    <a:pt x="48405" y="67881"/>
                  </a:cubicBezTo>
                  <a:cubicBezTo>
                    <a:pt x="49234" y="69934"/>
                    <a:pt x="47812" y="72145"/>
                    <a:pt x="45602" y="72145"/>
                  </a:cubicBezTo>
                  <a:cubicBezTo>
                    <a:pt x="41890" y="72145"/>
                    <a:pt x="37192" y="69184"/>
                    <a:pt x="21241" y="60893"/>
                  </a:cubicBezTo>
                  <a:cubicBezTo>
                    <a:pt x="21241" y="60893"/>
                    <a:pt x="4540" y="53984"/>
                    <a:pt x="4540" y="53984"/>
                  </a:cubicBezTo>
                  <a:cubicBezTo>
                    <a:pt x="4264" y="53865"/>
                    <a:pt x="3909" y="52325"/>
                    <a:pt x="3790" y="52010"/>
                  </a:cubicBezTo>
                  <a:cubicBezTo>
                    <a:pt x="3553" y="51338"/>
                    <a:pt x="3316" y="50627"/>
                    <a:pt x="3080" y="49956"/>
                  </a:cubicBezTo>
                  <a:cubicBezTo>
                    <a:pt x="2645" y="48653"/>
                    <a:pt x="2250" y="47311"/>
                    <a:pt x="1895" y="45969"/>
                  </a:cubicBezTo>
                  <a:cubicBezTo>
                    <a:pt x="1263" y="43560"/>
                    <a:pt x="750" y="41073"/>
                    <a:pt x="395" y="38586"/>
                  </a:cubicBezTo>
                  <a:cubicBezTo>
                    <a:pt x="-474" y="32071"/>
                    <a:pt x="79" y="25438"/>
                    <a:pt x="2171" y="19200"/>
                  </a:cubicBezTo>
                  <a:cubicBezTo>
                    <a:pt x="2922" y="16950"/>
                    <a:pt x="6751" y="11541"/>
                    <a:pt x="8489" y="9922"/>
                  </a:cubicBezTo>
                  <a:cubicBezTo>
                    <a:pt x="15122" y="3802"/>
                    <a:pt x="17530" y="2262"/>
                    <a:pt x="24676" y="51"/>
                  </a:cubicBezTo>
                  <a:cubicBezTo>
                    <a:pt x="25110" y="-67"/>
                    <a:pt x="25545" y="51"/>
                    <a:pt x="26018" y="9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6392089" y="2423765"/>
              <a:ext cx="216521" cy="217207"/>
            </a:xfrm>
            <a:custGeom>
              <a:avLst/>
              <a:gdLst/>
              <a:ahLst/>
              <a:cxnLst/>
              <a:rect l="l" t="t" r="r" b="b"/>
              <a:pathLst>
                <a:path w="75773" h="76013" extrusionOk="0">
                  <a:moveTo>
                    <a:pt x="43038" y="75934"/>
                  </a:moveTo>
                  <a:cubicBezTo>
                    <a:pt x="39603" y="75934"/>
                    <a:pt x="35971" y="73999"/>
                    <a:pt x="26259" y="68906"/>
                  </a:cubicBezTo>
                  <a:cubicBezTo>
                    <a:pt x="23850" y="67643"/>
                    <a:pt x="21047" y="66143"/>
                    <a:pt x="17770" y="64484"/>
                  </a:cubicBezTo>
                  <a:lnTo>
                    <a:pt x="1227" y="57654"/>
                  </a:lnTo>
                  <a:cubicBezTo>
                    <a:pt x="200" y="57220"/>
                    <a:pt x="-273" y="56074"/>
                    <a:pt x="161" y="55087"/>
                  </a:cubicBezTo>
                  <a:cubicBezTo>
                    <a:pt x="595" y="54100"/>
                    <a:pt x="1740" y="53587"/>
                    <a:pt x="2727" y="54021"/>
                  </a:cubicBezTo>
                  <a:lnTo>
                    <a:pt x="19428" y="60931"/>
                  </a:lnTo>
                  <a:cubicBezTo>
                    <a:pt x="22863" y="62708"/>
                    <a:pt x="25666" y="64168"/>
                    <a:pt x="28075" y="65471"/>
                  </a:cubicBezTo>
                  <a:cubicBezTo>
                    <a:pt x="36919" y="70130"/>
                    <a:pt x="40551" y="72065"/>
                    <a:pt x="43038" y="72065"/>
                  </a:cubicBezTo>
                  <a:lnTo>
                    <a:pt x="43038" y="72065"/>
                  </a:lnTo>
                  <a:cubicBezTo>
                    <a:pt x="43552" y="72065"/>
                    <a:pt x="43828" y="71788"/>
                    <a:pt x="43946" y="71591"/>
                  </a:cubicBezTo>
                  <a:cubicBezTo>
                    <a:pt x="44144" y="71275"/>
                    <a:pt x="44183" y="70880"/>
                    <a:pt x="44025" y="70485"/>
                  </a:cubicBezTo>
                  <a:cubicBezTo>
                    <a:pt x="43038" y="67998"/>
                    <a:pt x="39998" y="64918"/>
                    <a:pt x="35418" y="61839"/>
                  </a:cubicBezTo>
                  <a:cubicBezTo>
                    <a:pt x="34392" y="61128"/>
                    <a:pt x="34036" y="59786"/>
                    <a:pt x="34589" y="58680"/>
                  </a:cubicBezTo>
                  <a:cubicBezTo>
                    <a:pt x="35142" y="57535"/>
                    <a:pt x="36445" y="57022"/>
                    <a:pt x="37629" y="57417"/>
                  </a:cubicBezTo>
                  <a:cubicBezTo>
                    <a:pt x="49434" y="61286"/>
                    <a:pt x="55830" y="61326"/>
                    <a:pt x="58634" y="60970"/>
                  </a:cubicBezTo>
                  <a:cubicBezTo>
                    <a:pt x="58634" y="60970"/>
                    <a:pt x="58871" y="60457"/>
                    <a:pt x="58871" y="60457"/>
                  </a:cubicBezTo>
                  <a:cubicBezTo>
                    <a:pt x="57133" y="57930"/>
                    <a:pt x="52711" y="54258"/>
                    <a:pt x="46355" y="50113"/>
                  </a:cubicBezTo>
                  <a:cubicBezTo>
                    <a:pt x="45210" y="49363"/>
                    <a:pt x="44815" y="47941"/>
                    <a:pt x="45407" y="46717"/>
                  </a:cubicBezTo>
                  <a:cubicBezTo>
                    <a:pt x="45999" y="45494"/>
                    <a:pt x="47381" y="44901"/>
                    <a:pt x="48645" y="45336"/>
                  </a:cubicBezTo>
                  <a:cubicBezTo>
                    <a:pt x="62582" y="49916"/>
                    <a:pt x="68978" y="49797"/>
                    <a:pt x="71584" y="49284"/>
                  </a:cubicBezTo>
                  <a:lnTo>
                    <a:pt x="71742" y="48691"/>
                  </a:lnTo>
                  <a:cubicBezTo>
                    <a:pt x="66451" y="42690"/>
                    <a:pt x="56146" y="37005"/>
                    <a:pt x="50461" y="34123"/>
                  </a:cubicBezTo>
                  <a:cubicBezTo>
                    <a:pt x="49237" y="33491"/>
                    <a:pt x="48684" y="32149"/>
                    <a:pt x="49158" y="30846"/>
                  </a:cubicBezTo>
                  <a:cubicBezTo>
                    <a:pt x="49632" y="29543"/>
                    <a:pt x="50935" y="28793"/>
                    <a:pt x="52317" y="29148"/>
                  </a:cubicBezTo>
                  <a:cubicBezTo>
                    <a:pt x="65425" y="32109"/>
                    <a:pt x="68425" y="30451"/>
                    <a:pt x="68899" y="30096"/>
                  </a:cubicBezTo>
                  <a:cubicBezTo>
                    <a:pt x="66096" y="25910"/>
                    <a:pt x="49987" y="17974"/>
                    <a:pt x="26811" y="9210"/>
                  </a:cubicBezTo>
                  <a:cubicBezTo>
                    <a:pt x="24600" y="8381"/>
                    <a:pt x="21323" y="4314"/>
                    <a:pt x="21442" y="1905"/>
                  </a:cubicBezTo>
                  <a:cubicBezTo>
                    <a:pt x="21481" y="800"/>
                    <a:pt x="22389" y="-108"/>
                    <a:pt x="23495" y="10"/>
                  </a:cubicBezTo>
                  <a:cubicBezTo>
                    <a:pt x="24561" y="50"/>
                    <a:pt x="25390" y="918"/>
                    <a:pt x="25390" y="1985"/>
                  </a:cubicBezTo>
                  <a:cubicBezTo>
                    <a:pt x="25587" y="2893"/>
                    <a:pt x="27403" y="5182"/>
                    <a:pt x="28193" y="5459"/>
                  </a:cubicBezTo>
                  <a:cubicBezTo>
                    <a:pt x="42683" y="10947"/>
                    <a:pt x="67596" y="21133"/>
                    <a:pt x="72097" y="27648"/>
                  </a:cubicBezTo>
                  <a:cubicBezTo>
                    <a:pt x="73321" y="29464"/>
                    <a:pt x="72966" y="31872"/>
                    <a:pt x="71307" y="33175"/>
                  </a:cubicBezTo>
                  <a:cubicBezTo>
                    <a:pt x="69215" y="34794"/>
                    <a:pt x="65267" y="35189"/>
                    <a:pt x="59344" y="34439"/>
                  </a:cubicBezTo>
                  <a:cubicBezTo>
                    <a:pt x="65030" y="37755"/>
                    <a:pt x="70913" y="41782"/>
                    <a:pt x="74703" y="46085"/>
                  </a:cubicBezTo>
                  <a:cubicBezTo>
                    <a:pt x="75729" y="47231"/>
                    <a:pt x="76045" y="48889"/>
                    <a:pt x="75532" y="50350"/>
                  </a:cubicBezTo>
                  <a:cubicBezTo>
                    <a:pt x="75019" y="51811"/>
                    <a:pt x="73834" y="52877"/>
                    <a:pt x="72294" y="53153"/>
                  </a:cubicBezTo>
                  <a:cubicBezTo>
                    <a:pt x="68307" y="53903"/>
                    <a:pt x="62503" y="53311"/>
                    <a:pt x="54962" y="51337"/>
                  </a:cubicBezTo>
                  <a:cubicBezTo>
                    <a:pt x="58397" y="53943"/>
                    <a:pt x="60766" y="56272"/>
                    <a:pt x="62108" y="58246"/>
                  </a:cubicBezTo>
                  <a:cubicBezTo>
                    <a:pt x="62977" y="59509"/>
                    <a:pt x="63095" y="61049"/>
                    <a:pt x="62463" y="62431"/>
                  </a:cubicBezTo>
                  <a:cubicBezTo>
                    <a:pt x="61832" y="63813"/>
                    <a:pt x="60568" y="64721"/>
                    <a:pt x="59068" y="64918"/>
                  </a:cubicBezTo>
                  <a:cubicBezTo>
                    <a:pt x="56067" y="65274"/>
                    <a:pt x="51132" y="65195"/>
                    <a:pt x="43394" y="63221"/>
                  </a:cubicBezTo>
                  <a:cubicBezTo>
                    <a:pt x="45486" y="65235"/>
                    <a:pt x="46908" y="67209"/>
                    <a:pt x="47658" y="69064"/>
                  </a:cubicBezTo>
                  <a:cubicBezTo>
                    <a:pt x="48289" y="70644"/>
                    <a:pt x="48092" y="72460"/>
                    <a:pt x="47144" y="73841"/>
                  </a:cubicBezTo>
                  <a:cubicBezTo>
                    <a:pt x="46197" y="75223"/>
                    <a:pt x="44657" y="76013"/>
                    <a:pt x="42999" y="76013"/>
                  </a:cubicBezTo>
                  <a:lnTo>
                    <a:pt x="42999" y="76013"/>
                  </a:lnTo>
                  <a:close/>
                  <a:moveTo>
                    <a:pt x="37629" y="58522"/>
                  </a:moveTo>
                  <a:cubicBezTo>
                    <a:pt x="37629" y="58522"/>
                    <a:pt x="37629" y="58522"/>
                    <a:pt x="37629" y="58522"/>
                  </a:cubicBezTo>
                  <a:cubicBezTo>
                    <a:pt x="37629" y="58522"/>
                    <a:pt x="37629" y="58522"/>
                    <a:pt x="37629" y="58522"/>
                  </a:cubicBezTo>
                  <a:close/>
                  <a:moveTo>
                    <a:pt x="48487" y="46757"/>
                  </a:moveTo>
                  <a:cubicBezTo>
                    <a:pt x="48487" y="46757"/>
                    <a:pt x="48487" y="46757"/>
                    <a:pt x="48487" y="46757"/>
                  </a:cubicBezTo>
                  <a:cubicBezTo>
                    <a:pt x="48487" y="46757"/>
                    <a:pt x="48487" y="46757"/>
                    <a:pt x="48487" y="467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7005089" y="2694509"/>
              <a:ext cx="869906" cy="296037"/>
            </a:xfrm>
            <a:custGeom>
              <a:avLst/>
              <a:gdLst/>
              <a:ahLst/>
              <a:cxnLst/>
              <a:rect l="l" t="t" r="r" b="b"/>
              <a:pathLst>
                <a:path w="304429" h="103600" extrusionOk="0">
                  <a:moveTo>
                    <a:pt x="29043" y="53221"/>
                  </a:moveTo>
                  <a:cubicBezTo>
                    <a:pt x="29951" y="53024"/>
                    <a:pt x="29793" y="51721"/>
                    <a:pt x="28846" y="51682"/>
                  </a:cubicBezTo>
                  <a:cubicBezTo>
                    <a:pt x="14790" y="51129"/>
                    <a:pt x="10289" y="48760"/>
                    <a:pt x="8986" y="46944"/>
                  </a:cubicBezTo>
                  <a:cubicBezTo>
                    <a:pt x="8276" y="45957"/>
                    <a:pt x="8552" y="44575"/>
                    <a:pt x="9460" y="43785"/>
                  </a:cubicBezTo>
                  <a:cubicBezTo>
                    <a:pt x="16014" y="38219"/>
                    <a:pt x="48626" y="34507"/>
                    <a:pt x="62011" y="33165"/>
                  </a:cubicBezTo>
                  <a:cubicBezTo>
                    <a:pt x="63866" y="32967"/>
                    <a:pt x="64498" y="30559"/>
                    <a:pt x="62958" y="29493"/>
                  </a:cubicBezTo>
                  <a:cubicBezTo>
                    <a:pt x="48192" y="19307"/>
                    <a:pt x="49218" y="13898"/>
                    <a:pt x="49218" y="13898"/>
                  </a:cubicBezTo>
                  <a:cubicBezTo>
                    <a:pt x="50284" y="8291"/>
                    <a:pt x="68288" y="14253"/>
                    <a:pt x="68288" y="14253"/>
                  </a:cubicBezTo>
                  <a:lnTo>
                    <a:pt x="102045" y="28190"/>
                  </a:lnTo>
                  <a:lnTo>
                    <a:pt x="218003" y="27124"/>
                  </a:lnTo>
                  <a:lnTo>
                    <a:pt x="217451" y="5449"/>
                  </a:lnTo>
                  <a:lnTo>
                    <a:pt x="300757" y="0"/>
                  </a:lnTo>
                  <a:lnTo>
                    <a:pt x="303955" y="29849"/>
                  </a:lnTo>
                  <a:cubicBezTo>
                    <a:pt x="304587" y="35850"/>
                    <a:pt x="304587" y="41890"/>
                    <a:pt x="303955" y="47892"/>
                  </a:cubicBezTo>
                  <a:cubicBezTo>
                    <a:pt x="303955" y="47892"/>
                    <a:pt x="303955" y="47931"/>
                    <a:pt x="303955" y="47971"/>
                  </a:cubicBezTo>
                  <a:cubicBezTo>
                    <a:pt x="300560" y="80425"/>
                    <a:pt x="283069" y="102850"/>
                    <a:pt x="251721" y="103600"/>
                  </a:cubicBezTo>
                  <a:lnTo>
                    <a:pt x="98057" y="93967"/>
                  </a:lnTo>
                  <a:lnTo>
                    <a:pt x="55496" y="95507"/>
                  </a:lnTo>
                  <a:cubicBezTo>
                    <a:pt x="38400" y="101863"/>
                    <a:pt x="29912" y="101626"/>
                    <a:pt x="25924" y="100560"/>
                  </a:cubicBezTo>
                  <a:cubicBezTo>
                    <a:pt x="23674" y="99968"/>
                    <a:pt x="22647" y="97283"/>
                    <a:pt x="23989" y="95388"/>
                  </a:cubicBezTo>
                  <a:cubicBezTo>
                    <a:pt x="26556" y="91716"/>
                    <a:pt x="32636" y="89071"/>
                    <a:pt x="37058" y="87531"/>
                  </a:cubicBezTo>
                  <a:cubicBezTo>
                    <a:pt x="37729" y="87294"/>
                    <a:pt x="37492" y="86347"/>
                    <a:pt x="36782" y="86386"/>
                  </a:cubicBezTo>
                  <a:cubicBezTo>
                    <a:pt x="22924" y="87137"/>
                    <a:pt x="15659" y="85360"/>
                    <a:pt x="12184" y="83978"/>
                  </a:cubicBezTo>
                  <a:cubicBezTo>
                    <a:pt x="10368" y="83267"/>
                    <a:pt x="9973" y="80819"/>
                    <a:pt x="11513" y="79556"/>
                  </a:cubicBezTo>
                  <a:cubicBezTo>
                    <a:pt x="15185" y="76476"/>
                    <a:pt x="22924" y="73555"/>
                    <a:pt x="28648" y="71699"/>
                  </a:cubicBezTo>
                  <a:cubicBezTo>
                    <a:pt x="29517" y="71423"/>
                    <a:pt x="29280" y="70120"/>
                    <a:pt x="28332" y="70159"/>
                  </a:cubicBezTo>
                  <a:cubicBezTo>
                    <a:pt x="12382" y="70988"/>
                    <a:pt x="4920" y="69212"/>
                    <a:pt x="1445" y="67514"/>
                  </a:cubicBezTo>
                  <a:cubicBezTo>
                    <a:pt x="-371" y="66645"/>
                    <a:pt x="-489" y="64119"/>
                    <a:pt x="1169" y="63013"/>
                  </a:cubicBezTo>
                  <a:cubicBezTo>
                    <a:pt x="8710" y="58039"/>
                    <a:pt x="21068" y="54840"/>
                    <a:pt x="29083" y="53142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7000734" y="2690096"/>
              <a:ext cx="878315" cy="304730"/>
            </a:xfrm>
            <a:custGeom>
              <a:avLst/>
              <a:gdLst/>
              <a:ahLst/>
              <a:cxnLst/>
              <a:rect l="l" t="t" r="r" b="b"/>
              <a:pathLst>
                <a:path w="307372" h="106642" extrusionOk="0">
                  <a:moveTo>
                    <a:pt x="253282" y="106643"/>
                  </a:moveTo>
                  <a:lnTo>
                    <a:pt x="99461" y="97009"/>
                  </a:lnTo>
                  <a:lnTo>
                    <a:pt x="57294" y="98549"/>
                  </a:lnTo>
                  <a:cubicBezTo>
                    <a:pt x="40278" y="104827"/>
                    <a:pt x="31473" y="104747"/>
                    <a:pt x="27051" y="103563"/>
                  </a:cubicBezTo>
                  <a:cubicBezTo>
                    <a:pt x="25512" y="103129"/>
                    <a:pt x="24248" y="101984"/>
                    <a:pt x="23695" y="100484"/>
                  </a:cubicBezTo>
                  <a:cubicBezTo>
                    <a:pt x="23143" y="98983"/>
                    <a:pt x="23379" y="97404"/>
                    <a:pt x="24248" y="96101"/>
                  </a:cubicBezTo>
                  <a:cubicBezTo>
                    <a:pt x="26143" y="93416"/>
                    <a:pt x="29657" y="91245"/>
                    <a:pt x="33250" y="89626"/>
                  </a:cubicBezTo>
                  <a:cubicBezTo>
                    <a:pt x="22629" y="89863"/>
                    <a:pt x="16510" y="88323"/>
                    <a:pt x="13114" y="86941"/>
                  </a:cubicBezTo>
                  <a:cubicBezTo>
                    <a:pt x="11772" y="86428"/>
                    <a:pt x="10864" y="85244"/>
                    <a:pt x="10627" y="83822"/>
                  </a:cubicBezTo>
                  <a:cubicBezTo>
                    <a:pt x="10390" y="82401"/>
                    <a:pt x="10903" y="80979"/>
                    <a:pt x="12048" y="80032"/>
                  </a:cubicBezTo>
                  <a:cubicBezTo>
                    <a:pt x="14970" y="77584"/>
                    <a:pt x="20221" y="75255"/>
                    <a:pt x="25196" y="73438"/>
                  </a:cubicBezTo>
                  <a:cubicBezTo>
                    <a:pt x="12048" y="73715"/>
                    <a:pt x="5534" y="72056"/>
                    <a:pt x="2296" y="70477"/>
                  </a:cubicBezTo>
                  <a:cubicBezTo>
                    <a:pt x="954" y="69846"/>
                    <a:pt x="125" y="68582"/>
                    <a:pt x="6" y="67082"/>
                  </a:cubicBezTo>
                  <a:cubicBezTo>
                    <a:pt x="-73" y="65581"/>
                    <a:pt x="598" y="64200"/>
                    <a:pt x="1822" y="63410"/>
                  </a:cubicBezTo>
                  <a:cubicBezTo>
                    <a:pt x="8060" y="59304"/>
                    <a:pt x="17418" y="56382"/>
                    <a:pt x="25433" y="54448"/>
                  </a:cubicBezTo>
                  <a:cubicBezTo>
                    <a:pt x="16549" y="53737"/>
                    <a:pt x="11298" y="52079"/>
                    <a:pt x="9324" y="49394"/>
                  </a:cubicBezTo>
                  <a:cubicBezTo>
                    <a:pt x="8179" y="47814"/>
                    <a:pt x="8495" y="45564"/>
                    <a:pt x="10035" y="44261"/>
                  </a:cubicBezTo>
                  <a:cubicBezTo>
                    <a:pt x="16668" y="38655"/>
                    <a:pt x="46318" y="34983"/>
                    <a:pt x="63414" y="33285"/>
                  </a:cubicBezTo>
                  <a:cubicBezTo>
                    <a:pt x="63730" y="33285"/>
                    <a:pt x="63848" y="33009"/>
                    <a:pt x="63888" y="32891"/>
                  </a:cubicBezTo>
                  <a:cubicBezTo>
                    <a:pt x="63888" y="32733"/>
                    <a:pt x="63927" y="32495"/>
                    <a:pt x="63691" y="32298"/>
                  </a:cubicBezTo>
                  <a:cubicBezTo>
                    <a:pt x="48885" y="22073"/>
                    <a:pt x="49122" y="16269"/>
                    <a:pt x="49359" y="15202"/>
                  </a:cubicBezTo>
                  <a:cubicBezTo>
                    <a:pt x="49556" y="14097"/>
                    <a:pt x="50227" y="13189"/>
                    <a:pt x="51254" y="12557"/>
                  </a:cubicBezTo>
                  <a:cubicBezTo>
                    <a:pt x="55952" y="9793"/>
                    <a:pt x="68863" y="13939"/>
                    <a:pt x="70323" y="14413"/>
                  </a:cubicBezTo>
                  <a:lnTo>
                    <a:pt x="103883" y="28271"/>
                  </a:lnTo>
                  <a:cubicBezTo>
                    <a:pt x="111582" y="28192"/>
                    <a:pt x="219525" y="27205"/>
                    <a:pt x="219525" y="27205"/>
                  </a:cubicBezTo>
                  <a:lnTo>
                    <a:pt x="219525" y="30166"/>
                  </a:lnTo>
                  <a:cubicBezTo>
                    <a:pt x="219525" y="30166"/>
                    <a:pt x="107989" y="31193"/>
                    <a:pt x="103607" y="31232"/>
                  </a:cubicBezTo>
                  <a:cubicBezTo>
                    <a:pt x="103251" y="31153"/>
                    <a:pt x="103212" y="31232"/>
                    <a:pt x="103014" y="31114"/>
                  </a:cubicBezTo>
                  <a:lnTo>
                    <a:pt x="69257" y="17177"/>
                  </a:lnTo>
                  <a:cubicBezTo>
                    <a:pt x="64362" y="15558"/>
                    <a:pt x="55399" y="13544"/>
                    <a:pt x="52715" y="15124"/>
                  </a:cubicBezTo>
                  <a:cubicBezTo>
                    <a:pt x="52320" y="15360"/>
                    <a:pt x="52241" y="15558"/>
                    <a:pt x="52201" y="15755"/>
                  </a:cubicBezTo>
                  <a:lnTo>
                    <a:pt x="52201" y="15755"/>
                  </a:lnTo>
                  <a:cubicBezTo>
                    <a:pt x="52201" y="15755"/>
                    <a:pt x="52004" y="20690"/>
                    <a:pt x="65309" y="29851"/>
                  </a:cubicBezTo>
                  <a:cubicBezTo>
                    <a:pt x="66533" y="30679"/>
                    <a:pt x="67086" y="32180"/>
                    <a:pt x="66691" y="33601"/>
                  </a:cubicBezTo>
                  <a:cubicBezTo>
                    <a:pt x="66296" y="35022"/>
                    <a:pt x="65112" y="36049"/>
                    <a:pt x="63651" y="36207"/>
                  </a:cubicBezTo>
                  <a:cubicBezTo>
                    <a:pt x="35579" y="38971"/>
                    <a:pt x="16233" y="42801"/>
                    <a:pt x="11930" y="46472"/>
                  </a:cubicBezTo>
                  <a:cubicBezTo>
                    <a:pt x="11574" y="46788"/>
                    <a:pt x="11456" y="47301"/>
                    <a:pt x="11693" y="47617"/>
                  </a:cubicBezTo>
                  <a:cubicBezTo>
                    <a:pt x="12443" y="48683"/>
                    <a:pt x="15838" y="51171"/>
                    <a:pt x="30447" y="51723"/>
                  </a:cubicBezTo>
                  <a:cubicBezTo>
                    <a:pt x="31631" y="51763"/>
                    <a:pt x="32539" y="52671"/>
                    <a:pt x="32658" y="53816"/>
                  </a:cubicBezTo>
                  <a:cubicBezTo>
                    <a:pt x="32737" y="54961"/>
                    <a:pt x="31987" y="55948"/>
                    <a:pt x="30881" y="56185"/>
                  </a:cubicBezTo>
                  <a:cubicBezTo>
                    <a:pt x="23893" y="57645"/>
                    <a:pt x="11022" y="60844"/>
                    <a:pt x="3481" y="65818"/>
                  </a:cubicBezTo>
                  <a:cubicBezTo>
                    <a:pt x="3007" y="66134"/>
                    <a:pt x="2967" y="66647"/>
                    <a:pt x="2967" y="66845"/>
                  </a:cubicBezTo>
                  <a:cubicBezTo>
                    <a:pt x="2967" y="67042"/>
                    <a:pt x="3046" y="67516"/>
                    <a:pt x="3560" y="67753"/>
                  </a:cubicBezTo>
                  <a:cubicBezTo>
                    <a:pt x="6837" y="69332"/>
                    <a:pt x="14022" y="71069"/>
                    <a:pt x="29736" y="70240"/>
                  </a:cubicBezTo>
                  <a:cubicBezTo>
                    <a:pt x="30921" y="70161"/>
                    <a:pt x="31908" y="70951"/>
                    <a:pt x="32105" y="72096"/>
                  </a:cubicBezTo>
                  <a:cubicBezTo>
                    <a:pt x="32302" y="73241"/>
                    <a:pt x="31671" y="74307"/>
                    <a:pt x="30565" y="74662"/>
                  </a:cubicBezTo>
                  <a:cubicBezTo>
                    <a:pt x="22550" y="77268"/>
                    <a:pt x="16628" y="79953"/>
                    <a:pt x="13943" y="82243"/>
                  </a:cubicBezTo>
                  <a:cubicBezTo>
                    <a:pt x="13509" y="82638"/>
                    <a:pt x="13509" y="83112"/>
                    <a:pt x="13549" y="83309"/>
                  </a:cubicBezTo>
                  <a:cubicBezTo>
                    <a:pt x="13549" y="83506"/>
                    <a:pt x="13706" y="83940"/>
                    <a:pt x="14220" y="84138"/>
                  </a:cubicBezTo>
                  <a:cubicBezTo>
                    <a:pt x="17181" y="85322"/>
                    <a:pt x="24248" y="87178"/>
                    <a:pt x="38185" y="86428"/>
                  </a:cubicBezTo>
                  <a:cubicBezTo>
                    <a:pt x="39251" y="86349"/>
                    <a:pt x="40159" y="87060"/>
                    <a:pt x="40357" y="88126"/>
                  </a:cubicBezTo>
                  <a:cubicBezTo>
                    <a:pt x="40554" y="89152"/>
                    <a:pt x="40001" y="90139"/>
                    <a:pt x="39014" y="90455"/>
                  </a:cubicBezTo>
                  <a:cubicBezTo>
                    <a:pt x="32855" y="92587"/>
                    <a:pt x="28473" y="95193"/>
                    <a:pt x="26657" y="97759"/>
                  </a:cubicBezTo>
                  <a:cubicBezTo>
                    <a:pt x="26301" y="98233"/>
                    <a:pt x="26262" y="98865"/>
                    <a:pt x="26459" y="99418"/>
                  </a:cubicBezTo>
                  <a:cubicBezTo>
                    <a:pt x="26696" y="100010"/>
                    <a:pt x="27170" y="100484"/>
                    <a:pt x="27801" y="100641"/>
                  </a:cubicBezTo>
                  <a:cubicBezTo>
                    <a:pt x="31078" y="101550"/>
                    <a:pt x="39172" y="102063"/>
                    <a:pt x="56465" y="95627"/>
                  </a:cubicBezTo>
                  <a:cubicBezTo>
                    <a:pt x="56623" y="95588"/>
                    <a:pt x="56781" y="95548"/>
                    <a:pt x="56939" y="95548"/>
                  </a:cubicBezTo>
                  <a:lnTo>
                    <a:pt x="99500" y="94009"/>
                  </a:lnTo>
                  <a:lnTo>
                    <a:pt x="253322" y="103642"/>
                  </a:lnTo>
                  <a:cubicBezTo>
                    <a:pt x="281907" y="102931"/>
                    <a:pt x="300424" y="83112"/>
                    <a:pt x="303977" y="49315"/>
                  </a:cubicBezTo>
                  <a:cubicBezTo>
                    <a:pt x="304609" y="43235"/>
                    <a:pt x="304609" y="37273"/>
                    <a:pt x="303977" y="31469"/>
                  </a:cubicBezTo>
                  <a:lnTo>
                    <a:pt x="300779" y="1621"/>
                  </a:lnTo>
                  <a:cubicBezTo>
                    <a:pt x="300700" y="792"/>
                    <a:pt x="301292" y="81"/>
                    <a:pt x="302082" y="2"/>
                  </a:cubicBezTo>
                  <a:cubicBezTo>
                    <a:pt x="302911" y="-38"/>
                    <a:pt x="303622" y="515"/>
                    <a:pt x="303701" y="1305"/>
                  </a:cubicBezTo>
                  <a:lnTo>
                    <a:pt x="306899" y="31153"/>
                  </a:lnTo>
                  <a:cubicBezTo>
                    <a:pt x="307530" y="37155"/>
                    <a:pt x="307530" y="43314"/>
                    <a:pt x="306899" y="49512"/>
                  </a:cubicBezTo>
                  <a:cubicBezTo>
                    <a:pt x="303148" y="85046"/>
                    <a:pt x="283604" y="105814"/>
                    <a:pt x="253243" y="1065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6528472" y="3395361"/>
              <a:ext cx="250231" cy="48172"/>
            </a:xfrm>
            <a:custGeom>
              <a:avLst/>
              <a:gdLst/>
              <a:ahLst/>
              <a:cxnLst/>
              <a:rect l="l" t="t" r="r" b="b"/>
              <a:pathLst>
                <a:path w="87570" h="16858" extrusionOk="0">
                  <a:moveTo>
                    <a:pt x="87018" y="16859"/>
                  </a:moveTo>
                  <a:lnTo>
                    <a:pt x="87571" y="0"/>
                  </a:lnTo>
                  <a:lnTo>
                    <a:pt x="2132" y="1382"/>
                  </a:lnTo>
                  <a:lnTo>
                    <a:pt x="0" y="15872"/>
                  </a:lnTo>
                  <a:lnTo>
                    <a:pt x="87018" y="16859"/>
                  </a:ln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6441132" y="2680513"/>
              <a:ext cx="1304354" cy="1017347"/>
            </a:xfrm>
            <a:custGeom>
              <a:avLst/>
              <a:gdLst/>
              <a:ahLst/>
              <a:cxnLst/>
              <a:rect l="l" t="t" r="r" b="b"/>
              <a:pathLst>
                <a:path w="456467" h="356027" extrusionOk="0">
                  <a:moveTo>
                    <a:pt x="244472" y="321812"/>
                  </a:moveTo>
                  <a:lnTo>
                    <a:pt x="147978" y="206169"/>
                  </a:lnTo>
                  <a:lnTo>
                    <a:pt x="145807" y="249363"/>
                  </a:lnTo>
                  <a:lnTo>
                    <a:pt x="0" y="251731"/>
                  </a:lnTo>
                  <a:lnTo>
                    <a:pt x="11845" y="97950"/>
                  </a:lnTo>
                  <a:cubicBezTo>
                    <a:pt x="13621" y="64035"/>
                    <a:pt x="30677" y="27356"/>
                    <a:pt x="65303" y="11524"/>
                  </a:cubicBezTo>
                  <a:cubicBezTo>
                    <a:pt x="92782" y="-1032"/>
                    <a:pt x="137989" y="-9441"/>
                    <a:pt x="174747" y="19894"/>
                  </a:cubicBezTo>
                  <a:lnTo>
                    <a:pt x="446145" y="180506"/>
                  </a:lnTo>
                  <a:lnTo>
                    <a:pt x="455818" y="255522"/>
                  </a:lnTo>
                  <a:cubicBezTo>
                    <a:pt x="459332" y="282646"/>
                    <a:pt x="448435" y="309809"/>
                    <a:pt x="426720" y="326471"/>
                  </a:cubicBezTo>
                  <a:cubicBezTo>
                    <a:pt x="402281" y="345264"/>
                    <a:pt x="364734" y="357504"/>
                    <a:pt x="318342" y="355885"/>
                  </a:cubicBezTo>
                  <a:lnTo>
                    <a:pt x="318342" y="355885"/>
                  </a:lnTo>
                  <a:cubicBezTo>
                    <a:pt x="289165" y="354858"/>
                    <a:pt x="261844" y="342264"/>
                    <a:pt x="244472" y="3218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6860421" y="3023976"/>
              <a:ext cx="12522" cy="250346"/>
            </a:xfrm>
            <a:custGeom>
              <a:avLst/>
              <a:gdLst/>
              <a:ahLst/>
              <a:cxnLst/>
              <a:rect l="l" t="t" r="r" b="b"/>
              <a:pathLst>
                <a:path w="4382" h="87610" extrusionOk="0">
                  <a:moveTo>
                    <a:pt x="1461" y="87610"/>
                  </a:moveTo>
                  <a:lnTo>
                    <a:pt x="1461" y="87610"/>
                  </a:lnTo>
                  <a:cubicBezTo>
                    <a:pt x="632" y="87610"/>
                    <a:pt x="0" y="86939"/>
                    <a:pt x="0" y="86110"/>
                  </a:cubicBezTo>
                  <a:lnTo>
                    <a:pt x="1421" y="1461"/>
                  </a:lnTo>
                  <a:cubicBezTo>
                    <a:pt x="1421" y="632"/>
                    <a:pt x="2093" y="0"/>
                    <a:pt x="2922" y="0"/>
                  </a:cubicBezTo>
                  <a:lnTo>
                    <a:pt x="2922" y="0"/>
                  </a:lnTo>
                  <a:cubicBezTo>
                    <a:pt x="3751" y="0"/>
                    <a:pt x="4383" y="671"/>
                    <a:pt x="4383" y="1500"/>
                  </a:cubicBezTo>
                  <a:lnTo>
                    <a:pt x="2961" y="86149"/>
                  </a:lnTo>
                  <a:cubicBezTo>
                    <a:pt x="2961" y="86979"/>
                    <a:pt x="2290" y="87610"/>
                    <a:pt x="1461" y="876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6236629" y="3640427"/>
              <a:ext cx="600309" cy="53812"/>
            </a:xfrm>
            <a:custGeom>
              <a:avLst/>
              <a:gdLst/>
              <a:ahLst/>
              <a:cxnLst/>
              <a:rect l="l" t="t" r="r" b="b"/>
              <a:pathLst>
                <a:path w="210082" h="18832" extrusionOk="0">
                  <a:moveTo>
                    <a:pt x="0" y="1343"/>
                  </a:moveTo>
                  <a:lnTo>
                    <a:pt x="118" y="18833"/>
                  </a:lnTo>
                  <a:lnTo>
                    <a:pt x="210083" y="18280"/>
                  </a:lnTo>
                  <a:lnTo>
                    <a:pt x="209017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6236713" y="3537737"/>
              <a:ext cx="246307" cy="106432"/>
            </a:xfrm>
            <a:custGeom>
              <a:avLst/>
              <a:gdLst/>
              <a:ahLst/>
              <a:cxnLst/>
              <a:rect l="l" t="t" r="r" b="b"/>
              <a:pathLst>
                <a:path w="86070" h="37192" extrusionOk="0">
                  <a:moveTo>
                    <a:pt x="57051" y="0"/>
                  </a:moveTo>
                  <a:lnTo>
                    <a:pt x="45207" y="4106"/>
                  </a:lnTo>
                  <a:cubicBezTo>
                    <a:pt x="26729" y="10502"/>
                    <a:pt x="11055" y="21991"/>
                    <a:pt x="0" y="37192"/>
                  </a:cubicBezTo>
                  <a:lnTo>
                    <a:pt x="86070" y="36639"/>
                  </a:lnTo>
                  <a:cubicBezTo>
                    <a:pt x="80188" y="16701"/>
                    <a:pt x="68067" y="5843"/>
                    <a:pt x="570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6399979" y="3440007"/>
              <a:ext cx="434767" cy="202694"/>
            </a:xfrm>
            <a:custGeom>
              <a:avLst/>
              <a:gdLst/>
              <a:ahLst/>
              <a:cxnLst/>
              <a:rect l="l" t="t" r="r" b="b"/>
              <a:pathLst>
                <a:path w="151926" h="70830" extrusionOk="0">
                  <a:moveTo>
                    <a:pt x="151926" y="70001"/>
                  </a:moveTo>
                  <a:lnTo>
                    <a:pt x="142490" y="36324"/>
                  </a:lnTo>
                  <a:lnTo>
                    <a:pt x="132501" y="790"/>
                  </a:lnTo>
                  <a:lnTo>
                    <a:pt x="44930" y="0"/>
                  </a:lnTo>
                  <a:lnTo>
                    <a:pt x="16424" y="28506"/>
                  </a:lnTo>
                  <a:lnTo>
                    <a:pt x="0" y="34191"/>
                  </a:lnTo>
                  <a:cubicBezTo>
                    <a:pt x="10976" y="40035"/>
                    <a:pt x="23136" y="50892"/>
                    <a:pt x="29019" y="70831"/>
                  </a:cubicBezTo>
                  <a:lnTo>
                    <a:pt x="111457" y="70278"/>
                  </a:lnTo>
                  <a:lnTo>
                    <a:pt x="151926" y="700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6777312" y="3650368"/>
              <a:ext cx="8981" cy="45577"/>
            </a:xfrm>
            <a:custGeom>
              <a:avLst/>
              <a:gdLst/>
              <a:ahLst/>
              <a:cxnLst/>
              <a:rect l="l" t="t" r="r" b="b"/>
              <a:pathLst>
                <a:path w="3143" h="15950" extrusionOk="0">
                  <a:moveTo>
                    <a:pt x="1642" y="15951"/>
                  </a:moveTo>
                  <a:cubicBezTo>
                    <a:pt x="1011" y="15951"/>
                    <a:pt x="379" y="15517"/>
                    <a:pt x="181" y="14845"/>
                  </a:cubicBezTo>
                  <a:cubicBezTo>
                    <a:pt x="103" y="14569"/>
                    <a:pt x="-134" y="13937"/>
                    <a:pt x="103" y="1461"/>
                  </a:cubicBezTo>
                  <a:cubicBezTo>
                    <a:pt x="103" y="632"/>
                    <a:pt x="774" y="0"/>
                    <a:pt x="1603" y="0"/>
                  </a:cubicBezTo>
                  <a:lnTo>
                    <a:pt x="1603" y="0"/>
                  </a:lnTo>
                  <a:cubicBezTo>
                    <a:pt x="2432" y="0"/>
                    <a:pt x="3064" y="671"/>
                    <a:pt x="3064" y="1500"/>
                  </a:cubicBezTo>
                  <a:cubicBezTo>
                    <a:pt x="2985" y="6199"/>
                    <a:pt x="2906" y="13227"/>
                    <a:pt x="3064" y="14056"/>
                  </a:cubicBezTo>
                  <a:cubicBezTo>
                    <a:pt x="3340" y="14845"/>
                    <a:pt x="2866" y="15596"/>
                    <a:pt x="2116" y="15832"/>
                  </a:cubicBezTo>
                  <a:cubicBezTo>
                    <a:pt x="1958" y="15872"/>
                    <a:pt x="1840" y="15911"/>
                    <a:pt x="1682" y="15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6724885" y="3650368"/>
              <a:ext cx="8981" cy="45577"/>
            </a:xfrm>
            <a:custGeom>
              <a:avLst/>
              <a:gdLst/>
              <a:ahLst/>
              <a:cxnLst/>
              <a:rect l="l" t="t" r="r" b="b"/>
              <a:pathLst>
                <a:path w="3143" h="15950" extrusionOk="0">
                  <a:moveTo>
                    <a:pt x="1642" y="15951"/>
                  </a:moveTo>
                  <a:cubicBezTo>
                    <a:pt x="1011" y="15951"/>
                    <a:pt x="379" y="15517"/>
                    <a:pt x="182" y="14845"/>
                  </a:cubicBezTo>
                  <a:cubicBezTo>
                    <a:pt x="103" y="14569"/>
                    <a:pt x="-134" y="13937"/>
                    <a:pt x="103" y="1461"/>
                  </a:cubicBezTo>
                  <a:cubicBezTo>
                    <a:pt x="103" y="632"/>
                    <a:pt x="774" y="0"/>
                    <a:pt x="1603" y="0"/>
                  </a:cubicBezTo>
                  <a:lnTo>
                    <a:pt x="1603" y="0"/>
                  </a:lnTo>
                  <a:cubicBezTo>
                    <a:pt x="2432" y="0"/>
                    <a:pt x="3064" y="671"/>
                    <a:pt x="3064" y="1500"/>
                  </a:cubicBezTo>
                  <a:cubicBezTo>
                    <a:pt x="2985" y="6199"/>
                    <a:pt x="2906" y="13227"/>
                    <a:pt x="3064" y="14056"/>
                  </a:cubicBezTo>
                  <a:cubicBezTo>
                    <a:pt x="3340" y="14845"/>
                    <a:pt x="2866" y="15596"/>
                    <a:pt x="2116" y="15832"/>
                  </a:cubicBezTo>
                  <a:cubicBezTo>
                    <a:pt x="1958" y="15872"/>
                    <a:pt x="1840" y="15911"/>
                    <a:pt x="1682" y="15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6672573" y="3650368"/>
              <a:ext cx="8981" cy="45577"/>
            </a:xfrm>
            <a:custGeom>
              <a:avLst/>
              <a:gdLst/>
              <a:ahLst/>
              <a:cxnLst/>
              <a:rect l="l" t="t" r="r" b="b"/>
              <a:pathLst>
                <a:path w="3143" h="15950" extrusionOk="0">
                  <a:moveTo>
                    <a:pt x="1642" y="15951"/>
                  </a:moveTo>
                  <a:cubicBezTo>
                    <a:pt x="1011" y="15951"/>
                    <a:pt x="379" y="15517"/>
                    <a:pt x="182" y="14845"/>
                  </a:cubicBezTo>
                  <a:cubicBezTo>
                    <a:pt x="103" y="14569"/>
                    <a:pt x="-134" y="13937"/>
                    <a:pt x="103" y="1461"/>
                  </a:cubicBezTo>
                  <a:cubicBezTo>
                    <a:pt x="103" y="632"/>
                    <a:pt x="774" y="0"/>
                    <a:pt x="1603" y="0"/>
                  </a:cubicBezTo>
                  <a:lnTo>
                    <a:pt x="1603" y="0"/>
                  </a:lnTo>
                  <a:cubicBezTo>
                    <a:pt x="2432" y="0"/>
                    <a:pt x="3064" y="671"/>
                    <a:pt x="3064" y="1500"/>
                  </a:cubicBezTo>
                  <a:cubicBezTo>
                    <a:pt x="2985" y="6199"/>
                    <a:pt x="2906" y="13227"/>
                    <a:pt x="3064" y="14056"/>
                  </a:cubicBezTo>
                  <a:cubicBezTo>
                    <a:pt x="3340" y="14845"/>
                    <a:pt x="2866" y="15596"/>
                    <a:pt x="2116" y="15832"/>
                  </a:cubicBezTo>
                  <a:cubicBezTo>
                    <a:pt x="1958" y="15872"/>
                    <a:pt x="1840" y="15911"/>
                    <a:pt x="1682" y="15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6620147" y="3650368"/>
              <a:ext cx="8981" cy="45577"/>
            </a:xfrm>
            <a:custGeom>
              <a:avLst/>
              <a:gdLst/>
              <a:ahLst/>
              <a:cxnLst/>
              <a:rect l="l" t="t" r="r" b="b"/>
              <a:pathLst>
                <a:path w="3143" h="15950" extrusionOk="0">
                  <a:moveTo>
                    <a:pt x="1642" y="15951"/>
                  </a:moveTo>
                  <a:cubicBezTo>
                    <a:pt x="1011" y="15951"/>
                    <a:pt x="379" y="15517"/>
                    <a:pt x="181" y="14845"/>
                  </a:cubicBezTo>
                  <a:cubicBezTo>
                    <a:pt x="103" y="14569"/>
                    <a:pt x="-134" y="13937"/>
                    <a:pt x="103" y="1461"/>
                  </a:cubicBezTo>
                  <a:cubicBezTo>
                    <a:pt x="103" y="632"/>
                    <a:pt x="774" y="0"/>
                    <a:pt x="1603" y="0"/>
                  </a:cubicBezTo>
                  <a:lnTo>
                    <a:pt x="1603" y="0"/>
                  </a:lnTo>
                  <a:cubicBezTo>
                    <a:pt x="2432" y="0"/>
                    <a:pt x="3064" y="671"/>
                    <a:pt x="3064" y="1500"/>
                  </a:cubicBezTo>
                  <a:cubicBezTo>
                    <a:pt x="2985" y="6199"/>
                    <a:pt x="2906" y="13227"/>
                    <a:pt x="3064" y="14056"/>
                  </a:cubicBezTo>
                  <a:cubicBezTo>
                    <a:pt x="3340" y="14845"/>
                    <a:pt x="2866" y="15596"/>
                    <a:pt x="2116" y="15832"/>
                  </a:cubicBezTo>
                  <a:cubicBezTo>
                    <a:pt x="1958" y="15872"/>
                    <a:pt x="1840" y="15911"/>
                    <a:pt x="1682" y="15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6567723" y="3650368"/>
              <a:ext cx="8981" cy="45577"/>
            </a:xfrm>
            <a:custGeom>
              <a:avLst/>
              <a:gdLst/>
              <a:ahLst/>
              <a:cxnLst/>
              <a:rect l="l" t="t" r="r" b="b"/>
              <a:pathLst>
                <a:path w="3143" h="15950" extrusionOk="0">
                  <a:moveTo>
                    <a:pt x="1642" y="15951"/>
                  </a:moveTo>
                  <a:cubicBezTo>
                    <a:pt x="1011" y="15951"/>
                    <a:pt x="379" y="15517"/>
                    <a:pt x="181" y="14845"/>
                  </a:cubicBezTo>
                  <a:cubicBezTo>
                    <a:pt x="103" y="14569"/>
                    <a:pt x="-134" y="13937"/>
                    <a:pt x="103" y="1461"/>
                  </a:cubicBezTo>
                  <a:cubicBezTo>
                    <a:pt x="103" y="632"/>
                    <a:pt x="774" y="0"/>
                    <a:pt x="1603" y="0"/>
                  </a:cubicBezTo>
                  <a:lnTo>
                    <a:pt x="1603" y="0"/>
                  </a:lnTo>
                  <a:cubicBezTo>
                    <a:pt x="2432" y="0"/>
                    <a:pt x="3064" y="671"/>
                    <a:pt x="3064" y="1500"/>
                  </a:cubicBezTo>
                  <a:cubicBezTo>
                    <a:pt x="2985" y="6199"/>
                    <a:pt x="2906" y="13227"/>
                    <a:pt x="3064" y="14056"/>
                  </a:cubicBezTo>
                  <a:cubicBezTo>
                    <a:pt x="3340" y="14845"/>
                    <a:pt x="2866" y="15596"/>
                    <a:pt x="2116" y="15832"/>
                  </a:cubicBezTo>
                  <a:cubicBezTo>
                    <a:pt x="1958" y="15872"/>
                    <a:pt x="1840" y="15911"/>
                    <a:pt x="1682" y="15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6515296" y="3650368"/>
              <a:ext cx="8981" cy="45577"/>
            </a:xfrm>
            <a:custGeom>
              <a:avLst/>
              <a:gdLst/>
              <a:ahLst/>
              <a:cxnLst/>
              <a:rect l="l" t="t" r="r" b="b"/>
              <a:pathLst>
                <a:path w="3143" h="15950" extrusionOk="0">
                  <a:moveTo>
                    <a:pt x="1642" y="15951"/>
                  </a:moveTo>
                  <a:cubicBezTo>
                    <a:pt x="1011" y="15951"/>
                    <a:pt x="379" y="15517"/>
                    <a:pt x="181" y="14845"/>
                  </a:cubicBezTo>
                  <a:cubicBezTo>
                    <a:pt x="103" y="14569"/>
                    <a:pt x="-134" y="13937"/>
                    <a:pt x="103" y="1461"/>
                  </a:cubicBezTo>
                  <a:cubicBezTo>
                    <a:pt x="103" y="632"/>
                    <a:pt x="774" y="0"/>
                    <a:pt x="1603" y="0"/>
                  </a:cubicBezTo>
                  <a:lnTo>
                    <a:pt x="1603" y="0"/>
                  </a:lnTo>
                  <a:cubicBezTo>
                    <a:pt x="2432" y="0"/>
                    <a:pt x="3064" y="671"/>
                    <a:pt x="3064" y="1500"/>
                  </a:cubicBezTo>
                  <a:cubicBezTo>
                    <a:pt x="2985" y="6199"/>
                    <a:pt x="2906" y="13227"/>
                    <a:pt x="3064" y="14056"/>
                  </a:cubicBezTo>
                  <a:cubicBezTo>
                    <a:pt x="3340" y="14845"/>
                    <a:pt x="2866" y="15596"/>
                    <a:pt x="2116" y="15832"/>
                  </a:cubicBezTo>
                  <a:cubicBezTo>
                    <a:pt x="1958" y="15872"/>
                    <a:pt x="1840" y="15911"/>
                    <a:pt x="1682" y="15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6462870" y="3650368"/>
              <a:ext cx="8981" cy="45577"/>
            </a:xfrm>
            <a:custGeom>
              <a:avLst/>
              <a:gdLst/>
              <a:ahLst/>
              <a:cxnLst/>
              <a:rect l="l" t="t" r="r" b="b"/>
              <a:pathLst>
                <a:path w="3143" h="15950" extrusionOk="0">
                  <a:moveTo>
                    <a:pt x="1642" y="15951"/>
                  </a:moveTo>
                  <a:cubicBezTo>
                    <a:pt x="1011" y="15951"/>
                    <a:pt x="379" y="15517"/>
                    <a:pt x="182" y="14845"/>
                  </a:cubicBezTo>
                  <a:cubicBezTo>
                    <a:pt x="103" y="14569"/>
                    <a:pt x="-134" y="13937"/>
                    <a:pt x="103" y="1461"/>
                  </a:cubicBezTo>
                  <a:cubicBezTo>
                    <a:pt x="103" y="632"/>
                    <a:pt x="774" y="0"/>
                    <a:pt x="1603" y="0"/>
                  </a:cubicBezTo>
                  <a:lnTo>
                    <a:pt x="1603" y="0"/>
                  </a:lnTo>
                  <a:cubicBezTo>
                    <a:pt x="2432" y="0"/>
                    <a:pt x="3064" y="671"/>
                    <a:pt x="3064" y="1500"/>
                  </a:cubicBezTo>
                  <a:cubicBezTo>
                    <a:pt x="2985" y="6199"/>
                    <a:pt x="2906" y="13227"/>
                    <a:pt x="3064" y="14056"/>
                  </a:cubicBezTo>
                  <a:cubicBezTo>
                    <a:pt x="3340" y="14845"/>
                    <a:pt x="2866" y="15596"/>
                    <a:pt x="2116" y="15832"/>
                  </a:cubicBezTo>
                  <a:cubicBezTo>
                    <a:pt x="1958" y="15872"/>
                    <a:pt x="1840" y="15911"/>
                    <a:pt x="1682" y="15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6410446" y="3650368"/>
              <a:ext cx="8981" cy="45577"/>
            </a:xfrm>
            <a:custGeom>
              <a:avLst/>
              <a:gdLst/>
              <a:ahLst/>
              <a:cxnLst/>
              <a:rect l="l" t="t" r="r" b="b"/>
              <a:pathLst>
                <a:path w="3143" h="15950" extrusionOk="0">
                  <a:moveTo>
                    <a:pt x="1642" y="15951"/>
                  </a:moveTo>
                  <a:cubicBezTo>
                    <a:pt x="1011" y="15951"/>
                    <a:pt x="379" y="15517"/>
                    <a:pt x="182" y="14845"/>
                  </a:cubicBezTo>
                  <a:cubicBezTo>
                    <a:pt x="103" y="14569"/>
                    <a:pt x="-134" y="13937"/>
                    <a:pt x="103" y="1461"/>
                  </a:cubicBezTo>
                  <a:cubicBezTo>
                    <a:pt x="103" y="632"/>
                    <a:pt x="774" y="0"/>
                    <a:pt x="1603" y="0"/>
                  </a:cubicBezTo>
                  <a:lnTo>
                    <a:pt x="1603" y="0"/>
                  </a:lnTo>
                  <a:cubicBezTo>
                    <a:pt x="2432" y="0"/>
                    <a:pt x="3064" y="671"/>
                    <a:pt x="3064" y="1500"/>
                  </a:cubicBezTo>
                  <a:cubicBezTo>
                    <a:pt x="2985" y="6199"/>
                    <a:pt x="2906" y="13227"/>
                    <a:pt x="3064" y="14056"/>
                  </a:cubicBezTo>
                  <a:cubicBezTo>
                    <a:pt x="3340" y="14845"/>
                    <a:pt x="2866" y="15596"/>
                    <a:pt x="2116" y="15832"/>
                  </a:cubicBezTo>
                  <a:cubicBezTo>
                    <a:pt x="1958" y="15872"/>
                    <a:pt x="1840" y="15911"/>
                    <a:pt x="1682" y="15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6358020" y="3650368"/>
              <a:ext cx="8981" cy="45577"/>
            </a:xfrm>
            <a:custGeom>
              <a:avLst/>
              <a:gdLst/>
              <a:ahLst/>
              <a:cxnLst/>
              <a:rect l="l" t="t" r="r" b="b"/>
              <a:pathLst>
                <a:path w="3143" h="15950" extrusionOk="0">
                  <a:moveTo>
                    <a:pt x="1642" y="15951"/>
                  </a:moveTo>
                  <a:cubicBezTo>
                    <a:pt x="1011" y="15951"/>
                    <a:pt x="379" y="15517"/>
                    <a:pt x="182" y="14845"/>
                  </a:cubicBezTo>
                  <a:cubicBezTo>
                    <a:pt x="103" y="14569"/>
                    <a:pt x="-134" y="13937"/>
                    <a:pt x="103" y="1461"/>
                  </a:cubicBezTo>
                  <a:cubicBezTo>
                    <a:pt x="103" y="632"/>
                    <a:pt x="695" y="158"/>
                    <a:pt x="1603" y="0"/>
                  </a:cubicBezTo>
                  <a:cubicBezTo>
                    <a:pt x="2432" y="0"/>
                    <a:pt x="3064" y="671"/>
                    <a:pt x="3064" y="1500"/>
                  </a:cubicBezTo>
                  <a:cubicBezTo>
                    <a:pt x="2985" y="6199"/>
                    <a:pt x="2906" y="13227"/>
                    <a:pt x="3064" y="14056"/>
                  </a:cubicBezTo>
                  <a:cubicBezTo>
                    <a:pt x="3340" y="14845"/>
                    <a:pt x="2866" y="15596"/>
                    <a:pt x="2116" y="15832"/>
                  </a:cubicBezTo>
                  <a:cubicBezTo>
                    <a:pt x="1958" y="15872"/>
                    <a:pt x="1840" y="15911"/>
                    <a:pt x="1682" y="15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6305596" y="3650368"/>
              <a:ext cx="8981" cy="45577"/>
            </a:xfrm>
            <a:custGeom>
              <a:avLst/>
              <a:gdLst/>
              <a:ahLst/>
              <a:cxnLst/>
              <a:rect l="l" t="t" r="r" b="b"/>
              <a:pathLst>
                <a:path w="3143" h="15950" extrusionOk="0">
                  <a:moveTo>
                    <a:pt x="1642" y="15951"/>
                  </a:moveTo>
                  <a:cubicBezTo>
                    <a:pt x="1011" y="15951"/>
                    <a:pt x="379" y="15517"/>
                    <a:pt x="182" y="14845"/>
                  </a:cubicBezTo>
                  <a:cubicBezTo>
                    <a:pt x="103" y="14569"/>
                    <a:pt x="-134" y="13937"/>
                    <a:pt x="103" y="1461"/>
                  </a:cubicBezTo>
                  <a:cubicBezTo>
                    <a:pt x="103" y="632"/>
                    <a:pt x="695" y="158"/>
                    <a:pt x="1603" y="0"/>
                  </a:cubicBezTo>
                  <a:cubicBezTo>
                    <a:pt x="2432" y="0"/>
                    <a:pt x="3064" y="671"/>
                    <a:pt x="3064" y="1500"/>
                  </a:cubicBezTo>
                  <a:cubicBezTo>
                    <a:pt x="2985" y="6199"/>
                    <a:pt x="2906" y="13227"/>
                    <a:pt x="3064" y="14056"/>
                  </a:cubicBezTo>
                  <a:cubicBezTo>
                    <a:pt x="3340" y="14845"/>
                    <a:pt x="2866" y="15596"/>
                    <a:pt x="2116" y="15832"/>
                  </a:cubicBezTo>
                  <a:cubicBezTo>
                    <a:pt x="1958" y="15872"/>
                    <a:pt x="1840" y="15911"/>
                    <a:pt x="1682" y="15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6232331" y="3636246"/>
              <a:ext cx="605619" cy="12296"/>
            </a:xfrm>
            <a:custGeom>
              <a:avLst/>
              <a:gdLst/>
              <a:ahLst/>
              <a:cxnLst/>
              <a:rect l="l" t="t" r="r" b="b"/>
              <a:pathLst>
                <a:path w="211940" h="4303" extrusionOk="0">
                  <a:moveTo>
                    <a:pt x="1502" y="4304"/>
                  </a:moveTo>
                  <a:cubicBezTo>
                    <a:pt x="673" y="4304"/>
                    <a:pt x="41" y="3633"/>
                    <a:pt x="2" y="2843"/>
                  </a:cubicBezTo>
                  <a:cubicBezTo>
                    <a:pt x="-38" y="2053"/>
                    <a:pt x="673" y="1343"/>
                    <a:pt x="1462" y="1343"/>
                  </a:cubicBezTo>
                  <a:lnTo>
                    <a:pt x="210440" y="0"/>
                  </a:lnTo>
                  <a:cubicBezTo>
                    <a:pt x="211230" y="158"/>
                    <a:pt x="211940" y="671"/>
                    <a:pt x="211940" y="1461"/>
                  </a:cubicBezTo>
                  <a:cubicBezTo>
                    <a:pt x="211940" y="2290"/>
                    <a:pt x="211269" y="2961"/>
                    <a:pt x="210479" y="2961"/>
                  </a:cubicBezTo>
                  <a:lnTo>
                    <a:pt x="1502" y="4304"/>
                  </a:lnTo>
                  <a:lnTo>
                    <a:pt x="1502" y="43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6317398" y="3477855"/>
              <a:ext cx="179477" cy="129953"/>
            </a:xfrm>
            <a:custGeom>
              <a:avLst/>
              <a:gdLst/>
              <a:ahLst/>
              <a:cxnLst/>
              <a:rect l="l" t="t" r="r" b="b"/>
              <a:pathLst>
                <a:path w="62809" h="45478" extrusionOk="0">
                  <a:moveTo>
                    <a:pt x="3874" y="45399"/>
                  </a:moveTo>
                  <a:cubicBezTo>
                    <a:pt x="3124" y="45399"/>
                    <a:pt x="2492" y="44847"/>
                    <a:pt x="2413" y="44096"/>
                  </a:cubicBezTo>
                  <a:lnTo>
                    <a:pt x="5" y="22658"/>
                  </a:lnTo>
                  <a:cubicBezTo>
                    <a:pt x="-34" y="22184"/>
                    <a:pt x="163" y="21671"/>
                    <a:pt x="518" y="21355"/>
                  </a:cubicBezTo>
                  <a:cubicBezTo>
                    <a:pt x="913" y="21039"/>
                    <a:pt x="1426" y="20920"/>
                    <a:pt x="1900" y="21078"/>
                  </a:cubicBezTo>
                  <a:lnTo>
                    <a:pt x="30525" y="29291"/>
                  </a:lnTo>
                  <a:lnTo>
                    <a:pt x="16232" y="13182"/>
                  </a:lnTo>
                  <a:cubicBezTo>
                    <a:pt x="15837" y="12708"/>
                    <a:pt x="15758" y="12037"/>
                    <a:pt x="16035" y="11524"/>
                  </a:cubicBezTo>
                  <a:cubicBezTo>
                    <a:pt x="16311" y="10971"/>
                    <a:pt x="16903" y="10655"/>
                    <a:pt x="17535" y="10734"/>
                  </a:cubicBezTo>
                  <a:lnTo>
                    <a:pt x="56464" y="15590"/>
                  </a:lnTo>
                  <a:cubicBezTo>
                    <a:pt x="51016" y="11050"/>
                    <a:pt x="41895" y="3509"/>
                    <a:pt x="40908" y="2522"/>
                  </a:cubicBezTo>
                  <a:cubicBezTo>
                    <a:pt x="40316" y="1930"/>
                    <a:pt x="40316" y="1021"/>
                    <a:pt x="40908" y="430"/>
                  </a:cubicBezTo>
                  <a:cubicBezTo>
                    <a:pt x="41500" y="-163"/>
                    <a:pt x="42409" y="-123"/>
                    <a:pt x="43001" y="430"/>
                  </a:cubicBezTo>
                  <a:cubicBezTo>
                    <a:pt x="43909" y="1338"/>
                    <a:pt x="55043" y="10576"/>
                    <a:pt x="62268" y="16538"/>
                  </a:cubicBezTo>
                  <a:cubicBezTo>
                    <a:pt x="62781" y="16972"/>
                    <a:pt x="62939" y="17644"/>
                    <a:pt x="62702" y="18275"/>
                  </a:cubicBezTo>
                  <a:cubicBezTo>
                    <a:pt x="62426" y="18867"/>
                    <a:pt x="61834" y="19262"/>
                    <a:pt x="61162" y="19144"/>
                  </a:cubicBezTo>
                  <a:lnTo>
                    <a:pt x="21088" y="14169"/>
                  </a:lnTo>
                  <a:lnTo>
                    <a:pt x="36170" y="31146"/>
                  </a:lnTo>
                  <a:cubicBezTo>
                    <a:pt x="36605" y="31620"/>
                    <a:pt x="36684" y="32370"/>
                    <a:pt x="36328" y="32923"/>
                  </a:cubicBezTo>
                  <a:cubicBezTo>
                    <a:pt x="35973" y="33476"/>
                    <a:pt x="35302" y="33752"/>
                    <a:pt x="34670" y="33555"/>
                  </a:cubicBezTo>
                  <a:lnTo>
                    <a:pt x="3282" y="24553"/>
                  </a:lnTo>
                  <a:lnTo>
                    <a:pt x="5453" y="43820"/>
                  </a:lnTo>
                  <a:cubicBezTo>
                    <a:pt x="5532" y="44649"/>
                    <a:pt x="4980" y="45360"/>
                    <a:pt x="4151" y="45478"/>
                  </a:cubicBezTo>
                  <a:cubicBezTo>
                    <a:pt x="4111" y="45478"/>
                    <a:pt x="4032" y="45478"/>
                    <a:pt x="3993" y="45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7622849" y="2691344"/>
              <a:ext cx="266365" cy="86194"/>
            </a:xfrm>
            <a:custGeom>
              <a:avLst/>
              <a:gdLst/>
              <a:ahLst/>
              <a:cxnLst/>
              <a:rect l="l" t="t" r="r" b="b"/>
              <a:pathLst>
                <a:path w="93216" h="30164" extrusionOk="0">
                  <a:moveTo>
                    <a:pt x="90098" y="0"/>
                  </a:moveTo>
                  <a:lnTo>
                    <a:pt x="93217" y="25703"/>
                  </a:lnTo>
                  <a:lnTo>
                    <a:pt x="1777" y="30164"/>
                  </a:lnTo>
                  <a:lnTo>
                    <a:pt x="0" y="4659"/>
                  </a:lnTo>
                  <a:lnTo>
                    <a:pt x="90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7618782" y="2687238"/>
              <a:ext cx="274734" cy="94583"/>
            </a:xfrm>
            <a:custGeom>
              <a:avLst/>
              <a:gdLst/>
              <a:ahLst/>
              <a:cxnLst/>
              <a:rect l="l" t="t" r="r" b="b"/>
              <a:pathLst>
                <a:path w="96145" h="33100" extrusionOk="0">
                  <a:moveTo>
                    <a:pt x="3198" y="33061"/>
                  </a:moveTo>
                  <a:cubicBezTo>
                    <a:pt x="2408" y="33061"/>
                    <a:pt x="1777" y="32469"/>
                    <a:pt x="1737" y="31679"/>
                  </a:cubicBezTo>
                  <a:lnTo>
                    <a:pt x="0" y="6174"/>
                  </a:lnTo>
                  <a:cubicBezTo>
                    <a:pt x="0" y="5779"/>
                    <a:pt x="118" y="5384"/>
                    <a:pt x="355" y="5108"/>
                  </a:cubicBezTo>
                  <a:cubicBezTo>
                    <a:pt x="632" y="4792"/>
                    <a:pt x="987" y="4634"/>
                    <a:pt x="1382" y="4634"/>
                  </a:cubicBezTo>
                  <a:lnTo>
                    <a:pt x="91480" y="14"/>
                  </a:lnTo>
                  <a:cubicBezTo>
                    <a:pt x="92230" y="-104"/>
                    <a:pt x="92940" y="528"/>
                    <a:pt x="93019" y="1317"/>
                  </a:cubicBezTo>
                  <a:lnTo>
                    <a:pt x="96138" y="27020"/>
                  </a:lnTo>
                  <a:cubicBezTo>
                    <a:pt x="96178" y="27415"/>
                    <a:pt x="96059" y="27849"/>
                    <a:pt x="95783" y="28165"/>
                  </a:cubicBezTo>
                  <a:cubicBezTo>
                    <a:pt x="95507" y="28481"/>
                    <a:pt x="95151" y="28678"/>
                    <a:pt x="94717" y="28678"/>
                  </a:cubicBezTo>
                  <a:lnTo>
                    <a:pt x="3277" y="33100"/>
                  </a:lnTo>
                  <a:lnTo>
                    <a:pt x="3198" y="33100"/>
                  </a:lnTo>
                  <a:close/>
                  <a:moveTo>
                    <a:pt x="3040" y="7476"/>
                  </a:moveTo>
                  <a:lnTo>
                    <a:pt x="4580" y="30020"/>
                  </a:lnTo>
                  <a:lnTo>
                    <a:pt x="92980" y="25757"/>
                  </a:lnTo>
                  <a:lnTo>
                    <a:pt x="90216" y="3015"/>
                  </a:lnTo>
                  <a:lnTo>
                    <a:pt x="3001" y="75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7629866" y="2670631"/>
              <a:ext cx="250246" cy="61636"/>
            </a:xfrm>
            <a:custGeom>
              <a:avLst/>
              <a:gdLst/>
              <a:ahLst/>
              <a:cxnLst/>
              <a:rect l="l" t="t" r="r" b="b"/>
              <a:pathLst>
                <a:path w="87575" h="21570" extrusionOk="0">
                  <a:moveTo>
                    <a:pt x="41767" y="21570"/>
                  </a:moveTo>
                  <a:cubicBezTo>
                    <a:pt x="41767" y="21570"/>
                    <a:pt x="41728" y="21570"/>
                    <a:pt x="41689" y="21570"/>
                  </a:cubicBezTo>
                  <a:cubicBezTo>
                    <a:pt x="41136" y="21570"/>
                    <a:pt x="40623" y="21176"/>
                    <a:pt x="40386" y="20662"/>
                  </a:cubicBezTo>
                  <a:lnTo>
                    <a:pt x="33950" y="5186"/>
                  </a:lnTo>
                  <a:lnTo>
                    <a:pt x="26646" y="20741"/>
                  </a:lnTo>
                  <a:cubicBezTo>
                    <a:pt x="26409" y="21215"/>
                    <a:pt x="25935" y="21570"/>
                    <a:pt x="25422" y="21570"/>
                  </a:cubicBezTo>
                  <a:cubicBezTo>
                    <a:pt x="24869" y="21570"/>
                    <a:pt x="24356" y="21373"/>
                    <a:pt x="24080" y="20900"/>
                  </a:cubicBezTo>
                  <a:lnTo>
                    <a:pt x="16104" y="8660"/>
                  </a:lnTo>
                  <a:lnTo>
                    <a:pt x="9866" y="20741"/>
                  </a:lnTo>
                  <a:cubicBezTo>
                    <a:pt x="9629" y="21215"/>
                    <a:pt x="9116" y="21531"/>
                    <a:pt x="8563" y="21531"/>
                  </a:cubicBezTo>
                  <a:cubicBezTo>
                    <a:pt x="8050" y="21452"/>
                    <a:pt x="7497" y="21215"/>
                    <a:pt x="7221" y="20702"/>
                  </a:cubicBezTo>
                  <a:lnTo>
                    <a:pt x="154" y="6330"/>
                  </a:lnTo>
                  <a:cubicBezTo>
                    <a:pt x="-202" y="5581"/>
                    <a:pt x="75" y="4712"/>
                    <a:pt x="825" y="4356"/>
                  </a:cubicBezTo>
                  <a:cubicBezTo>
                    <a:pt x="1575" y="4001"/>
                    <a:pt x="2444" y="4317"/>
                    <a:pt x="2799" y="5028"/>
                  </a:cubicBezTo>
                  <a:lnTo>
                    <a:pt x="8563" y="16754"/>
                  </a:lnTo>
                  <a:lnTo>
                    <a:pt x="14604" y="5028"/>
                  </a:lnTo>
                  <a:cubicBezTo>
                    <a:pt x="14841" y="4554"/>
                    <a:pt x="15315" y="4238"/>
                    <a:pt x="15828" y="4238"/>
                  </a:cubicBezTo>
                  <a:cubicBezTo>
                    <a:pt x="16341" y="4238"/>
                    <a:pt x="16854" y="4475"/>
                    <a:pt x="17131" y="4909"/>
                  </a:cubicBezTo>
                  <a:lnTo>
                    <a:pt x="25027" y="17030"/>
                  </a:lnTo>
                  <a:lnTo>
                    <a:pt x="32608" y="882"/>
                  </a:lnTo>
                  <a:cubicBezTo>
                    <a:pt x="32845" y="369"/>
                    <a:pt x="33318" y="13"/>
                    <a:pt x="33989" y="13"/>
                  </a:cubicBezTo>
                  <a:cubicBezTo>
                    <a:pt x="34582" y="13"/>
                    <a:pt x="35095" y="369"/>
                    <a:pt x="35332" y="921"/>
                  </a:cubicBezTo>
                  <a:lnTo>
                    <a:pt x="41886" y="16635"/>
                  </a:lnTo>
                  <a:lnTo>
                    <a:pt x="50098" y="1711"/>
                  </a:lnTo>
                  <a:cubicBezTo>
                    <a:pt x="50335" y="1277"/>
                    <a:pt x="50769" y="1001"/>
                    <a:pt x="51283" y="961"/>
                  </a:cubicBezTo>
                  <a:cubicBezTo>
                    <a:pt x="51756" y="882"/>
                    <a:pt x="52270" y="1159"/>
                    <a:pt x="52586" y="1553"/>
                  </a:cubicBezTo>
                  <a:lnTo>
                    <a:pt x="62298" y="14345"/>
                  </a:lnTo>
                  <a:lnTo>
                    <a:pt x="68931" y="842"/>
                  </a:lnTo>
                  <a:cubicBezTo>
                    <a:pt x="69168" y="369"/>
                    <a:pt x="69642" y="53"/>
                    <a:pt x="70155" y="13"/>
                  </a:cubicBezTo>
                  <a:cubicBezTo>
                    <a:pt x="70668" y="-66"/>
                    <a:pt x="71181" y="211"/>
                    <a:pt x="71497" y="645"/>
                  </a:cubicBezTo>
                  <a:lnTo>
                    <a:pt x="80262" y="13358"/>
                  </a:lnTo>
                  <a:lnTo>
                    <a:pt x="84684" y="1001"/>
                  </a:lnTo>
                  <a:cubicBezTo>
                    <a:pt x="84961" y="211"/>
                    <a:pt x="85829" y="-184"/>
                    <a:pt x="86579" y="92"/>
                  </a:cubicBezTo>
                  <a:cubicBezTo>
                    <a:pt x="87369" y="369"/>
                    <a:pt x="87764" y="1198"/>
                    <a:pt x="87487" y="1988"/>
                  </a:cubicBezTo>
                  <a:lnTo>
                    <a:pt x="82118" y="17069"/>
                  </a:lnTo>
                  <a:cubicBezTo>
                    <a:pt x="81921" y="17583"/>
                    <a:pt x="81486" y="17978"/>
                    <a:pt x="80933" y="18056"/>
                  </a:cubicBezTo>
                  <a:cubicBezTo>
                    <a:pt x="80381" y="18136"/>
                    <a:pt x="79828" y="17899"/>
                    <a:pt x="79512" y="17425"/>
                  </a:cubicBezTo>
                  <a:lnTo>
                    <a:pt x="70550" y="4435"/>
                  </a:lnTo>
                  <a:lnTo>
                    <a:pt x="63956" y="17820"/>
                  </a:lnTo>
                  <a:cubicBezTo>
                    <a:pt x="63719" y="18294"/>
                    <a:pt x="63285" y="18609"/>
                    <a:pt x="62772" y="18649"/>
                  </a:cubicBezTo>
                  <a:cubicBezTo>
                    <a:pt x="62259" y="18688"/>
                    <a:pt x="61745" y="18491"/>
                    <a:pt x="61469" y="18056"/>
                  </a:cubicBezTo>
                  <a:lnTo>
                    <a:pt x="51677" y="5186"/>
                  </a:lnTo>
                  <a:lnTo>
                    <a:pt x="43070" y="20781"/>
                  </a:lnTo>
                  <a:cubicBezTo>
                    <a:pt x="42794" y="21255"/>
                    <a:pt x="42320" y="21531"/>
                    <a:pt x="41767" y="21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7586677" y="2578117"/>
              <a:ext cx="40416" cy="130545"/>
            </a:xfrm>
            <a:custGeom>
              <a:avLst/>
              <a:gdLst/>
              <a:ahLst/>
              <a:cxnLst/>
              <a:rect l="l" t="t" r="r" b="b"/>
              <a:pathLst>
                <a:path w="14144" h="45685" extrusionOk="0">
                  <a:moveTo>
                    <a:pt x="12639" y="45686"/>
                  </a:moveTo>
                  <a:cubicBezTo>
                    <a:pt x="11968" y="45686"/>
                    <a:pt x="11376" y="45252"/>
                    <a:pt x="11218" y="44580"/>
                  </a:cubicBezTo>
                  <a:lnTo>
                    <a:pt x="45" y="1861"/>
                  </a:lnTo>
                  <a:cubicBezTo>
                    <a:pt x="-153" y="1071"/>
                    <a:pt x="321" y="242"/>
                    <a:pt x="1111" y="45"/>
                  </a:cubicBezTo>
                  <a:cubicBezTo>
                    <a:pt x="1900" y="-152"/>
                    <a:pt x="2690" y="321"/>
                    <a:pt x="2927" y="1111"/>
                  </a:cubicBezTo>
                  <a:lnTo>
                    <a:pt x="14100" y="43830"/>
                  </a:lnTo>
                  <a:cubicBezTo>
                    <a:pt x="14298" y="44620"/>
                    <a:pt x="13824" y="45449"/>
                    <a:pt x="13034" y="45646"/>
                  </a:cubicBezTo>
                  <a:cubicBezTo>
                    <a:pt x="12916" y="45646"/>
                    <a:pt x="12797" y="45686"/>
                    <a:pt x="12639" y="456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7302898" y="1991131"/>
              <a:ext cx="28604" cy="58819"/>
            </a:xfrm>
            <a:custGeom>
              <a:avLst/>
              <a:gdLst/>
              <a:ahLst/>
              <a:cxnLst/>
              <a:rect l="l" t="t" r="r" b="b"/>
              <a:pathLst>
                <a:path w="10010" h="20584" extrusionOk="0">
                  <a:moveTo>
                    <a:pt x="1491" y="20584"/>
                  </a:moveTo>
                  <a:cubicBezTo>
                    <a:pt x="1491" y="20584"/>
                    <a:pt x="1136" y="20584"/>
                    <a:pt x="939" y="20466"/>
                  </a:cubicBezTo>
                  <a:cubicBezTo>
                    <a:pt x="188" y="20150"/>
                    <a:pt x="-206" y="19321"/>
                    <a:pt x="110" y="18531"/>
                  </a:cubicBezTo>
                  <a:lnTo>
                    <a:pt x="7137" y="922"/>
                  </a:lnTo>
                  <a:cubicBezTo>
                    <a:pt x="7453" y="172"/>
                    <a:pt x="8282" y="-183"/>
                    <a:pt x="9072" y="93"/>
                  </a:cubicBezTo>
                  <a:cubicBezTo>
                    <a:pt x="9822" y="409"/>
                    <a:pt x="10217" y="1238"/>
                    <a:pt x="9901" y="2028"/>
                  </a:cubicBezTo>
                  <a:lnTo>
                    <a:pt x="2873" y="19637"/>
                  </a:lnTo>
                  <a:cubicBezTo>
                    <a:pt x="2636" y="20229"/>
                    <a:pt x="2084" y="20584"/>
                    <a:pt x="1491" y="205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7043284" y="2203118"/>
              <a:ext cx="277383" cy="180185"/>
            </a:xfrm>
            <a:custGeom>
              <a:avLst/>
              <a:gdLst/>
              <a:ahLst/>
              <a:cxnLst/>
              <a:rect l="l" t="t" r="r" b="b"/>
              <a:pathLst>
                <a:path w="97072" h="63057" extrusionOk="0">
                  <a:moveTo>
                    <a:pt x="48544" y="63058"/>
                  </a:moveTo>
                  <a:cubicBezTo>
                    <a:pt x="48110" y="63058"/>
                    <a:pt x="47676" y="62861"/>
                    <a:pt x="47399" y="62505"/>
                  </a:cubicBezTo>
                  <a:lnTo>
                    <a:pt x="337" y="4743"/>
                  </a:lnTo>
                  <a:cubicBezTo>
                    <a:pt x="-176" y="4112"/>
                    <a:pt x="-97" y="3164"/>
                    <a:pt x="534" y="2651"/>
                  </a:cubicBezTo>
                  <a:cubicBezTo>
                    <a:pt x="1166" y="2138"/>
                    <a:pt x="2114" y="2217"/>
                    <a:pt x="2627" y="2848"/>
                  </a:cubicBezTo>
                  <a:lnTo>
                    <a:pt x="48505" y="59149"/>
                  </a:lnTo>
                  <a:lnTo>
                    <a:pt x="94422" y="558"/>
                  </a:lnTo>
                  <a:cubicBezTo>
                    <a:pt x="94935" y="-74"/>
                    <a:pt x="95843" y="-192"/>
                    <a:pt x="96515" y="321"/>
                  </a:cubicBezTo>
                  <a:cubicBezTo>
                    <a:pt x="97146" y="834"/>
                    <a:pt x="97265" y="1743"/>
                    <a:pt x="96752" y="2414"/>
                  </a:cubicBezTo>
                  <a:lnTo>
                    <a:pt x="49689" y="62466"/>
                  </a:lnTo>
                  <a:cubicBezTo>
                    <a:pt x="49413" y="62821"/>
                    <a:pt x="48900" y="63137"/>
                    <a:pt x="48505" y="630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7015552" y="1772127"/>
              <a:ext cx="309030" cy="196496"/>
            </a:xfrm>
            <a:custGeom>
              <a:avLst/>
              <a:gdLst/>
              <a:ahLst/>
              <a:cxnLst/>
              <a:rect l="l" t="t" r="r" b="b"/>
              <a:pathLst>
                <a:path w="108147" h="68765" extrusionOk="0">
                  <a:moveTo>
                    <a:pt x="99020" y="15110"/>
                  </a:moveTo>
                  <a:cubicBezTo>
                    <a:pt x="99020" y="15110"/>
                    <a:pt x="93138" y="7253"/>
                    <a:pt x="72962" y="1804"/>
                  </a:cubicBezTo>
                  <a:cubicBezTo>
                    <a:pt x="48563" y="-4750"/>
                    <a:pt x="23136" y="7055"/>
                    <a:pt x="10700" y="29046"/>
                  </a:cubicBezTo>
                  <a:cubicBezTo>
                    <a:pt x="6791" y="35956"/>
                    <a:pt x="3080" y="44444"/>
                    <a:pt x="0" y="54947"/>
                  </a:cubicBezTo>
                  <a:cubicBezTo>
                    <a:pt x="0" y="54947"/>
                    <a:pt x="38258" y="51433"/>
                    <a:pt x="69014" y="37219"/>
                  </a:cubicBezTo>
                  <a:cubicBezTo>
                    <a:pt x="71818" y="44208"/>
                    <a:pt x="79753" y="55657"/>
                    <a:pt x="101903" y="68765"/>
                  </a:cubicBezTo>
                  <a:cubicBezTo>
                    <a:pt x="101903" y="68765"/>
                    <a:pt x="117735" y="35403"/>
                    <a:pt x="98981" y="151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4804372" y="3547449"/>
              <a:ext cx="9376" cy="756340"/>
            </a:xfrm>
            <a:custGeom>
              <a:avLst/>
              <a:gdLst/>
              <a:ahLst/>
              <a:cxnLst/>
              <a:rect l="l" t="t" r="r" b="b"/>
              <a:pathLst>
                <a:path w="3948" h="264686" extrusionOk="0">
                  <a:moveTo>
                    <a:pt x="1974" y="264687"/>
                  </a:moveTo>
                  <a:cubicBezTo>
                    <a:pt x="869" y="264687"/>
                    <a:pt x="0" y="263818"/>
                    <a:pt x="0" y="262713"/>
                  </a:cubicBezTo>
                  <a:lnTo>
                    <a:pt x="0" y="1974"/>
                  </a:lnTo>
                  <a:cubicBezTo>
                    <a:pt x="0" y="868"/>
                    <a:pt x="869" y="0"/>
                    <a:pt x="1974" y="0"/>
                  </a:cubicBezTo>
                  <a:cubicBezTo>
                    <a:pt x="3080" y="0"/>
                    <a:pt x="3948" y="868"/>
                    <a:pt x="3948" y="1974"/>
                  </a:cubicBezTo>
                  <a:lnTo>
                    <a:pt x="3948" y="262713"/>
                  </a:lnTo>
                  <a:cubicBezTo>
                    <a:pt x="3948" y="263818"/>
                    <a:pt x="3080" y="264687"/>
                    <a:pt x="1974" y="2646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3891614" y="4554708"/>
              <a:ext cx="4373329" cy="11281"/>
            </a:xfrm>
            <a:custGeom>
              <a:avLst/>
              <a:gdLst/>
              <a:ahLst/>
              <a:cxnLst/>
              <a:rect l="l" t="t" r="r" b="b"/>
              <a:pathLst>
                <a:path w="1530474" h="3948" extrusionOk="0">
                  <a:moveTo>
                    <a:pt x="1528501" y="3948"/>
                  </a:moveTo>
                  <a:lnTo>
                    <a:pt x="1974" y="3948"/>
                  </a:lnTo>
                  <a:cubicBezTo>
                    <a:pt x="869" y="3948"/>
                    <a:pt x="0" y="3080"/>
                    <a:pt x="0" y="1974"/>
                  </a:cubicBezTo>
                  <a:cubicBezTo>
                    <a:pt x="0" y="868"/>
                    <a:pt x="869" y="0"/>
                    <a:pt x="1974" y="0"/>
                  </a:cubicBezTo>
                  <a:lnTo>
                    <a:pt x="1528501" y="0"/>
                  </a:lnTo>
                  <a:cubicBezTo>
                    <a:pt x="1529606" y="0"/>
                    <a:pt x="1530475" y="868"/>
                    <a:pt x="1530475" y="1974"/>
                  </a:cubicBezTo>
                  <a:cubicBezTo>
                    <a:pt x="1530475" y="3080"/>
                    <a:pt x="1529606" y="3948"/>
                    <a:pt x="1528501" y="3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7135202" y="1778305"/>
              <a:ext cx="190212" cy="119926"/>
            </a:xfrm>
            <a:custGeom>
              <a:avLst/>
              <a:gdLst/>
              <a:ahLst/>
              <a:cxnLst/>
              <a:rect l="l" t="t" r="r" b="b"/>
              <a:pathLst>
                <a:path w="66566" h="41969" extrusionOk="0">
                  <a:moveTo>
                    <a:pt x="66132" y="41969"/>
                  </a:moveTo>
                  <a:cubicBezTo>
                    <a:pt x="10818" y="35849"/>
                    <a:pt x="3080" y="11134"/>
                    <a:pt x="513" y="3001"/>
                  </a:cubicBezTo>
                  <a:cubicBezTo>
                    <a:pt x="316" y="2369"/>
                    <a:pt x="158" y="1856"/>
                    <a:pt x="0" y="1500"/>
                  </a:cubicBezTo>
                  <a:lnTo>
                    <a:pt x="3632" y="0"/>
                  </a:lnTo>
                  <a:cubicBezTo>
                    <a:pt x="3830" y="434"/>
                    <a:pt x="4027" y="1066"/>
                    <a:pt x="4264" y="1816"/>
                  </a:cubicBezTo>
                  <a:cubicBezTo>
                    <a:pt x="6633" y="9318"/>
                    <a:pt x="13819" y="32217"/>
                    <a:pt x="66566" y="38061"/>
                  </a:cubicBezTo>
                  <a:lnTo>
                    <a:pt x="66132" y="419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7167405" y="1769831"/>
              <a:ext cx="157834" cy="104807"/>
            </a:xfrm>
            <a:custGeom>
              <a:avLst/>
              <a:gdLst/>
              <a:ahLst/>
              <a:cxnLst/>
              <a:rect l="l" t="t" r="r" b="b"/>
              <a:pathLst>
                <a:path w="55235" h="36678" extrusionOk="0">
                  <a:moveTo>
                    <a:pt x="54998" y="36639"/>
                  </a:moveTo>
                  <a:cubicBezTo>
                    <a:pt x="27361" y="35139"/>
                    <a:pt x="9081" y="24123"/>
                    <a:pt x="671" y="3830"/>
                  </a:cubicBezTo>
                  <a:cubicBezTo>
                    <a:pt x="395" y="3119"/>
                    <a:pt x="158" y="2566"/>
                    <a:pt x="0" y="2329"/>
                  </a:cubicBezTo>
                  <a:lnTo>
                    <a:pt x="3198" y="0"/>
                  </a:lnTo>
                  <a:cubicBezTo>
                    <a:pt x="3553" y="474"/>
                    <a:pt x="3869" y="1184"/>
                    <a:pt x="4343" y="2329"/>
                  </a:cubicBezTo>
                  <a:cubicBezTo>
                    <a:pt x="7225" y="9318"/>
                    <a:pt x="16030" y="30598"/>
                    <a:pt x="55235" y="32731"/>
                  </a:cubicBezTo>
                  <a:lnTo>
                    <a:pt x="55038" y="366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8058183" y="3547438"/>
              <a:ext cx="11281" cy="756340"/>
            </a:xfrm>
            <a:custGeom>
              <a:avLst/>
              <a:gdLst/>
              <a:ahLst/>
              <a:cxnLst/>
              <a:rect l="l" t="t" r="r" b="b"/>
              <a:pathLst>
                <a:path w="3948" h="264686" extrusionOk="0">
                  <a:moveTo>
                    <a:pt x="1974" y="264687"/>
                  </a:moveTo>
                  <a:cubicBezTo>
                    <a:pt x="869" y="264687"/>
                    <a:pt x="0" y="263818"/>
                    <a:pt x="0" y="262713"/>
                  </a:cubicBezTo>
                  <a:lnTo>
                    <a:pt x="0" y="1974"/>
                  </a:lnTo>
                  <a:cubicBezTo>
                    <a:pt x="0" y="868"/>
                    <a:pt x="869" y="0"/>
                    <a:pt x="1974" y="0"/>
                  </a:cubicBezTo>
                  <a:cubicBezTo>
                    <a:pt x="3080" y="0"/>
                    <a:pt x="3948" y="868"/>
                    <a:pt x="3948" y="1974"/>
                  </a:cubicBezTo>
                  <a:lnTo>
                    <a:pt x="3948" y="262713"/>
                  </a:lnTo>
                  <a:cubicBezTo>
                    <a:pt x="3948" y="263818"/>
                    <a:pt x="3080" y="264687"/>
                    <a:pt x="1974" y="2646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2"/>
          <p:cNvSpPr txBox="1">
            <a:spLocks noGrp="1"/>
          </p:cNvSpPr>
          <p:nvPr>
            <p:ph type="title"/>
          </p:nvPr>
        </p:nvSpPr>
        <p:spPr>
          <a:xfrm>
            <a:off x="900000" y="891200"/>
            <a:ext cx="1377300" cy="9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02.</a:t>
            </a:r>
            <a:endParaRPr/>
          </a:p>
        </p:txBody>
      </p:sp>
      <p:sp>
        <p:nvSpPr>
          <p:cNvPr id="832" name="Google Shape;832;p32"/>
          <p:cNvSpPr txBox="1">
            <a:spLocks noGrp="1"/>
          </p:cNvSpPr>
          <p:nvPr>
            <p:ph type="title" idx="2"/>
          </p:nvPr>
        </p:nvSpPr>
        <p:spPr>
          <a:xfrm>
            <a:off x="810000" y="1837700"/>
            <a:ext cx="3740400" cy="18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Latar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Belakang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Pemilihan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 Ide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33" name="Google Shape;833;p32"/>
          <p:cNvGrpSpPr/>
          <p:nvPr/>
        </p:nvGrpSpPr>
        <p:grpSpPr>
          <a:xfrm>
            <a:off x="4822540" y="1612894"/>
            <a:ext cx="2973015" cy="2602661"/>
            <a:chOff x="2899469" y="3308090"/>
            <a:chExt cx="1006471" cy="881093"/>
          </a:xfrm>
        </p:grpSpPr>
        <p:sp>
          <p:nvSpPr>
            <p:cNvPr id="834" name="Google Shape;834;p32"/>
            <p:cNvSpPr/>
            <p:nvPr/>
          </p:nvSpPr>
          <p:spPr>
            <a:xfrm>
              <a:off x="3275297" y="3316440"/>
              <a:ext cx="132382" cy="872151"/>
            </a:xfrm>
            <a:custGeom>
              <a:avLst/>
              <a:gdLst/>
              <a:ahLst/>
              <a:cxnLst/>
              <a:rect l="l" t="t" r="r" b="b"/>
              <a:pathLst>
                <a:path w="132382" h="872151" extrusionOk="0">
                  <a:moveTo>
                    <a:pt x="132383" y="869940"/>
                  </a:moveTo>
                  <a:lnTo>
                    <a:pt x="122354" y="16421"/>
                  </a:lnTo>
                  <a:cubicBezTo>
                    <a:pt x="100442" y="-6518"/>
                    <a:pt x="21360" y="-5096"/>
                    <a:pt x="0" y="18632"/>
                  </a:cubicBezTo>
                  <a:cubicBezTo>
                    <a:pt x="0" y="18632"/>
                    <a:pt x="10028" y="872151"/>
                    <a:pt x="10028" y="872151"/>
                  </a:cubicBezTo>
                  <a:lnTo>
                    <a:pt x="132383" y="8699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3276284" y="3503304"/>
              <a:ext cx="124407" cy="4303"/>
            </a:xfrm>
            <a:custGeom>
              <a:avLst/>
              <a:gdLst/>
              <a:ahLst/>
              <a:cxnLst/>
              <a:rect l="l" t="t" r="r" b="b"/>
              <a:pathLst>
                <a:path w="124407" h="4303" extrusionOk="0">
                  <a:moveTo>
                    <a:pt x="1027" y="4303"/>
                  </a:moveTo>
                  <a:cubicBezTo>
                    <a:pt x="474" y="4303"/>
                    <a:pt x="0" y="3869"/>
                    <a:pt x="0" y="3277"/>
                  </a:cubicBezTo>
                  <a:cubicBezTo>
                    <a:pt x="0" y="2724"/>
                    <a:pt x="434" y="2250"/>
                    <a:pt x="1027" y="2211"/>
                  </a:cubicBezTo>
                  <a:lnTo>
                    <a:pt x="123381" y="0"/>
                  </a:lnTo>
                  <a:lnTo>
                    <a:pt x="123381" y="0"/>
                  </a:lnTo>
                  <a:cubicBezTo>
                    <a:pt x="123934" y="0"/>
                    <a:pt x="124407" y="434"/>
                    <a:pt x="124407" y="1027"/>
                  </a:cubicBezTo>
                  <a:cubicBezTo>
                    <a:pt x="124407" y="1579"/>
                    <a:pt x="123973" y="2053"/>
                    <a:pt x="123381" y="2092"/>
                  </a:cubicBezTo>
                  <a:lnTo>
                    <a:pt x="1027" y="4303"/>
                  </a:lnTo>
                  <a:lnTo>
                    <a:pt x="1027" y="43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3276086" y="3488025"/>
              <a:ext cx="124407" cy="4303"/>
            </a:xfrm>
            <a:custGeom>
              <a:avLst/>
              <a:gdLst/>
              <a:ahLst/>
              <a:cxnLst/>
              <a:rect l="l" t="t" r="r" b="b"/>
              <a:pathLst>
                <a:path w="124407" h="4303" extrusionOk="0">
                  <a:moveTo>
                    <a:pt x="1027" y="4303"/>
                  </a:moveTo>
                  <a:cubicBezTo>
                    <a:pt x="474" y="4303"/>
                    <a:pt x="0" y="3869"/>
                    <a:pt x="0" y="3277"/>
                  </a:cubicBezTo>
                  <a:cubicBezTo>
                    <a:pt x="0" y="2724"/>
                    <a:pt x="434" y="2250"/>
                    <a:pt x="1027" y="2211"/>
                  </a:cubicBezTo>
                  <a:lnTo>
                    <a:pt x="123381" y="0"/>
                  </a:lnTo>
                  <a:lnTo>
                    <a:pt x="123381" y="0"/>
                  </a:lnTo>
                  <a:cubicBezTo>
                    <a:pt x="123934" y="0"/>
                    <a:pt x="124407" y="434"/>
                    <a:pt x="124407" y="1027"/>
                  </a:cubicBezTo>
                  <a:cubicBezTo>
                    <a:pt x="124407" y="1579"/>
                    <a:pt x="123973" y="2053"/>
                    <a:pt x="123381" y="2092"/>
                  </a:cubicBezTo>
                  <a:lnTo>
                    <a:pt x="1027" y="4303"/>
                  </a:lnTo>
                  <a:lnTo>
                    <a:pt x="1027" y="43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3275178" y="3408390"/>
              <a:ext cx="124407" cy="4303"/>
            </a:xfrm>
            <a:custGeom>
              <a:avLst/>
              <a:gdLst/>
              <a:ahLst/>
              <a:cxnLst/>
              <a:rect l="l" t="t" r="r" b="b"/>
              <a:pathLst>
                <a:path w="124407" h="4303" extrusionOk="0">
                  <a:moveTo>
                    <a:pt x="1027" y="4303"/>
                  </a:moveTo>
                  <a:cubicBezTo>
                    <a:pt x="474" y="4303"/>
                    <a:pt x="0" y="3869"/>
                    <a:pt x="0" y="3277"/>
                  </a:cubicBezTo>
                  <a:cubicBezTo>
                    <a:pt x="0" y="2724"/>
                    <a:pt x="434" y="2250"/>
                    <a:pt x="1027" y="2211"/>
                  </a:cubicBezTo>
                  <a:lnTo>
                    <a:pt x="123381" y="0"/>
                  </a:lnTo>
                  <a:lnTo>
                    <a:pt x="123381" y="0"/>
                  </a:lnTo>
                  <a:cubicBezTo>
                    <a:pt x="123934" y="0"/>
                    <a:pt x="124407" y="434"/>
                    <a:pt x="124407" y="1026"/>
                  </a:cubicBezTo>
                  <a:cubicBezTo>
                    <a:pt x="124407" y="1579"/>
                    <a:pt x="123973" y="2053"/>
                    <a:pt x="123381" y="2092"/>
                  </a:cubicBezTo>
                  <a:lnTo>
                    <a:pt x="1027" y="4303"/>
                  </a:lnTo>
                  <a:lnTo>
                    <a:pt x="1027" y="43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3274981" y="3393071"/>
              <a:ext cx="124407" cy="4303"/>
            </a:xfrm>
            <a:custGeom>
              <a:avLst/>
              <a:gdLst/>
              <a:ahLst/>
              <a:cxnLst/>
              <a:rect l="l" t="t" r="r" b="b"/>
              <a:pathLst>
                <a:path w="124407" h="4303" extrusionOk="0">
                  <a:moveTo>
                    <a:pt x="1027" y="4303"/>
                  </a:moveTo>
                  <a:cubicBezTo>
                    <a:pt x="474" y="4303"/>
                    <a:pt x="0" y="3869"/>
                    <a:pt x="0" y="3277"/>
                  </a:cubicBezTo>
                  <a:cubicBezTo>
                    <a:pt x="0" y="2724"/>
                    <a:pt x="434" y="2250"/>
                    <a:pt x="1027" y="2211"/>
                  </a:cubicBezTo>
                  <a:lnTo>
                    <a:pt x="123381" y="0"/>
                  </a:lnTo>
                  <a:lnTo>
                    <a:pt x="123381" y="0"/>
                  </a:lnTo>
                  <a:cubicBezTo>
                    <a:pt x="123934" y="0"/>
                    <a:pt x="124407" y="434"/>
                    <a:pt x="124407" y="1026"/>
                  </a:cubicBezTo>
                  <a:cubicBezTo>
                    <a:pt x="124407" y="1579"/>
                    <a:pt x="123973" y="2053"/>
                    <a:pt x="123381" y="2092"/>
                  </a:cubicBezTo>
                  <a:lnTo>
                    <a:pt x="1027" y="4303"/>
                  </a:lnTo>
                  <a:lnTo>
                    <a:pt x="1027" y="43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3283667" y="4131461"/>
              <a:ext cx="124407" cy="4303"/>
            </a:xfrm>
            <a:custGeom>
              <a:avLst/>
              <a:gdLst/>
              <a:ahLst/>
              <a:cxnLst/>
              <a:rect l="l" t="t" r="r" b="b"/>
              <a:pathLst>
                <a:path w="124407" h="4303" extrusionOk="0">
                  <a:moveTo>
                    <a:pt x="1027" y="4303"/>
                  </a:moveTo>
                  <a:cubicBezTo>
                    <a:pt x="474" y="4303"/>
                    <a:pt x="0" y="3869"/>
                    <a:pt x="0" y="3277"/>
                  </a:cubicBezTo>
                  <a:cubicBezTo>
                    <a:pt x="0" y="2724"/>
                    <a:pt x="434" y="2250"/>
                    <a:pt x="1027" y="2211"/>
                  </a:cubicBezTo>
                  <a:lnTo>
                    <a:pt x="123381" y="0"/>
                  </a:lnTo>
                  <a:lnTo>
                    <a:pt x="123381" y="0"/>
                  </a:lnTo>
                  <a:cubicBezTo>
                    <a:pt x="123934" y="0"/>
                    <a:pt x="124407" y="434"/>
                    <a:pt x="124407" y="1027"/>
                  </a:cubicBezTo>
                  <a:cubicBezTo>
                    <a:pt x="124407" y="1579"/>
                    <a:pt x="123973" y="2053"/>
                    <a:pt x="123381" y="2092"/>
                  </a:cubicBezTo>
                  <a:lnTo>
                    <a:pt x="1027" y="4303"/>
                  </a:lnTo>
                  <a:lnTo>
                    <a:pt x="1027" y="43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3283470" y="4116142"/>
              <a:ext cx="124407" cy="4303"/>
            </a:xfrm>
            <a:custGeom>
              <a:avLst/>
              <a:gdLst/>
              <a:ahLst/>
              <a:cxnLst/>
              <a:rect l="l" t="t" r="r" b="b"/>
              <a:pathLst>
                <a:path w="124407" h="4303" extrusionOk="0">
                  <a:moveTo>
                    <a:pt x="1027" y="4303"/>
                  </a:moveTo>
                  <a:cubicBezTo>
                    <a:pt x="474" y="4303"/>
                    <a:pt x="0" y="3869"/>
                    <a:pt x="0" y="3277"/>
                  </a:cubicBezTo>
                  <a:cubicBezTo>
                    <a:pt x="0" y="2724"/>
                    <a:pt x="434" y="2250"/>
                    <a:pt x="1027" y="2211"/>
                  </a:cubicBezTo>
                  <a:lnTo>
                    <a:pt x="123381" y="0"/>
                  </a:lnTo>
                  <a:lnTo>
                    <a:pt x="123381" y="0"/>
                  </a:lnTo>
                  <a:cubicBezTo>
                    <a:pt x="123934" y="0"/>
                    <a:pt x="124407" y="434"/>
                    <a:pt x="124407" y="1027"/>
                  </a:cubicBezTo>
                  <a:cubicBezTo>
                    <a:pt x="124407" y="1579"/>
                    <a:pt x="123973" y="2053"/>
                    <a:pt x="123381" y="2092"/>
                  </a:cubicBezTo>
                  <a:lnTo>
                    <a:pt x="1027" y="4303"/>
                  </a:lnTo>
                  <a:lnTo>
                    <a:pt x="1027" y="43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3282561" y="4036507"/>
              <a:ext cx="124407" cy="4303"/>
            </a:xfrm>
            <a:custGeom>
              <a:avLst/>
              <a:gdLst/>
              <a:ahLst/>
              <a:cxnLst/>
              <a:rect l="l" t="t" r="r" b="b"/>
              <a:pathLst>
                <a:path w="124407" h="4303" extrusionOk="0">
                  <a:moveTo>
                    <a:pt x="1027" y="4304"/>
                  </a:moveTo>
                  <a:cubicBezTo>
                    <a:pt x="474" y="4304"/>
                    <a:pt x="0" y="3869"/>
                    <a:pt x="0" y="3277"/>
                  </a:cubicBezTo>
                  <a:cubicBezTo>
                    <a:pt x="0" y="2724"/>
                    <a:pt x="434" y="2250"/>
                    <a:pt x="1027" y="2211"/>
                  </a:cubicBezTo>
                  <a:lnTo>
                    <a:pt x="123381" y="0"/>
                  </a:lnTo>
                  <a:lnTo>
                    <a:pt x="123381" y="0"/>
                  </a:lnTo>
                  <a:cubicBezTo>
                    <a:pt x="123934" y="0"/>
                    <a:pt x="124407" y="434"/>
                    <a:pt x="124407" y="1027"/>
                  </a:cubicBezTo>
                  <a:cubicBezTo>
                    <a:pt x="124407" y="1579"/>
                    <a:pt x="123973" y="2053"/>
                    <a:pt x="123381" y="2093"/>
                  </a:cubicBezTo>
                  <a:lnTo>
                    <a:pt x="1027" y="4304"/>
                  </a:lnTo>
                  <a:lnTo>
                    <a:pt x="1027" y="43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3282364" y="4021188"/>
              <a:ext cx="124407" cy="4303"/>
            </a:xfrm>
            <a:custGeom>
              <a:avLst/>
              <a:gdLst/>
              <a:ahLst/>
              <a:cxnLst/>
              <a:rect l="l" t="t" r="r" b="b"/>
              <a:pathLst>
                <a:path w="124407" h="4303" extrusionOk="0">
                  <a:moveTo>
                    <a:pt x="1027" y="4304"/>
                  </a:moveTo>
                  <a:cubicBezTo>
                    <a:pt x="474" y="4304"/>
                    <a:pt x="0" y="3869"/>
                    <a:pt x="0" y="3277"/>
                  </a:cubicBezTo>
                  <a:cubicBezTo>
                    <a:pt x="0" y="2724"/>
                    <a:pt x="434" y="2250"/>
                    <a:pt x="1027" y="2211"/>
                  </a:cubicBezTo>
                  <a:lnTo>
                    <a:pt x="123381" y="0"/>
                  </a:lnTo>
                  <a:lnTo>
                    <a:pt x="123381" y="0"/>
                  </a:lnTo>
                  <a:cubicBezTo>
                    <a:pt x="123934" y="0"/>
                    <a:pt x="124407" y="434"/>
                    <a:pt x="124407" y="1027"/>
                  </a:cubicBezTo>
                  <a:cubicBezTo>
                    <a:pt x="124407" y="1579"/>
                    <a:pt x="123973" y="2053"/>
                    <a:pt x="123381" y="2093"/>
                  </a:cubicBezTo>
                  <a:lnTo>
                    <a:pt x="1027" y="4304"/>
                  </a:lnTo>
                  <a:lnTo>
                    <a:pt x="1027" y="43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3316200" y="3539983"/>
              <a:ext cx="51326" cy="425061"/>
            </a:xfrm>
            <a:custGeom>
              <a:avLst/>
              <a:gdLst/>
              <a:ahLst/>
              <a:cxnLst/>
              <a:rect l="l" t="t" r="r" b="b"/>
              <a:pathLst>
                <a:path w="51326" h="425061" extrusionOk="0">
                  <a:moveTo>
                    <a:pt x="51326" y="212531"/>
                  </a:moveTo>
                  <a:cubicBezTo>
                    <a:pt x="51326" y="329908"/>
                    <a:pt x="39837" y="425062"/>
                    <a:pt x="25663" y="425062"/>
                  </a:cubicBezTo>
                  <a:cubicBezTo>
                    <a:pt x="11490" y="425062"/>
                    <a:pt x="0" y="329908"/>
                    <a:pt x="0" y="212531"/>
                  </a:cubicBezTo>
                  <a:cubicBezTo>
                    <a:pt x="0" y="95153"/>
                    <a:pt x="11490" y="0"/>
                    <a:pt x="25663" y="0"/>
                  </a:cubicBezTo>
                  <a:cubicBezTo>
                    <a:pt x="39837" y="0"/>
                    <a:pt x="51326" y="95153"/>
                    <a:pt x="51326" y="2125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3315173" y="3538996"/>
              <a:ext cx="53379" cy="427114"/>
            </a:xfrm>
            <a:custGeom>
              <a:avLst/>
              <a:gdLst/>
              <a:ahLst/>
              <a:cxnLst/>
              <a:rect l="l" t="t" r="r" b="b"/>
              <a:pathLst>
                <a:path w="53379" h="427114" extrusionOk="0">
                  <a:moveTo>
                    <a:pt x="26690" y="427115"/>
                  </a:moveTo>
                  <a:cubicBezTo>
                    <a:pt x="9989" y="427115"/>
                    <a:pt x="0" y="318540"/>
                    <a:pt x="0" y="213558"/>
                  </a:cubicBezTo>
                  <a:cubicBezTo>
                    <a:pt x="0" y="108575"/>
                    <a:pt x="9989" y="0"/>
                    <a:pt x="26690" y="0"/>
                  </a:cubicBezTo>
                  <a:cubicBezTo>
                    <a:pt x="43391" y="0"/>
                    <a:pt x="53379" y="108575"/>
                    <a:pt x="53379" y="213558"/>
                  </a:cubicBezTo>
                  <a:cubicBezTo>
                    <a:pt x="53379" y="318540"/>
                    <a:pt x="43391" y="427115"/>
                    <a:pt x="26690" y="427115"/>
                  </a:cubicBezTo>
                  <a:close/>
                  <a:moveTo>
                    <a:pt x="26690" y="2014"/>
                  </a:moveTo>
                  <a:cubicBezTo>
                    <a:pt x="14806" y="2014"/>
                    <a:pt x="2053" y="87018"/>
                    <a:pt x="2053" y="213518"/>
                  </a:cubicBezTo>
                  <a:cubicBezTo>
                    <a:pt x="2053" y="340018"/>
                    <a:pt x="14806" y="425022"/>
                    <a:pt x="26690" y="425022"/>
                  </a:cubicBezTo>
                  <a:cubicBezTo>
                    <a:pt x="38574" y="425022"/>
                    <a:pt x="51326" y="340018"/>
                    <a:pt x="51326" y="213518"/>
                  </a:cubicBezTo>
                  <a:cubicBezTo>
                    <a:pt x="51326" y="87018"/>
                    <a:pt x="38574" y="2014"/>
                    <a:pt x="26690" y="20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3610340" y="3315045"/>
              <a:ext cx="123815" cy="872085"/>
            </a:xfrm>
            <a:custGeom>
              <a:avLst/>
              <a:gdLst/>
              <a:ahLst/>
              <a:cxnLst/>
              <a:rect l="l" t="t" r="r" b="b"/>
              <a:pathLst>
                <a:path w="123815" h="872085" extrusionOk="0">
                  <a:moveTo>
                    <a:pt x="123815" y="872086"/>
                  </a:moveTo>
                  <a:lnTo>
                    <a:pt x="122354" y="17027"/>
                  </a:lnTo>
                  <a:cubicBezTo>
                    <a:pt x="100679" y="-6149"/>
                    <a:pt x="21557" y="-5517"/>
                    <a:pt x="0" y="18014"/>
                  </a:cubicBezTo>
                  <a:lnTo>
                    <a:pt x="1461" y="871612"/>
                  </a:lnTo>
                  <a:lnTo>
                    <a:pt x="123815" y="8720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3626051" y="3540457"/>
              <a:ext cx="81954" cy="459174"/>
            </a:xfrm>
            <a:custGeom>
              <a:avLst/>
              <a:gdLst/>
              <a:ahLst/>
              <a:cxnLst/>
              <a:rect l="l" t="t" r="r" b="b"/>
              <a:pathLst>
                <a:path w="81954" h="459174" extrusionOk="0">
                  <a:moveTo>
                    <a:pt x="31905" y="459174"/>
                  </a:moveTo>
                  <a:lnTo>
                    <a:pt x="27996" y="454357"/>
                  </a:lnTo>
                  <a:cubicBezTo>
                    <a:pt x="34826" y="448830"/>
                    <a:pt x="40709" y="442631"/>
                    <a:pt x="46947" y="436077"/>
                  </a:cubicBezTo>
                  <a:lnTo>
                    <a:pt x="48289" y="434656"/>
                  </a:lnTo>
                  <a:cubicBezTo>
                    <a:pt x="48289" y="434656"/>
                    <a:pt x="48882" y="434024"/>
                    <a:pt x="49079" y="433748"/>
                  </a:cubicBezTo>
                  <a:cubicBezTo>
                    <a:pt x="49000" y="433748"/>
                    <a:pt x="48803" y="433472"/>
                    <a:pt x="48329" y="433037"/>
                  </a:cubicBezTo>
                  <a:cubicBezTo>
                    <a:pt x="46078" y="431024"/>
                    <a:pt x="43354" y="429523"/>
                    <a:pt x="40433" y="427904"/>
                  </a:cubicBezTo>
                  <a:cubicBezTo>
                    <a:pt x="38774" y="426996"/>
                    <a:pt x="37156" y="426088"/>
                    <a:pt x="35576" y="425062"/>
                  </a:cubicBezTo>
                  <a:cubicBezTo>
                    <a:pt x="31194" y="422259"/>
                    <a:pt x="25864" y="417481"/>
                    <a:pt x="25232" y="410651"/>
                  </a:cubicBezTo>
                  <a:cubicBezTo>
                    <a:pt x="24758" y="405242"/>
                    <a:pt x="27404" y="399675"/>
                    <a:pt x="33089" y="394108"/>
                  </a:cubicBezTo>
                  <a:cubicBezTo>
                    <a:pt x="39643" y="387712"/>
                    <a:pt x="47500" y="382382"/>
                    <a:pt x="55120" y="377249"/>
                  </a:cubicBezTo>
                  <a:cubicBezTo>
                    <a:pt x="59463" y="374328"/>
                    <a:pt x="63924" y="371288"/>
                    <a:pt x="67991" y="368168"/>
                  </a:cubicBezTo>
                  <a:lnTo>
                    <a:pt x="68741" y="367576"/>
                  </a:lnTo>
                  <a:cubicBezTo>
                    <a:pt x="71584" y="365405"/>
                    <a:pt x="75492" y="362404"/>
                    <a:pt x="75571" y="360114"/>
                  </a:cubicBezTo>
                  <a:cubicBezTo>
                    <a:pt x="75611" y="358890"/>
                    <a:pt x="74426" y="357587"/>
                    <a:pt x="73400" y="356679"/>
                  </a:cubicBezTo>
                  <a:cubicBezTo>
                    <a:pt x="69768" y="353521"/>
                    <a:pt x="65227" y="351547"/>
                    <a:pt x="60410" y="349494"/>
                  </a:cubicBezTo>
                  <a:lnTo>
                    <a:pt x="57607" y="348309"/>
                  </a:lnTo>
                  <a:cubicBezTo>
                    <a:pt x="51685" y="345703"/>
                    <a:pt x="45131" y="342229"/>
                    <a:pt x="41262" y="336030"/>
                  </a:cubicBezTo>
                  <a:cubicBezTo>
                    <a:pt x="35418" y="326673"/>
                    <a:pt x="39801" y="314750"/>
                    <a:pt x="53027" y="304129"/>
                  </a:cubicBezTo>
                  <a:cubicBezTo>
                    <a:pt x="55317" y="302273"/>
                    <a:pt x="57726" y="300536"/>
                    <a:pt x="60134" y="298838"/>
                  </a:cubicBezTo>
                  <a:cubicBezTo>
                    <a:pt x="65543" y="294969"/>
                    <a:pt x="70636" y="291297"/>
                    <a:pt x="74387" y="286402"/>
                  </a:cubicBezTo>
                  <a:cubicBezTo>
                    <a:pt x="75690" y="284704"/>
                    <a:pt x="75966" y="283440"/>
                    <a:pt x="75729" y="283046"/>
                  </a:cubicBezTo>
                  <a:cubicBezTo>
                    <a:pt x="75453" y="282611"/>
                    <a:pt x="74190" y="282138"/>
                    <a:pt x="73558" y="281901"/>
                  </a:cubicBezTo>
                  <a:cubicBezTo>
                    <a:pt x="57607" y="275939"/>
                    <a:pt x="41183" y="270490"/>
                    <a:pt x="24837" y="265674"/>
                  </a:cubicBezTo>
                  <a:cubicBezTo>
                    <a:pt x="17691" y="263581"/>
                    <a:pt x="9795" y="260699"/>
                    <a:pt x="6912" y="253355"/>
                  </a:cubicBezTo>
                  <a:cubicBezTo>
                    <a:pt x="4978" y="248459"/>
                    <a:pt x="5807" y="242577"/>
                    <a:pt x="9321" y="236299"/>
                  </a:cubicBezTo>
                  <a:cubicBezTo>
                    <a:pt x="13585" y="228679"/>
                    <a:pt x="21639" y="222165"/>
                    <a:pt x="30207" y="215216"/>
                  </a:cubicBezTo>
                  <a:cubicBezTo>
                    <a:pt x="42959" y="204871"/>
                    <a:pt x="56186" y="194211"/>
                    <a:pt x="54251" y="180709"/>
                  </a:cubicBezTo>
                  <a:cubicBezTo>
                    <a:pt x="52475" y="168153"/>
                    <a:pt x="38695" y="163810"/>
                    <a:pt x="25350" y="159625"/>
                  </a:cubicBezTo>
                  <a:cubicBezTo>
                    <a:pt x="20573" y="158125"/>
                    <a:pt x="16033" y="156704"/>
                    <a:pt x="12203" y="154888"/>
                  </a:cubicBezTo>
                  <a:cubicBezTo>
                    <a:pt x="7544" y="152716"/>
                    <a:pt x="4386" y="150229"/>
                    <a:pt x="2293" y="147109"/>
                  </a:cubicBezTo>
                  <a:cubicBezTo>
                    <a:pt x="-5722" y="135028"/>
                    <a:pt x="9084" y="118998"/>
                    <a:pt x="18875" y="108378"/>
                  </a:cubicBezTo>
                  <a:cubicBezTo>
                    <a:pt x="21402" y="105654"/>
                    <a:pt x="23574" y="103285"/>
                    <a:pt x="24916" y="101508"/>
                  </a:cubicBezTo>
                  <a:cubicBezTo>
                    <a:pt x="30681" y="93928"/>
                    <a:pt x="33839" y="87373"/>
                    <a:pt x="34905" y="80859"/>
                  </a:cubicBezTo>
                  <a:cubicBezTo>
                    <a:pt x="36998" y="67909"/>
                    <a:pt x="31352" y="64356"/>
                    <a:pt x="22824" y="59025"/>
                  </a:cubicBezTo>
                  <a:cubicBezTo>
                    <a:pt x="19665" y="57051"/>
                    <a:pt x="16033" y="54801"/>
                    <a:pt x="12677" y="51840"/>
                  </a:cubicBezTo>
                  <a:cubicBezTo>
                    <a:pt x="5925" y="45917"/>
                    <a:pt x="3793" y="35257"/>
                    <a:pt x="7465" y="25940"/>
                  </a:cubicBezTo>
                  <a:cubicBezTo>
                    <a:pt x="14493" y="8173"/>
                    <a:pt x="34905" y="3238"/>
                    <a:pt x="48408" y="0"/>
                  </a:cubicBezTo>
                  <a:lnTo>
                    <a:pt x="49869" y="6041"/>
                  </a:lnTo>
                  <a:cubicBezTo>
                    <a:pt x="33642" y="9950"/>
                    <a:pt x="18639" y="14608"/>
                    <a:pt x="13269" y="28230"/>
                  </a:cubicBezTo>
                  <a:cubicBezTo>
                    <a:pt x="10584" y="35060"/>
                    <a:pt x="12045" y="42996"/>
                    <a:pt x="16783" y="47181"/>
                  </a:cubicBezTo>
                  <a:cubicBezTo>
                    <a:pt x="19784" y="49826"/>
                    <a:pt x="22982" y="51840"/>
                    <a:pt x="26101" y="53774"/>
                  </a:cubicBezTo>
                  <a:cubicBezTo>
                    <a:pt x="34787" y="59223"/>
                    <a:pt x="43749" y="64829"/>
                    <a:pt x="41025" y="81846"/>
                  </a:cubicBezTo>
                  <a:cubicBezTo>
                    <a:pt x="39801" y="89387"/>
                    <a:pt x="36287" y="96810"/>
                    <a:pt x="29891" y="105259"/>
                  </a:cubicBezTo>
                  <a:cubicBezTo>
                    <a:pt x="28351" y="107312"/>
                    <a:pt x="26061" y="109760"/>
                    <a:pt x="23455" y="112602"/>
                  </a:cubicBezTo>
                  <a:cubicBezTo>
                    <a:pt x="14967" y="121802"/>
                    <a:pt x="2135" y="135660"/>
                    <a:pt x="7465" y="143675"/>
                  </a:cubicBezTo>
                  <a:cubicBezTo>
                    <a:pt x="8887" y="145807"/>
                    <a:pt x="11216" y="147583"/>
                    <a:pt x="14809" y="149281"/>
                  </a:cubicBezTo>
                  <a:cubicBezTo>
                    <a:pt x="18283" y="150900"/>
                    <a:pt x="22587" y="152282"/>
                    <a:pt x="27206" y="153703"/>
                  </a:cubicBezTo>
                  <a:cubicBezTo>
                    <a:pt x="40946" y="158046"/>
                    <a:pt x="58041" y="163416"/>
                    <a:pt x="60371" y="179840"/>
                  </a:cubicBezTo>
                  <a:cubicBezTo>
                    <a:pt x="62779" y="196817"/>
                    <a:pt x="47539" y="209136"/>
                    <a:pt x="34076" y="220033"/>
                  </a:cubicBezTo>
                  <a:cubicBezTo>
                    <a:pt x="25982" y="226586"/>
                    <a:pt x="18362" y="232746"/>
                    <a:pt x="14690" y="239300"/>
                  </a:cubicBezTo>
                  <a:cubicBezTo>
                    <a:pt x="12874" y="242498"/>
                    <a:pt x="11058" y="247157"/>
                    <a:pt x="12637" y="251065"/>
                  </a:cubicBezTo>
                  <a:cubicBezTo>
                    <a:pt x="14532" y="255843"/>
                    <a:pt x="20810" y="258014"/>
                    <a:pt x="26574" y="259712"/>
                  </a:cubicBezTo>
                  <a:cubicBezTo>
                    <a:pt x="43078" y="264568"/>
                    <a:pt x="59581" y="270056"/>
                    <a:pt x="75690" y="276057"/>
                  </a:cubicBezTo>
                  <a:cubicBezTo>
                    <a:pt x="77151" y="276610"/>
                    <a:pt x="79599" y="277518"/>
                    <a:pt x="80980" y="279769"/>
                  </a:cubicBezTo>
                  <a:cubicBezTo>
                    <a:pt x="82718" y="282651"/>
                    <a:pt x="82125" y="286402"/>
                    <a:pt x="79243" y="290113"/>
                  </a:cubicBezTo>
                  <a:cubicBezTo>
                    <a:pt x="74900" y="295759"/>
                    <a:pt x="69215" y="299865"/>
                    <a:pt x="63687" y="303813"/>
                  </a:cubicBezTo>
                  <a:cubicBezTo>
                    <a:pt x="61358" y="305471"/>
                    <a:pt x="59068" y="307130"/>
                    <a:pt x="56857" y="308906"/>
                  </a:cubicBezTo>
                  <a:cubicBezTo>
                    <a:pt x="52909" y="312065"/>
                    <a:pt x="40512" y="323159"/>
                    <a:pt x="46473" y="332674"/>
                  </a:cubicBezTo>
                  <a:cubicBezTo>
                    <a:pt x="49434" y="337412"/>
                    <a:pt x="55001" y="340334"/>
                    <a:pt x="60055" y="342545"/>
                  </a:cubicBezTo>
                  <a:lnTo>
                    <a:pt x="62779" y="343729"/>
                  </a:lnTo>
                  <a:cubicBezTo>
                    <a:pt x="67833" y="345901"/>
                    <a:pt x="73084" y="348112"/>
                    <a:pt x="77427" y="351941"/>
                  </a:cubicBezTo>
                  <a:cubicBezTo>
                    <a:pt x="80349" y="354508"/>
                    <a:pt x="81810" y="357311"/>
                    <a:pt x="81691" y="360233"/>
                  </a:cubicBezTo>
                  <a:cubicBezTo>
                    <a:pt x="81533" y="365444"/>
                    <a:pt x="76716" y="369155"/>
                    <a:pt x="72452" y="372393"/>
                  </a:cubicBezTo>
                  <a:lnTo>
                    <a:pt x="71702" y="372985"/>
                  </a:lnTo>
                  <a:cubicBezTo>
                    <a:pt x="67517" y="376223"/>
                    <a:pt x="62937" y="379302"/>
                    <a:pt x="58515" y="382303"/>
                  </a:cubicBezTo>
                  <a:cubicBezTo>
                    <a:pt x="51132" y="387317"/>
                    <a:pt x="43512" y="392489"/>
                    <a:pt x="37353" y="398490"/>
                  </a:cubicBezTo>
                  <a:cubicBezTo>
                    <a:pt x="33049" y="402715"/>
                    <a:pt x="30996" y="406584"/>
                    <a:pt x="31312" y="410059"/>
                  </a:cubicBezTo>
                  <a:cubicBezTo>
                    <a:pt x="31707" y="414639"/>
                    <a:pt x="36208" y="418113"/>
                    <a:pt x="38814" y="419811"/>
                  </a:cubicBezTo>
                  <a:cubicBezTo>
                    <a:pt x="40275" y="420758"/>
                    <a:pt x="41814" y="421587"/>
                    <a:pt x="43354" y="422456"/>
                  </a:cubicBezTo>
                  <a:cubicBezTo>
                    <a:pt x="46434" y="424154"/>
                    <a:pt x="49592" y="425891"/>
                    <a:pt x="52396" y="428418"/>
                  </a:cubicBezTo>
                  <a:cubicBezTo>
                    <a:pt x="53106" y="429089"/>
                    <a:pt x="55357" y="431063"/>
                    <a:pt x="55238" y="433985"/>
                  </a:cubicBezTo>
                  <a:cubicBezTo>
                    <a:pt x="55159" y="436354"/>
                    <a:pt x="53580" y="438012"/>
                    <a:pt x="52711" y="438920"/>
                  </a:cubicBezTo>
                  <a:lnTo>
                    <a:pt x="51369" y="440341"/>
                  </a:lnTo>
                  <a:cubicBezTo>
                    <a:pt x="45289" y="446737"/>
                    <a:pt x="38972" y="453370"/>
                    <a:pt x="31826" y="459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3611963" y="4021978"/>
              <a:ext cx="122907" cy="17095"/>
            </a:xfrm>
            <a:custGeom>
              <a:avLst/>
              <a:gdLst/>
              <a:ahLst/>
              <a:cxnLst/>
              <a:rect l="l" t="t" r="r" b="b"/>
              <a:pathLst>
                <a:path w="122907" h="17095" extrusionOk="0">
                  <a:moveTo>
                    <a:pt x="35" y="1027"/>
                  </a:moveTo>
                  <a:cubicBezTo>
                    <a:pt x="-44" y="2053"/>
                    <a:pt x="35" y="17096"/>
                    <a:pt x="35" y="17096"/>
                  </a:cubicBezTo>
                  <a:lnTo>
                    <a:pt x="122468" y="15319"/>
                  </a:lnTo>
                  <a:cubicBezTo>
                    <a:pt x="122468" y="15319"/>
                    <a:pt x="123455" y="40"/>
                    <a:pt x="122468" y="0"/>
                  </a:cubicBezTo>
                  <a:cubicBezTo>
                    <a:pt x="121442" y="0"/>
                    <a:pt x="114" y="987"/>
                    <a:pt x="114" y="9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3612081" y="4116931"/>
              <a:ext cx="122907" cy="17095"/>
            </a:xfrm>
            <a:custGeom>
              <a:avLst/>
              <a:gdLst/>
              <a:ahLst/>
              <a:cxnLst/>
              <a:rect l="l" t="t" r="r" b="b"/>
              <a:pathLst>
                <a:path w="122907" h="17095" extrusionOk="0">
                  <a:moveTo>
                    <a:pt x="35" y="1027"/>
                  </a:moveTo>
                  <a:cubicBezTo>
                    <a:pt x="-44" y="2053"/>
                    <a:pt x="35" y="17095"/>
                    <a:pt x="35" y="17095"/>
                  </a:cubicBezTo>
                  <a:lnTo>
                    <a:pt x="122468" y="15319"/>
                  </a:lnTo>
                  <a:cubicBezTo>
                    <a:pt x="122468" y="15319"/>
                    <a:pt x="123455" y="40"/>
                    <a:pt x="122468" y="0"/>
                  </a:cubicBezTo>
                  <a:cubicBezTo>
                    <a:pt x="121442" y="0"/>
                    <a:pt x="114" y="987"/>
                    <a:pt x="114" y="9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3610384" y="3393308"/>
              <a:ext cx="122907" cy="17095"/>
            </a:xfrm>
            <a:custGeom>
              <a:avLst/>
              <a:gdLst/>
              <a:ahLst/>
              <a:cxnLst/>
              <a:rect l="l" t="t" r="r" b="b"/>
              <a:pathLst>
                <a:path w="122907" h="17095" extrusionOk="0">
                  <a:moveTo>
                    <a:pt x="35" y="1026"/>
                  </a:moveTo>
                  <a:cubicBezTo>
                    <a:pt x="-44" y="2053"/>
                    <a:pt x="35" y="17095"/>
                    <a:pt x="35" y="17095"/>
                  </a:cubicBezTo>
                  <a:lnTo>
                    <a:pt x="122468" y="15319"/>
                  </a:lnTo>
                  <a:cubicBezTo>
                    <a:pt x="122468" y="15319"/>
                    <a:pt x="123455" y="39"/>
                    <a:pt x="122468" y="0"/>
                  </a:cubicBezTo>
                  <a:cubicBezTo>
                    <a:pt x="121442" y="0"/>
                    <a:pt x="114" y="987"/>
                    <a:pt x="114" y="9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3609432" y="3407640"/>
              <a:ext cx="124407" cy="3039"/>
            </a:xfrm>
            <a:custGeom>
              <a:avLst/>
              <a:gdLst/>
              <a:ahLst/>
              <a:cxnLst/>
              <a:rect l="l" t="t" r="r" b="b"/>
              <a:pathLst>
                <a:path w="124407" h="3039" extrusionOk="0">
                  <a:moveTo>
                    <a:pt x="1027" y="3040"/>
                  </a:moveTo>
                  <a:cubicBezTo>
                    <a:pt x="474" y="3040"/>
                    <a:pt x="0" y="2566"/>
                    <a:pt x="0" y="2013"/>
                  </a:cubicBezTo>
                  <a:cubicBezTo>
                    <a:pt x="0" y="1461"/>
                    <a:pt x="434" y="987"/>
                    <a:pt x="1027" y="987"/>
                  </a:cubicBezTo>
                  <a:lnTo>
                    <a:pt x="123381" y="0"/>
                  </a:lnTo>
                  <a:lnTo>
                    <a:pt x="123381" y="0"/>
                  </a:lnTo>
                  <a:cubicBezTo>
                    <a:pt x="123934" y="0"/>
                    <a:pt x="124407" y="474"/>
                    <a:pt x="124407" y="1026"/>
                  </a:cubicBezTo>
                  <a:cubicBezTo>
                    <a:pt x="124407" y="1579"/>
                    <a:pt x="123973" y="2053"/>
                    <a:pt x="123381" y="2053"/>
                  </a:cubicBezTo>
                  <a:lnTo>
                    <a:pt x="1027" y="3040"/>
                  </a:lnTo>
                  <a:lnTo>
                    <a:pt x="1027" y="30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3609392" y="3392321"/>
              <a:ext cx="124407" cy="3039"/>
            </a:xfrm>
            <a:custGeom>
              <a:avLst/>
              <a:gdLst/>
              <a:ahLst/>
              <a:cxnLst/>
              <a:rect l="l" t="t" r="r" b="b"/>
              <a:pathLst>
                <a:path w="124407" h="3039" extrusionOk="0">
                  <a:moveTo>
                    <a:pt x="1027" y="3040"/>
                  </a:moveTo>
                  <a:cubicBezTo>
                    <a:pt x="474" y="3040"/>
                    <a:pt x="0" y="2566"/>
                    <a:pt x="0" y="2013"/>
                  </a:cubicBezTo>
                  <a:cubicBezTo>
                    <a:pt x="0" y="1461"/>
                    <a:pt x="434" y="987"/>
                    <a:pt x="1027" y="987"/>
                  </a:cubicBezTo>
                  <a:lnTo>
                    <a:pt x="123381" y="0"/>
                  </a:lnTo>
                  <a:lnTo>
                    <a:pt x="123381" y="0"/>
                  </a:lnTo>
                  <a:cubicBezTo>
                    <a:pt x="123934" y="0"/>
                    <a:pt x="124407" y="474"/>
                    <a:pt x="124407" y="1026"/>
                  </a:cubicBezTo>
                  <a:cubicBezTo>
                    <a:pt x="124407" y="1579"/>
                    <a:pt x="123973" y="2053"/>
                    <a:pt x="123381" y="2053"/>
                  </a:cubicBezTo>
                  <a:lnTo>
                    <a:pt x="1027" y="3040"/>
                  </a:lnTo>
                  <a:lnTo>
                    <a:pt x="1027" y="30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3610463" y="3488262"/>
              <a:ext cx="122907" cy="17095"/>
            </a:xfrm>
            <a:custGeom>
              <a:avLst/>
              <a:gdLst/>
              <a:ahLst/>
              <a:cxnLst/>
              <a:rect l="l" t="t" r="r" b="b"/>
              <a:pathLst>
                <a:path w="122907" h="17095" extrusionOk="0">
                  <a:moveTo>
                    <a:pt x="35" y="1027"/>
                  </a:moveTo>
                  <a:cubicBezTo>
                    <a:pt x="-44" y="2053"/>
                    <a:pt x="35" y="17096"/>
                    <a:pt x="35" y="17096"/>
                  </a:cubicBezTo>
                  <a:lnTo>
                    <a:pt x="122468" y="15319"/>
                  </a:lnTo>
                  <a:cubicBezTo>
                    <a:pt x="122468" y="15319"/>
                    <a:pt x="123455" y="40"/>
                    <a:pt x="122468" y="0"/>
                  </a:cubicBezTo>
                  <a:cubicBezTo>
                    <a:pt x="121442" y="0"/>
                    <a:pt x="114" y="987"/>
                    <a:pt x="114" y="9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3609590" y="3502594"/>
              <a:ext cx="124407" cy="3039"/>
            </a:xfrm>
            <a:custGeom>
              <a:avLst/>
              <a:gdLst/>
              <a:ahLst/>
              <a:cxnLst/>
              <a:rect l="l" t="t" r="r" b="b"/>
              <a:pathLst>
                <a:path w="124407" h="3039" extrusionOk="0">
                  <a:moveTo>
                    <a:pt x="1027" y="3040"/>
                  </a:moveTo>
                  <a:cubicBezTo>
                    <a:pt x="474" y="3040"/>
                    <a:pt x="0" y="2566"/>
                    <a:pt x="0" y="2014"/>
                  </a:cubicBezTo>
                  <a:cubicBezTo>
                    <a:pt x="0" y="1461"/>
                    <a:pt x="434" y="987"/>
                    <a:pt x="1027" y="987"/>
                  </a:cubicBezTo>
                  <a:lnTo>
                    <a:pt x="123381" y="0"/>
                  </a:lnTo>
                  <a:cubicBezTo>
                    <a:pt x="124052" y="79"/>
                    <a:pt x="124407" y="434"/>
                    <a:pt x="124407" y="1027"/>
                  </a:cubicBezTo>
                  <a:cubicBezTo>
                    <a:pt x="124407" y="1579"/>
                    <a:pt x="123973" y="2053"/>
                    <a:pt x="123381" y="2053"/>
                  </a:cubicBezTo>
                  <a:lnTo>
                    <a:pt x="1027" y="3040"/>
                  </a:lnTo>
                  <a:lnTo>
                    <a:pt x="1027" y="30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3609550" y="3487275"/>
              <a:ext cx="124407" cy="3040"/>
            </a:xfrm>
            <a:custGeom>
              <a:avLst/>
              <a:gdLst/>
              <a:ahLst/>
              <a:cxnLst/>
              <a:rect l="l" t="t" r="r" b="b"/>
              <a:pathLst>
                <a:path w="124407" h="3040" extrusionOk="0">
                  <a:moveTo>
                    <a:pt x="1027" y="3040"/>
                  </a:moveTo>
                  <a:cubicBezTo>
                    <a:pt x="474" y="3040"/>
                    <a:pt x="0" y="2566"/>
                    <a:pt x="0" y="2014"/>
                  </a:cubicBezTo>
                  <a:cubicBezTo>
                    <a:pt x="0" y="1461"/>
                    <a:pt x="434" y="987"/>
                    <a:pt x="1027" y="987"/>
                  </a:cubicBezTo>
                  <a:lnTo>
                    <a:pt x="123381" y="0"/>
                  </a:lnTo>
                  <a:lnTo>
                    <a:pt x="123381" y="0"/>
                  </a:lnTo>
                  <a:cubicBezTo>
                    <a:pt x="123934" y="0"/>
                    <a:pt x="124407" y="474"/>
                    <a:pt x="124407" y="1027"/>
                  </a:cubicBezTo>
                  <a:cubicBezTo>
                    <a:pt x="124407" y="1579"/>
                    <a:pt x="123973" y="2053"/>
                    <a:pt x="123381" y="2053"/>
                  </a:cubicBezTo>
                  <a:lnTo>
                    <a:pt x="1027" y="3040"/>
                  </a:lnTo>
                  <a:lnTo>
                    <a:pt x="1027" y="30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3610656" y="4130750"/>
              <a:ext cx="124407" cy="3040"/>
            </a:xfrm>
            <a:custGeom>
              <a:avLst/>
              <a:gdLst/>
              <a:ahLst/>
              <a:cxnLst/>
              <a:rect l="l" t="t" r="r" b="b"/>
              <a:pathLst>
                <a:path w="124407" h="3040" extrusionOk="0">
                  <a:moveTo>
                    <a:pt x="1027" y="3040"/>
                  </a:moveTo>
                  <a:cubicBezTo>
                    <a:pt x="474" y="3040"/>
                    <a:pt x="0" y="2566"/>
                    <a:pt x="0" y="2014"/>
                  </a:cubicBezTo>
                  <a:cubicBezTo>
                    <a:pt x="0" y="1461"/>
                    <a:pt x="434" y="987"/>
                    <a:pt x="1027" y="987"/>
                  </a:cubicBezTo>
                  <a:lnTo>
                    <a:pt x="123381" y="0"/>
                  </a:lnTo>
                  <a:lnTo>
                    <a:pt x="123381" y="0"/>
                  </a:lnTo>
                  <a:cubicBezTo>
                    <a:pt x="123934" y="0"/>
                    <a:pt x="124407" y="474"/>
                    <a:pt x="124407" y="1027"/>
                  </a:cubicBezTo>
                  <a:cubicBezTo>
                    <a:pt x="124407" y="1579"/>
                    <a:pt x="123973" y="2053"/>
                    <a:pt x="123381" y="2053"/>
                  </a:cubicBezTo>
                  <a:lnTo>
                    <a:pt x="1027" y="3040"/>
                  </a:lnTo>
                  <a:lnTo>
                    <a:pt x="1027" y="30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3610616" y="4115431"/>
              <a:ext cx="124407" cy="3040"/>
            </a:xfrm>
            <a:custGeom>
              <a:avLst/>
              <a:gdLst/>
              <a:ahLst/>
              <a:cxnLst/>
              <a:rect l="l" t="t" r="r" b="b"/>
              <a:pathLst>
                <a:path w="124407" h="3040" extrusionOk="0">
                  <a:moveTo>
                    <a:pt x="1027" y="3040"/>
                  </a:moveTo>
                  <a:cubicBezTo>
                    <a:pt x="474" y="3040"/>
                    <a:pt x="0" y="2566"/>
                    <a:pt x="0" y="2014"/>
                  </a:cubicBezTo>
                  <a:cubicBezTo>
                    <a:pt x="0" y="1461"/>
                    <a:pt x="434" y="987"/>
                    <a:pt x="1027" y="987"/>
                  </a:cubicBezTo>
                  <a:lnTo>
                    <a:pt x="123381" y="0"/>
                  </a:lnTo>
                  <a:lnTo>
                    <a:pt x="123381" y="0"/>
                  </a:lnTo>
                  <a:cubicBezTo>
                    <a:pt x="123934" y="0"/>
                    <a:pt x="124407" y="474"/>
                    <a:pt x="124407" y="1027"/>
                  </a:cubicBezTo>
                  <a:cubicBezTo>
                    <a:pt x="124407" y="1579"/>
                    <a:pt x="123973" y="2053"/>
                    <a:pt x="123381" y="2053"/>
                  </a:cubicBezTo>
                  <a:lnTo>
                    <a:pt x="1027" y="3040"/>
                  </a:lnTo>
                  <a:lnTo>
                    <a:pt x="1027" y="30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3610498" y="4035796"/>
              <a:ext cx="124407" cy="3040"/>
            </a:xfrm>
            <a:custGeom>
              <a:avLst/>
              <a:gdLst/>
              <a:ahLst/>
              <a:cxnLst/>
              <a:rect l="l" t="t" r="r" b="b"/>
              <a:pathLst>
                <a:path w="124407" h="3040" extrusionOk="0">
                  <a:moveTo>
                    <a:pt x="1027" y="3040"/>
                  </a:moveTo>
                  <a:cubicBezTo>
                    <a:pt x="474" y="3040"/>
                    <a:pt x="0" y="2566"/>
                    <a:pt x="0" y="2014"/>
                  </a:cubicBezTo>
                  <a:cubicBezTo>
                    <a:pt x="0" y="1461"/>
                    <a:pt x="434" y="987"/>
                    <a:pt x="1027" y="987"/>
                  </a:cubicBezTo>
                  <a:lnTo>
                    <a:pt x="123381" y="0"/>
                  </a:lnTo>
                  <a:lnTo>
                    <a:pt x="123381" y="0"/>
                  </a:lnTo>
                  <a:cubicBezTo>
                    <a:pt x="123934" y="0"/>
                    <a:pt x="124407" y="474"/>
                    <a:pt x="124407" y="1027"/>
                  </a:cubicBezTo>
                  <a:cubicBezTo>
                    <a:pt x="124407" y="1579"/>
                    <a:pt x="123973" y="2053"/>
                    <a:pt x="123381" y="2053"/>
                  </a:cubicBezTo>
                  <a:lnTo>
                    <a:pt x="1027" y="3040"/>
                  </a:lnTo>
                  <a:lnTo>
                    <a:pt x="1027" y="30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3610458" y="4020477"/>
              <a:ext cx="124407" cy="3040"/>
            </a:xfrm>
            <a:custGeom>
              <a:avLst/>
              <a:gdLst/>
              <a:ahLst/>
              <a:cxnLst/>
              <a:rect l="l" t="t" r="r" b="b"/>
              <a:pathLst>
                <a:path w="124407" h="3040" extrusionOk="0">
                  <a:moveTo>
                    <a:pt x="1027" y="3040"/>
                  </a:moveTo>
                  <a:cubicBezTo>
                    <a:pt x="474" y="3040"/>
                    <a:pt x="0" y="2566"/>
                    <a:pt x="0" y="2014"/>
                  </a:cubicBezTo>
                  <a:cubicBezTo>
                    <a:pt x="0" y="1461"/>
                    <a:pt x="434" y="987"/>
                    <a:pt x="1027" y="987"/>
                  </a:cubicBezTo>
                  <a:lnTo>
                    <a:pt x="123381" y="0"/>
                  </a:lnTo>
                  <a:lnTo>
                    <a:pt x="123381" y="0"/>
                  </a:lnTo>
                  <a:cubicBezTo>
                    <a:pt x="123934" y="0"/>
                    <a:pt x="124407" y="474"/>
                    <a:pt x="124407" y="1027"/>
                  </a:cubicBezTo>
                  <a:cubicBezTo>
                    <a:pt x="124407" y="1579"/>
                    <a:pt x="123973" y="2053"/>
                    <a:pt x="123381" y="2053"/>
                  </a:cubicBezTo>
                  <a:lnTo>
                    <a:pt x="1027" y="3040"/>
                  </a:lnTo>
                  <a:lnTo>
                    <a:pt x="1027" y="30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3420866" y="3356062"/>
              <a:ext cx="169850" cy="818197"/>
            </a:xfrm>
            <a:custGeom>
              <a:avLst/>
              <a:gdLst/>
              <a:ahLst/>
              <a:cxnLst/>
              <a:rect l="l" t="t" r="r" b="b"/>
              <a:pathLst>
                <a:path w="169850" h="818197" extrusionOk="0">
                  <a:moveTo>
                    <a:pt x="0" y="21019"/>
                  </a:moveTo>
                  <a:lnTo>
                    <a:pt x="96731" y="818197"/>
                  </a:lnTo>
                  <a:cubicBezTo>
                    <a:pt x="112760" y="801970"/>
                    <a:pt x="153506" y="792732"/>
                    <a:pt x="169851" y="804458"/>
                  </a:cubicBezTo>
                  <a:lnTo>
                    <a:pt x="73120" y="7279"/>
                  </a:lnTo>
                  <a:cubicBezTo>
                    <a:pt x="58117" y="-7369"/>
                    <a:pt x="10858" y="1554"/>
                    <a:pt x="0" y="210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3470761" y="3380891"/>
              <a:ext cx="95961" cy="775917"/>
            </a:xfrm>
            <a:custGeom>
              <a:avLst/>
              <a:gdLst/>
              <a:ahLst/>
              <a:cxnLst/>
              <a:rect l="l" t="t" r="r" b="b"/>
              <a:pathLst>
                <a:path w="95961" h="775917" extrusionOk="0">
                  <a:moveTo>
                    <a:pt x="94924" y="775917"/>
                  </a:moveTo>
                  <a:cubicBezTo>
                    <a:pt x="94411" y="775917"/>
                    <a:pt x="93977" y="775522"/>
                    <a:pt x="93898" y="775009"/>
                  </a:cubicBezTo>
                  <a:lnTo>
                    <a:pt x="10" y="1164"/>
                  </a:lnTo>
                  <a:cubicBezTo>
                    <a:pt x="-69" y="612"/>
                    <a:pt x="326" y="99"/>
                    <a:pt x="918" y="20"/>
                  </a:cubicBezTo>
                  <a:cubicBezTo>
                    <a:pt x="1471" y="-99"/>
                    <a:pt x="1984" y="336"/>
                    <a:pt x="2063" y="928"/>
                  </a:cubicBezTo>
                  <a:lnTo>
                    <a:pt x="95951" y="774772"/>
                  </a:lnTo>
                  <a:cubicBezTo>
                    <a:pt x="96030" y="775325"/>
                    <a:pt x="95635" y="775838"/>
                    <a:pt x="95043" y="775917"/>
                  </a:cubicBezTo>
                  <a:cubicBezTo>
                    <a:pt x="95003" y="775917"/>
                    <a:pt x="94964" y="775917"/>
                    <a:pt x="94924" y="7759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3458127" y="3383276"/>
              <a:ext cx="95763" cy="774400"/>
            </a:xfrm>
            <a:custGeom>
              <a:avLst/>
              <a:gdLst/>
              <a:ahLst/>
              <a:cxnLst/>
              <a:rect l="l" t="t" r="r" b="b"/>
              <a:pathLst>
                <a:path w="95763" h="774400" extrusionOk="0">
                  <a:moveTo>
                    <a:pt x="94727" y="774401"/>
                  </a:moveTo>
                  <a:cubicBezTo>
                    <a:pt x="94214" y="774401"/>
                    <a:pt x="93779" y="774005"/>
                    <a:pt x="93700" y="773492"/>
                  </a:cubicBezTo>
                  <a:lnTo>
                    <a:pt x="10" y="1148"/>
                  </a:lnTo>
                  <a:cubicBezTo>
                    <a:pt x="-69" y="595"/>
                    <a:pt x="326" y="82"/>
                    <a:pt x="918" y="3"/>
                  </a:cubicBezTo>
                  <a:cubicBezTo>
                    <a:pt x="1471" y="-37"/>
                    <a:pt x="1984" y="319"/>
                    <a:pt x="2063" y="911"/>
                  </a:cubicBezTo>
                  <a:lnTo>
                    <a:pt x="95754" y="773255"/>
                  </a:lnTo>
                  <a:cubicBezTo>
                    <a:pt x="95832" y="773808"/>
                    <a:pt x="95438" y="774322"/>
                    <a:pt x="94845" y="774401"/>
                  </a:cubicBezTo>
                  <a:cubicBezTo>
                    <a:pt x="94806" y="774401"/>
                    <a:pt x="94767" y="774401"/>
                    <a:pt x="94727" y="7744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3445454" y="3385646"/>
              <a:ext cx="95961" cy="775900"/>
            </a:xfrm>
            <a:custGeom>
              <a:avLst/>
              <a:gdLst/>
              <a:ahLst/>
              <a:cxnLst/>
              <a:rect l="l" t="t" r="r" b="b"/>
              <a:pathLst>
                <a:path w="95961" h="775900" extrusionOk="0">
                  <a:moveTo>
                    <a:pt x="94924" y="775901"/>
                  </a:moveTo>
                  <a:cubicBezTo>
                    <a:pt x="94411" y="775901"/>
                    <a:pt x="93977" y="775506"/>
                    <a:pt x="93898" y="774993"/>
                  </a:cubicBezTo>
                  <a:lnTo>
                    <a:pt x="10" y="1148"/>
                  </a:lnTo>
                  <a:cubicBezTo>
                    <a:pt x="-69" y="595"/>
                    <a:pt x="326" y="82"/>
                    <a:pt x="918" y="3"/>
                  </a:cubicBezTo>
                  <a:cubicBezTo>
                    <a:pt x="1471" y="-37"/>
                    <a:pt x="1984" y="319"/>
                    <a:pt x="2063" y="911"/>
                  </a:cubicBezTo>
                  <a:lnTo>
                    <a:pt x="95951" y="774756"/>
                  </a:lnTo>
                  <a:cubicBezTo>
                    <a:pt x="96030" y="775308"/>
                    <a:pt x="95635" y="775822"/>
                    <a:pt x="95043" y="775901"/>
                  </a:cubicBezTo>
                  <a:cubicBezTo>
                    <a:pt x="95003" y="775901"/>
                    <a:pt x="94964" y="775901"/>
                    <a:pt x="94924" y="775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3432819" y="3387998"/>
              <a:ext cx="96276" cy="778444"/>
            </a:xfrm>
            <a:custGeom>
              <a:avLst/>
              <a:gdLst/>
              <a:ahLst/>
              <a:cxnLst/>
              <a:rect l="l" t="t" r="r" b="b"/>
              <a:pathLst>
                <a:path w="96276" h="778444" extrusionOk="0">
                  <a:moveTo>
                    <a:pt x="95240" y="778444"/>
                  </a:moveTo>
                  <a:cubicBezTo>
                    <a:pt x="94727" y="778444"/>
                    <a:pt x="94293" y="778049"/>
                    <a:pt x="94214" y="777536"/>
                  </a:cubicBezTo>
                  <a:lnTo>
                    <a:pt x="10" y="1164"/>
                  </a:lnTo>
                  <a:cubicBezTo>
                    <a:pt x="-69" y="612"/>
                    <a:pt x="326" y="99"/>
                    <a:pt x="918" y="20"/>
                  </a:cubicBezTo>
                  <a:cubicBezTo>
                    <a:pt x="1471" y="-99"/>
                    <a:pt x="1984" y="335"/>
                    <a:pt x="2063" y="928"/>
                  </a:cubicBezTo>
                  <a:lnTo>
                    <a:pt x="96267" y="777299"/>
                  </a:lnTo>
                  <a:cubicBezTo>
                    <a:pt x="96346" y="777852"/>
                    <a:pt x="95951" y="778365"/>
                    <a:pt x="95359" y="778444"/>
                  </a:cubicBezTo>
                  <a:cubicBezTo>
                    <a:pt x="95319" y="778444"/>
                    <a:pt x="95280" y="778444"/>
                    <a:pt x="95240" y="7784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3483356" y="3378483"/>
              <a:ext cx="96276" cy="778443"/>
            </a:xfrm>
            <a:custGeom>
              <a:avLst/>
              <a:gdLst/>
              <a:ahLst/>
              <a:cxnLst/>
              <a:rect l="l" t="t" r="r" b="b"/>
              <a:pathLst>
                <a:path w="96276" h="778443" extrusionOk="0">
                  <a:moveTo>
                    <a:pt x="95240" y="778444"/>
                  </a:moveTo>
                  <a:cubicBezTo>
                    <a:pt x="94727" y="778444"/>
                    <a:pt x="94293" y="778049"/>
                    <a:pt x="94214" y="777536"/>
                  </a:cubicBezTo>
                  <a:lnTo>
                    <a:pt x="10" y="1164"/>
                  </a:lnTo>
                  <a:cubicBezTo>
                    <a:pt x="-69" y="612"/>
                    <a:pt x="326" y="98"/>
                    <a:pt x="918" y="20"/>
                  </a:cubicBezTo>
                  <a:cubicBezTo>
                    <a:pt x="1471" y="-99"/>
                    <a:pt x="1984" y="335"/>
                    <a:pt x="2063" y="928"/>
                  </a:cubicBezTo>
                  <a:lnTo>
                    <a:pt x="96267" y="777299"/>
                  </a:lnTo>
                  <a:cubicBezTo>
                    <a:pt x="96346" y="777852"/>
                    <a:pt x="95951" y="778365"/>
                    <a:pt x="95359" y="778444"/>
                  </a:cubicBezTo>
                  <a:cubicBezTo>
                    <a:pt x="95319" y="778444"/>
                    <a:pt x="95280" y="778444"/>
                    <a:pt x="95240" y="7784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3399450" y="3318612"/>
              <a:ext cx="209366" cy="870027"/>
            </a:xfrm>
            <a:custGeom>
              <a:avLst/>
              <a:gdLst/>
              <a:ahLst/>
              <a:cxnLst/>
              <a:rect l="l" t="t" r="r" b="b"/>
              <a:pathLst>
                <a:path w="209366" h="870027" extrusionOk="0">
                  <a:moveTo>
                    <a:pt x="109066" y="13381"/>
                  </a:moveTo>
                  <a:lnTo>
                    <a:pt x="209232" y="839144"/>
                  </a:lnTo>
                  <a:cubicBezTo>
                    <a:pt x="210021" y="845619"/>
                    <a:pt x="207257" y="851541"/>
                    <a:pt x="203033" y="852331"/>
                  </a:cubicBezTo>
                  <a:lnTo>
                    <a:pt x="203033" y="852331"/>
                  </a:lnTo>
                  <a:cubicBezTo>
                    <a:pt x="197348" y="853397"/>
                    <a:pt x="191899" y="847198"/>
                    <a:pt x="190872" y="838473"/>
                  </a:cubicBezTo>
                  <a:lnTo>
                    <a:pt x="94576" y="44729"/>
                  </a:lnTo>
                  <a:cubicBezTo>
                    <a:pt x="79573" y="30082"/>
                    <a:pt x="32313" y="39005"/>
                    <a:pt x="21456" y="58469"/>
                  </a:cubicBezTo>
                  <a:lnTo>
                    <a:pt x="117752" y="852213"/>
                  </a:lnTo>
                  <a:cubicBezTo>
                    <a:pt x="118818" y="860938"/>
                    <a:pt x="115067" y="868874"/>
                    <a:pt x="109421" y="869940"/>
                  </a:cubicBezTo>
                  <a:lnTo>
                    <a:pt x="109421" y="869940"/>
                  </a:lnTo>
                  <a:cubicBezTo>
                    <a:pt x="105197" y="870729"/>
                    <a:pt x="101130" y="866110"/>
                    <a:pt x="100341" y="859635"/>
                  </a:cubicBezTo>
                  <a:lnTo>
                    <a:pt x="175" y="33872"/>
                  </a:lnTo>
                  <a:cubicBezTo>
                    <a:pt x="-851" y="25502"/>
                    <a:pt x="2741" y="17921"/>
                    <a:pt x="8190" y="16895"/>
                  </a:cubicBezTo>
                  <a:lnTo>
                    <a:pt x="97419" y="115"/>
                  </a:lnTo>
                  <a:cubicBezTo>
                    <a:pt x="102867" y="-912"/>
                    <a:pt x="108079" y="5050"/>
                    <a:pt x="109106" y="134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3409356" y="3333995"/>
              <a:ext cx="84612" cy="17580"/>
            </a:xfrm>
            <a:custGeom>
              <a:avLst/>
              <a:gdLst/>
              <a:ahLst/>
              <a:cxnLst/>
              <a:rect l="l" t="t" r="r" b="b"/>
              <a:pathLst>
                <a:path w="84612" h="17580" extrusionOk="0">
                  <a:moveTo>
                    <a:pt x="1048" y="17580"/>
                  </a:moveTo>
                  <a:cubicBezTo>
                    <a:pt x="574" y="17580"/>
                    <a:pt x="140" y="17225"/>
                    <a:pt x="21" y="16751"/>
                  </a:cubicBezTo>
                  <a:cubicBezTo>
                    <a:pt x="-97" y="16198"/>
                    <a:pt x="297" y="15646"/>
                    <a:pt x="850" y="15527"/>
                  </a:cubicBezTo>
                  <a:lnTo>
                    <a:pt x="83367" y="11"/>
                  </a:lnTo>
                  <a:cubicBezTo>
                    <a:pt x="83920" y="-68"/>
                    <a:pt x="84473" y="287"/>
                    <a:pt x="84591" y="840"/>
                  </a:cubicBezTo>
                  <a:cubicBezTo>
                    <a:pt x="84710" y="1393"/>
                    <a:pt x="84315" y="1946"/>
                    <a:pt x="83762" y="2064"/>
                  </a:cubicBezTo>
                  <a:lnTo>
                    <a:pt x="1245" y="17580"/>
                  </a:lnTo>
                  <a:cubicBezTo>
                    <a:pt x="1245" y="17580"/>
                    <a:pt x="1127" y="17580"/>
                    <a:pt x="1048" y="175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3458611" y="3931722"/>
              <a:ext cx="88360" cy="92150"/>
            </a:xfrm>
            <a:custGeom>
              <a:avLst/>
              <a:gdLst/>
              <a:ahLst/>
              <a:cxnLst/>
              <a:rect l="l" t="t" r="r" b="b"/>
              <a:pathLst>
                <a:path w="88360" h="92150" extrusionOk="0">
                  <a:moveTo>
                    <a:pt x="0" y="14845"/>
                  </a:moveTo>
                  <a:lnTo>
                    <a:pt x="23097" y="50023"/>
                  </a:lnTo>
                  <a:lnTo>
                    <a:pt x="9357" y="92151"/>
                  </a:lnTo>
                  <a:lnTo>
                    <a:pt x="88360" y="77305"/>
                  </a:lnTo>
                  <a:lnTo>
                    <a:pt x="78964" y="0"/>
                  </a:lnTo>
                  <a:lnTo>
                    <a:pt x="0" y="148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3471422" y="3940910"/>
              <a:ext cx="62305" cy="13395"/>
            </a:xfrm>
            <a:custGeom>
              <a:avLst/>
              <a:gdLst/>
              <a:ahLst/>
              <a:cxnLst/>
              <a:rect l="l" t="t" r="r" b="b"/>
              <a:pathLst>
                <a:path w="62305" h="13395" extrusionOk="0">
                  <a:moveTo>
                    <a:pt x="1048" y="13395"/>
                  </a:moveTo>
                  <a:cubicBezTo>
                    <a:pt x="574" y="13395"/>
                    <a:pt x="140" y="13040"/>
                    <a:pt x="21" y="12566"/>
                  </a:cubicBezTo>
                  <a:cubicBezTo>
                    <a:pt x="-97" y="12014"/>
                    <a:pt x="297" y="11461"/>
                    <a:pt x="850" y="11342"/>
                  </a:cubicBezTo>
                  <a:lnTo>
                    <a:pt x="61060" y="11"/>
                  </a:lnTo>
                  <a:cubicBezTo>
                    <a:pt x="61613" y="-68"/>
                    <a:pt x="62166" y="287"/>
                    <a:pt x="62284" y="840"/>
                  </a:cubicBezTo>
                  <a:cubicBezTo>
                    <a:pt x="62402" y="1393"/>
                    <a:pt x="62008" y="1946"/>
                    <a:pt x="61455" y="2064"/>
                  </a:cubicBezTo>
                  <a:lnTo>
                    <a:pt x="1245" y="13395"/>
                  </a:lnTo>
                  <a:cubicBezTo>
                    <a:pt x="1245" y="13395"/>
                    <a:pt x="1127" y="13395"/>
                    <a:pt x="1048" y="133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3753383" y="3348812"/>
              <a:ext cx="92071" cy="819100"/>
            </a:xfrm>
            <a:custGeom>
              <a:avLst/>
              <a:gdLst/>
              <a:ahLst/>
              <a:cxnLst/>
              <a:rect l="l" t="t" r="r" b="b"/>
              <a:pathLst>
                <a:path w="92071" h="819100" extrusionOk="0">
                  <a:moveTo>
                    <a:pt x="92072" y="810247"/>
                  </a:moveTo>
                  <a:lnTo>
                    <a:pt x="92072" y="0"/>
                  </a:lnTo>
                  <a:cubicBezTo>
                    <a:pt x="69922" y="8962"/>
                    <a:pt x="18320" y="10028"/>
                    <a:pt x="0" y="0"/>
                  </a:cubicBezTo>
                  <a:lnTo>
                    <a:pt x="0" y="810247"/>
                  </a:lnTo>
                  <a:cubicBezTo>
                    <a:pt x="16267" y="822052"/>
                    <a:pt x="75805" y="822052"/>
                    <a:pt x="92072" y="8102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3782441" y="3354221"/>
              <a:ext cx="2053" cy="796112"/>
            </a:xfrm>
            <a:custGeom>
              <a:avLst/>
              <a:gdLst/>
              <a:ahLst/>
              <a:cxnLst/>
              <a:rect l="l" t="t" r="r" b="b"/>
              <a:pathLst>
                <a:path w="2053" h="796112" extrusionOk="0">
                  <a:moveTo>
                    <a:pt x="1027" y="796112"/>
                  </a:moveTo>
                  <a:cubicBezTo>
                    <a:pt x="474" y="796112"/>
                    <a:pt x="0" y="795638"/>
                    <a:pt x="0" y="795086"/>
                  </a:cubicBezTo>
                  <a:lnTo>
                    <a:pt x="0" y="1027"/>
                  </a:lnTo>
                  <a:cubicBezTo>
                    <a:pt x="0" y="474"/>
                    <a:pt x="474" y="0"/>
                    <a:pt x="1027" y="0"/>
                  </a:cubicBezTo>
                  <a:cubicBezTo>
                    <a:pt x="1579" y="0"/>
                    <a:pt x="2053" y="474"/>
                    <a:pt x="2053" y="1027"/>
                  </a:cubicBezTo>
                  <a:lnTo>
                    <a:pt x="2053" y="795086"/>
                  </a:lnTo>
                  <a:cubicBezTo>
                    <a:pt x="2053" y="795638"/>
                    <a:pt x="1579" y="796112"/>
                    <a:pt x="1027" y="796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3798392" y="3355247"/>
              <a:ext cx="2053" cy="795085"/>
            </a:xfrm>
            <a:custGeom>
              <a:avLst/>
              <a:gdLst/>
              <a:ahLst/>
              <a:cxnLst/>
              <a:rect l="l" t="t" r="r" b="b"/>
              <a:pathLst>
                <a:path w="2053" h="795085" extrusionOk="0">
                  <a:moveTo>
                    <a:pt x="1027" y="795086"/>
                  </a:moveTo>
                  <a:cubicBezTo>
                    <a:pt x="474" y="795086"/>
                    <a:pt x="0" y="794612"/>
                    <a:pt x="0" y="794059"/>
                  </a:cubicBezTo>
                  <a:lnTo>
                    <a:pt x="0" y="1027"/>
                  </a:lnTo>
                  <a:cubicBezTo>
                    <a:pt x="0" y="474"/>
                    <a:pt x="474" y="0"/>
                    <a:pt x="1027" y="0"/>
                  </a:cubicBezTo>
                  <a:cubicBezTo>
                    <a:pt x="1579" y="0"/>
                    <a:pt x="2053" y="474"/>
                    <a:pt x="2053" y="1027"/>
                  </a:cubicBezTo>
                  <a:lnTo>
                    <a:pt x="2053" y="794059"/>
                  </a:lnTo>
                  <a:cubicBezTo>
                    <a:pt x="2053" y="794612"/>
                    <a:pt x="1579" y="795086"/>
                    <a:pt x="1027" y="795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3814303" y="3354221"/>
              <a:ext cx="2053" cy="796112"/>
            </a:xfrm>
            <a:custGeom>
              <a:avLst/>
              <a:gdLst/>
              <a:ahLst/>
              <a:cxnLst/>
              <a:rect l="l" t="t" r="r" b="b"/>
              <a:pathLst>
                <a:path w="2053" h="796112" extrusionOk="0">
                  <a:moveTo>
                    <a:pt x="1027" y="796112"/>
                  </a:moveTo>
                  <a:cubicBezTo>
                    <a:pt x="474" y="796112"/>
                    <a:pt x="0" y="795638"/>
                    <a:pt x="0" y="795086"/>
                  </a:cubicBezTo>
                  <a:lnTo>
                    <a:pt x="0" y="1027"/>
                  </a:lnTo>
                  <a:cubicBezTo>
                    <a:pt x="0" y="474"/>
                    <a:pt x="474" y="0"/>
                    <a:pt x="1027" y="0"/>
                  </a:cubicBezTo>
                  <a:cubicBezTo>
                    <a:pt x="1579" y="0"/>
                    <a:pt x="2053" y="474"/>
                    <a:pt x="2053" y="1027"/>
                  </a:cubicBezTo>
                  <a:lnTo>
                    <a:pt x="2053" y="795086"/>
                  </a:lnTo>
                  <a:cubicBezTo>
                    <a:pt x="2053" y="795638"/>
                    <a:pt x="1579" y="796112"/>
                    <a:pt x="1027" y="796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3830214" y="3352444"/>
              <a:ext cx="2053" cy="797888"/>
            </a:xfrm>
            <a:custGeom>
              <a:avLst/>
              <a:gdLst/>
              <a:ahLst/>
              <a:cxnLst/>
              <a:rect l="l" t="t" r="r" b="b"/>
              <a:pathLst>
                <a:path w="2053" h="797888" extrusionOk="0">
                  <a:moveTo>
                    <a:pt x="1027" y="797889"/>
                  </a:moveTo>
                  <a:cubicBezTo>
                    <a:pt x="474" y="797889"/>
                    <a:pt x="0" y="797415"/>
                    <a:pt x="0" y="796862"/>
                  </a:cubicBezTo>
                  <a:lnTo>
                    <a:pt x="0" y="1027"/>
                  </a:lnTo>
                  <a:cubicBezTo>
                    <a:pt x="0" y="474"/>
                    <a:pt x="474" y="0"/>
                    <a:pt x="1027" y="0"/>
                  </a:cubicBezTo>
                  <a:cubicBezTo>
                    <a:pt x="1579" y="0"/>
                    <a:pt x="2053" y="474"/>
                    <a:pt x="2053" y="1027"/>
                  </a:cubicBezTo>
                  <a:lnTo>
                    <a:pt x="2053" y="796862"/>
                  </a:lnTo>
                  <a:cubicBezTo>
                    <a:pt x="2053" y="797415"/>
                    <a:pt x="1579" y="797889"/>
                    <a:pt x="1027" y="7978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3766530" y="3352444"/>
              <a:ext cx="2053" cy="797888"/>
            </a:xfrm>
            <a:custGeom>
              <a:avLst/>
              <a:gdLst/>
              <a:ahLst/>
              <a:cxnLst/>
              <a:rect l="l" t="t" r="r" b="b"/>
              <a:pathLst>
                <a:path w="2053" h="797888" extrusionOk="0">
                  <a:moveTo>
                    <a:pt x="1027" y="797889"/>
                  </a:moveTo>
                  <a:cubicBezTo>
                    <a:pt x="474" y="797889"/>
                    <a:pt x="0" y="797415"/>
                    <a:pt x="0" y="796862"/>
                  </a:cubicBezTo>
                  <a:lnTo>
                    <a:pt x="0" y="1027"/>
                  </a:lnTo>
                  <a:cubicBezTo>
                    <a:pt x="0" y="474"/>
                    <a:pt x="474" y="0"/>
                    <a:pt x="1027" y="0"/>
                  </a:cubicBezTo>
                  <a:cubicBezTo>
                    <a:pt x="1579" y="0"/>
                    <a:pt x="2053" y="474"/>
                    <a:pt x="2053" y="1027"/>
                  </a:cubicBezTo>
                  <a:lnTo>
                    <a:pt x="2053" y="796862"/>
                  </a:lnTo>
                  <a:cubicBezTo>
                    <a:pt x="2053" y="797415"/>
                    <a:pt x="1579" y="797889"/>
                    <a:pt x="1027" y="7978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3730760" y="3340284"/>
              <a:ext cx="137199" cy="848662"/>
            </a:xfrm>
            <a:custGeom>
              <a:avLst/>
              <a:gdLst/>
              <a:ahLst/>
              <a:cxnLst/>
              <a:rect l="l" t="t" r="r" b="b"/>
              <a:pathLst>
                <a:path w="137199" h="848662" extrusionOk="0">
                  <a:moveTo>
                    <a:pt x="40" y="838160"/>
                  </a:moveTo>
                  <a:lnTo>
                    <a:pt x="40" y="8133"/>
                  </a:lnTo>
                  <a:cubicBezTo>
                    <a:pt x="40" y="3632"/>
                    <a:pt x="4343" y="0"/>
                    <a:pt x="9673" y="0"/>
                  </a:cubicBezTo>
                  <a:lnTo>
                    <a:pt x="9673" y="0"/>
                  </a:lnTo>
                  <a:cubicBezTo>
                    <a:pt x="16819" y="0"/>
                    <a:pt x="22584" y="4896"/>
                    <a:pt x="22584" y="10936"/>
                  </a:cubicBezTo>
                  <a:lnTo>
                    <a:pt x="22584" y="818814"/>
                  </a:lnTo>
                  <a:cubicBezTo>
                    <a:pt x="38850" y="830620"/>
                    <a:pt x="98389" y="830620"/>
                    <a:pt x="114655" y="818814"/>
                  </a:cubicBezTo>
                  <a:lnTo>
                    <a:pt x="114655" y="10936"/>
                  </a:lnTo>
                  <a:cubicBezTo>
                    <a:pt x="114655" y="4896"/>
                    <a:pt x="120459" y="0"/>
                    <a:pt x="127566" y="0"/>
                  </a:cubicBezTo>
                  <a:lnTo>
                    <a:pt x="127566" y="0"/>
                  </a:lnTo>
                  <a:cubicBezTo>
                    <a:pt x="132896" y="0"/>
                    <a:pt x="137199" y="3632"/>
                    <a:pt x="137199" y="8133"/>
                  </a:cubicBezTo>
                  <a:lnTo>
                    <a:pt x="137199" y="838160"/>
                  </a:lnTo>
                  <a:cubicBezTo>
                    <a:pt x="137199" y="843964"/>
                    <a:pt x="131672" y="848663"/>
                    <a:pt x="124802" y="848663"/>
                  </a:cubicBezTo>
                  <a:lnTo>
                    <a:pt x="12397" y="848663"/>
                  </a:lnTo>
                  <a:cubicBezTo>
                    <a:pt x="5567" y="848663"/>
                    <a:pt x="0" y="843964"/>
                    <a:pt x="0" y="8381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3749434" y="4177378"/>
              <a:ext cx="105969" cy="2052"/>
            </a:xfrm>
            <a:custGeom>
              <a:avLst/>
              <a:gdLst/>
              <a:ahLst/>
              <a:cxnLst/>
              <a:rect l="l" t="t" r="r" b="b"/>
              <a:pathLst>
                <a:path w="105969" h="2052" extrusionOk="0">
                  <a:moveTo>
                    <a:pt x="104943" y="2053"/>
                  </a:moveTo>
                  <a:lnTo>
                    <a:pt x="1027" y="2053"/>
                  </a:lnTo>
                  <a:cubicBezTo>
                    <a:pt x="474" y="2053"/>
                    <a:pt x="0" y="1579"/>
                    <a:pt x="0" y="1027"/>
                  </a:cubicBezTo>
                  <a:cubicBezTo>
                    <a:pt x="0" y="474"/>
                    <a:pt x="474" y="0"/>
                    <a:pt x="1027" y="0"/>
                  </a:cubicBezTo>
                  <a:lnTo>
                    <a:pt x="104943" y="0"/>
                  </a:lnTo>
                  <a:cubicBezTo>
                    <a:pt x="105496" y="0"/>
                    <a:pt x="105969" y="474"/>
                    <a:pt x="105969" y="1027"/>
                  </a:cubicBezTo>
                  <a:cubicBezTo>
                    <a:pt x="105969" y="1579"/>
                    <a:pt x="105496" y="2053"/>
                    <a:pt x="104943" y="20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3076157" y="3339849"/>
              <a:ext cx="16378" cy="42245"/>
            </a:xfrm>
            <a:custGeom>
              <a:avLst/>
              <a:gdLst/>
              <a:ahLst/>
              <a:cxnLst/>
              <a:rect l="l" t="t" r="r" b="b"/>
              <a:pathLst>
                <a:path w="16378" h="42245" extrusionOk="0">
                  <a:moveTo>
                    <a:pt x="4929" y="0"/>
                  </a:moveTo>
                  <a:cubicBezTo>
                    <a:pt x="4929" y="0"/>
                    <a:pt x="-7469" y="25703"/>
                    <a:pt x="7061" y="42246"/>
                  </a:cubicBezTo>
                  <a:lnTo>
                    <a:pt x="16378" y="1263"/>
                  </a:lnTo>
                  <a:lnTo>
                    <a:pt x="4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3137781" y="3334283"/>
              <a:ext cx="33684" cy="72843"/>
            </a:xfrm>
            <a:custGeom>
              <a:avLst/>
              <a:gdLst/>
              <a:ahLst/>
              <a:cxnLst/>
              <a:rect l="l" t="t" r="r" b="b"/>
              <a:pathLst>
                <a:path w="33684" h="72843" extrusionOk="0">
                  <a:moveTo>
                    <a:pt x="0" y="67198"/>
                  </a:moveTo>
                  <a:cubicBezTo>
                    <a:pt x="3277" y="71896"/>
                    <a:pt x="9199" y="73199"/>
                    <a:pt x="14608" y="72765"/>
                  </a:cubicBezTo>
                  <a:cubicBezTo>
                    <a:pt x="23452" y="72015"/>
                    <a:pt x="27716" y="64158"/>
                    <a:pt x="30480" y="56735"/>
                  </a:cubicBezTo>
                  <a:cubicBezTo>
                    <a:pt x="33718" y="47931"/>
                    <a:pt x="33441" y="39205"/>
                    <a:pt x="33639" y="29927"/>
                  </a:cubicBezTo>
                  <a:cubicBezTo>
                    <a:pt x="33875" y="19859"/>
                    <a:pt x="33323" y="9752"/>
                    <a:pt x="29098" y="0"/>
                  </a:cubicBezTo>
                  <a:lnTo>
                    <a:pt x="0" y="671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2996551" y="3676274"/>
              <a:ext cx="151771" cy="416336"/>
            </a:xfrm>
            <a:custGeom>
              <a:avLst/>
              <a:gdLst/>
              <a:ahLst/>
              <a:cxnLst/>
              <a:rect l="l" t="t" r="r" b="b"/>
              <a:pathLst>
                <a:path w="151771" h="416336" extrusionOk="0">
                  <a:moveTo>
                    <a:pt x="3" y="415902"/>
                  </a:moveTo>
                  <a:lnTo>
                    <a:pt x="114738" y="416336"/>
                  </a:lnTo>
                  <a:lnTo>
                    <a:pt x="126582" y="295087"/>
                  </a:lnTo>
                  <a:lnTo>
                    <a:pt x="151772" y="474"/>
                  </a:lnTo>
                  <a:lnTo>
                    <a:pt x="21008" y="0"/>
                  </a:lnTo>
                  <a:cubicBezTo>
                    <a:pt x="21008" y="0"/>
                    <a:pt x="-312" y="96888"/>
                    <a:pt x="3" y="4159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2927856" y="4113852"/>
              <a:ext cx="169929" cy="58393"/>
            </a:xfrm>
            <a:custGeom>
              <a:avLst/>
              <a:gdLst/>
              <a:ahLst/>
              <a:cxnLst/>
              <a:rect l="l" t="t" r="r" b="b"/>
              <a:pathLst>
                <a:path w="169929" h="58393" extrusionOk="0">
                  <a:moveTo>
                    <a:pt x="154769" y="592"/>
                  </a:moveTo>
                  <a:lnTo>
                    <a:pt x="83899" y="0"/>
                  </a:lnTo>
                  <a:lnTo>
                    <a:pt x="60328" y="22742"/>
                  </a:lnTo>
                  <a:lnTo>
                    <a:pt x="37231" y="30283"/>
                  </a:lnTo>
                  <a:cubicBezTo>
                    <a:pt x="22149" y="35218"/>
                    <a:pt x="9199" y="44338"/>
                    <a:pt x="0" y="56538"/>
                  </a:cubicBezTo>
                  <a:lnTo>
                    <a:pt x="169930" y="58394"/>
                  </a:lnTo>
                  <a:lnTo>
                    <a:pt x="154769" y="5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2927659" y="4170351"/>
              <a:ext cx="170719" cy="16700"/>
            </a:xfrm>
            <a:custGeom>
              <a:avLst/>
              <a:gdLst/>
              <a:ahLst/>
              <a:cxnLst/>
              <a:rect l="l" t="t" r="r" b="b"/>
              <a:pathLst>
                <a:path w="170719" h="16700" extrusionOk="0">
                  <a:moveTo>
                    <a:pt x="158" y="0"/>
                  </a:moveTo>
                  <a:lnTo>
                    <a:pt x="0" y="14213"/>
                  </a:lnTo>
                  <a:lnTo>
                    <a:pt x="170720" y="16701"/>
                  </a:lnTo>
                  <a:lnTo>
                    <a:pt x="170127" y="18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2994620" y="4113852"/>
              <a:ext cx="92229" cy="16740"/>
            </a:xfrm>
            <a:custGeom>
              <a:avLst/>
              <a:gdLst/>
              <a:ahLst/>
              <a:cxnLst/>
              <a:rect l="l" t="t" r="r" b="b"/>
              <a:pathLst>
                <a:path w="92229" h="16740" extrusionOk="0">
                  <a:moveTo>
                    <a:pt x="88005" y="592"/>
                  </a:moveTo>
                  <a:lnTo>
                    <a:pt x="92230" y="16740"/>
                  </a:lnTo>
                  <a:lnTo>
                    <a:pt x="0" y="16306"/>
                  </a:lnTo>
                  <a:lnTo>
                    <a:pt x="17135" y="0"/>
                  </a:lnTo>
                  <a:lnTo>
                    <a:pt x="88005" y="5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3074926" y="4119024"/>
              <a:ext cx="2132" cy="13976"/>
            </a:xfrm>
            <a:custGeom>
              <a:avLst/>
              <a:gdLst/>
              <a:ahLst/>
              <a:cxnLst/>
              <a:rect l="l" t="t" r="r" b="b"/>
              <a:pathLst>
                <a:path w="2132" h="13976" extrusionOk="0">
                  <a:moveTo>
                    <a:pt x="1027" y="13977"/>
                  </a:moveTo>
                  <a:lnTo>
                    <a:pt x="1027" y="13977"/>
                  </a:lnTo>
                  <a:cubicBezTo>
                    <a:pt x="474" y="13977"/>
                    <a:pt x="0" y="13502"/>
                    <a:pt x="0" y="12950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105" y="0"/>
                  </a:cubicBezTo>
                  <a:lnTo>
                    <a:pt x="1105" y="0"/>
                  </a:lnTo>
                  <a:cubicBezTo>
                    <a:pt x="1658" y="0"/>
                    <a:pt x="2132" y="474"/>
                    <a:pt x="2132" y="1027"/>
                  </a:cubicBezTo>
                  <a:lnTo>
                    <a:pt x="2132" y="12950"/>
                  </a:lnTo>
                  <a:cubicBezTo>
                    <a:pt x="2093" y="13502"/>
                    <a:pt x="1619" y="13977"/>
                    <a:pt x="1027" y="139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3059884" y="4118945"/>
              <a:ext cx="2132" cy="13976"/>
            </a:xfrm>
            <a:custGeom>
              <a:avLst/>
              <a:gdLst/>
              <a:ahLst/>
              <a:cxnLst/>
              <a:rect l="l" t="t" r="r" b="b"/>
              <a:pathLst>
                <a:path w="2132" h="13976" extrusionOk="0">
                  <a:moveTo>
                    <a:pt x="1027" y="13977"/>
                  </a:moveTo>
                  <a:lnTo>
                    <a:pt x="1027" y="13977"/>
                  </a:lnTo>
                  <a:cubicBezTo>
                    <a:pt x="474" y="13977"/>
                    <a:pt x="0" y="13503"/>
                    <a:pt x="0" y="12950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105" y="0"/>
                  </a:cubicBezTo>
                  <a:lnTo>
                    <a:pt x="1105" y="0"/>
                  </a:lnTo>
                  <a:cubicBezTo>
                    <a:pt x="1658" y="0"/>
                    <a:pt x="2132" y="474"/>
                    <a:pt x="2132" y="1027"/>
                  </a:cubicBezTo>
                  <a:lnTo>
                    <a:pt x="2132" y="12950"/>
                  </a:lnTo>
                  <a:cubicBezTo>
                    <a:pt x="2093" y="13503"/>
                    <a:pt x="1619" y="13977"/>
                    <a:pt x="1027" y="139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3044841" y="4118866"/>
              <a:ext cx="2132" cy="13976"/>
            </a:xfrm>
            <a:custGeom>
              <a:avLst/>
              <a:gdLst/>
              <a:ahLst/>
              <a:cxnLst/>
              <a:rect l="l" t="t" r="r" b="b"/>
              <a:pathLst>
                <a:path w="2132" h="13976" extrusionOk="0">
                  <a:moveTo>
                    <a:pt x="1027" y="13977"/>
                  </a:moveTo>
                  <a:lnTo>
                    <a:pt x="1027" y="13977"/>
                  </a:lnTo>
                  <a:cubicBezTo>
                    <a:pt x="474" y="13977"/>
                    <a:pt x="0" y="13503"/>
                    <a:pt x="0" y="12950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106" y="0"/>
                  </a:cubicBezTo>
                  <a:lnTo>
                    <a:pt x="1106" y="0"/>
                  </a:lnTo>
                  <a:cubicBezTo>
                    <a:pt x="1658" y="0"/>
                    <a:pt x="2132" y="474"/>
                    <a:pt x="2132" y="1027"/>
                  </a:cubicBezTo>
                  <a:lnTo>
                    <a:pt x="2132" y="12950"/>
                  </a:lnTo>
                  <a:cubicBezTo>
                    <a:pt x="2093" y="13503"/>
                    <a:pt x="1619" y="13977"/>
                    <a:pt x="1027" y="139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3029799" y="4118787"/>
              <a:ext cx="2132" cy="13976"/>
            </a:xfrm>
            <a:custGeom>
              <a:avLst/>
              <a:gdLst/>
              <a:ahLst/>
              <a:cxnLst/>
              <a:rect l="l" t="t" r="r" b="b"/>
              <a:pathLst>
                <a:path w="2132" h="13976" extrusionOk="0">
                  <a:moveTo>
                    <a:pt x="1027" y="13977"/>
                  </a:moveTo>
                  <a:lnTo>
                    <a:pt x="1027" y="13977"/>
                  </a:lnTo>
                  <a:cubicBezTo>
                    <a:pt x="474" y="13977"/>
                    <a:pt x="0" y="13503"/>
                    <a:pt x="0" y="12950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105" y="0"/>
                  </a:cubicBezTo>
                  <a:lnTo>
                    <a:pt x="1105" y="0"/>
                  </a:lnTo>
                  <a:cubicBezTo>
                    <a:pt x="1658" y="0"/>
                    <a:pt x="2132" y="474"/>
                    <a:pt x="2132" y="1027"/>
                  </a:cubicBezTo>
                  <a:lnTo>
                    <a:pt x="2132" y="12950"/>
                  </a:lnTo>
                  <a:cubicBezTo>
                    <a:pt x="2093" y="13503"/>
                    <a:pt x="1619" y="13977"/>
                    <a:pt x="1027" y="139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3014756" y="4118708"/>
              <a:ext cx="2132" cy="13976"/>
            </a:xfrm>
            <a:custGeom>
              <a:avLst/>
              <a:gdLst/>
              <a:ahLst/>
              <a:cxnLst/>
              <a:rect l="l" t="t" r="r" b="b"/>
              <a:pathLst>
                <a:path w="2132" h="13976" extrusionOk="0">
                  <a:moveTo>
                    <a:pt x="1027" y="13977"/>
                  </a:moveTo>
                  <a:lnTo>
                    <a:pt x="1027" y="13977"/>
                  </a:lnTo>
                  <a:cubicBezTo>
                    <a:pt x="474" y="13977"/>
                    <a:pt x="0" y="13503"/>
                    <a:pt x="0" y="12950"/>
                  </a:cubicBezTo>
                  <a:lnTo>
                    <a:pt x="0" y="1027"/>
                  </a:lnTo>
                  <a:cubicBezTo>
                    <a:pt x="79" y="474"/>
                    <a:pt x="513" y="0"/>
                    <a:pt x="1105" y="0"/>
                  </a:cubicBezTo>
                  <a:lnTo>
                    <a:pt x="1105" y="0"/>
                  </a:lnTo>
                  <a:cubicBezTo>
                    <a:pt x="1658" y="0"/>
                    <a:pt x="2132" y="474"/>
                    <a:pt x="2132" y="1027"/>
                  </a:cubicBezTo>
                  <a:lnTo>
                    <a:pt x="2132" y="12950"/>
                  </a:lnTo>
                  <a:cubicBezTo>
                    <a:pt x="2053" y="13503"/>
                    <a:pt x="1619" y="13977"/>
                    <a:pt x="1027" y="139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2947895" y="4125607"/>
              <a:ext cx="42950" cy="31793"/>
            </a:xfrm>
            <a:custGeom>
              <a:avLst/>
              <a:gdLst/>
              <a:ahLst/>
              <a:cxnLst/>
              <a:rect l="l" t="t" r="r" b="b"/>
              <a:pathLst>
                <a:path w="42950" h="31793" extrusionOk="0">
                  <a:moveTo>
                    <a:pt x="13363" y="31793"/>
                  </a:moveTo>
                  <a:cubicBezTo>
                    <a:pt x="13047" y="31793"/>
                    <a:pt x="12692" y="31635"/>
                    <a:pt x="12495" y="31359"/>
                  </a:cubicBezTo>
                  <a:lnTo>
                    <a:pt x="176" y="13434"/>
                  </a:lnTo>
                  <a:cubicBezTo>
                    <a:pt x="-140" y="12960"/>
                    <a:pt x="-21" y="12329"/>
                    <a:pt x="453" y="12013"/>
                  </a:cubicBezTo>
                  <a:cubicBezTo>
                    <a:pt x="926" y="11697"/>
                    <a:pt x="1558" y="11815"/>
                    <a:pt x="1874" y="12289"/>
                  </a:cubicBezTo>
                  <a:lnTo>
                    <a:pt x="12495" y="27726"/>
                  </a:lnTo>
                  <a:lnTo>
                    <a:pt x="13521" y="10710"/>
                  </a:lnTo>
                  <a:cubicBezTo>
                    <a:pt x="13521" y="10276"/>
                    <a:pt x="13837" y="9920"/>
                    <a:pt x="14271" y="9762"/>
                  </a:cubicBezTo>
                  <a:cubicBezTo>
                    <a:pt x="14666" y="9644"/>
                    <a:pt x="15140" y="9762"/>
                    <a:pt x="15377" y="10118"/>
                  </a:cubicBezTo>
                  <a:lnTo>
                    <a:pt x="24260" y="21923"/>
                  </a:lnTo>
                  <a:lnTo>
                    <a:pt x="27300" y="5498"/>
                  </a:lnTo>
                  <a:cubicBezTo>
                    <a:pt x="27379" y="5143"/>
                    <a:pt x="27656" y="4827"/>
                    <a:pt x="28011" y="4709"/>
                  </a:cubicBezTo>
                  <a:cubicBezTo>
                    <a:pt x="28366" y="4590"/>
                    <a:pt x="28761" y="4709"/>
                    <a:pt x="29038" y="4945"/>
                  </a:cubicBezTo>
                  <a:lnTo>
                    <a:pt x="40448" y="16237"/>
                  </a:lnTo>
                  <a:lnTo>
                    <a:pt x="38158" y="1195"/>
                  </a:lnTo>
                  <a:cubicBezTo>
                    <a:pt x="38079" y="642"/>
                    <a:pt x="38474" y="89"/>
                    <a:pt x="39026" y="10"/>
                  </a:cubicBezTo>
                  <a:cubicBezTo>
                    <a:pt x="39579" y="-69"/>
                    <a:pt x="40132" y="326"/>
                    <a:pt x="40211" y="879"/>
                  </a:cubicBezTo>
                  <a:lnTo>
                    <a:pt x="42935" y="19001"/>
                  </a:lnTo>
                  <a:cubicBezTo>
                    <a:pt x="43014" y="19435"/>
                    <a:pt x="42777" y="19869"/>
                    <a:pt x="42382" y="20067"/>
                  </a:cubicBezTo>
                  <a:cubicBezTo>
                    <a:pt x="41988" y="20264"/>
                    <a:pt x="41514" y="20186"/>
                    <a:pt x="41198" y="19869"/>
                  </a:cubicBezTo>
                  <a:lnTo>
                    <a:pt x="28959" y="7788"/>
                  </a:lnTo>
                  <a:lnTo>
                    <a:pt x="25839" y="24608"/>
                  </a:lnTo>
                  <a:cubicBezTo>
                    <a:pt x="25761" y="25002"/>
                    <a:pt x="25445" y="25318"/>
                    <a:pt x="25050" y="25437"/>
                  </a:cubicBezTo>
                  <a:cubicBezTo>
                    <a:pt x="24655" y="25516"/>
                    <a:pt x="24221" y="25397"/>
                    <a:pt x="23984" y="25042"/>
                  </a:cubicBezTo>
                  <a:lnTo>
                    <a:pt x="15377" y="13592"/>
                  </a:lnTo>
                  <a:lnTo>
                    <a:pt x="14311" y="30806"/>
                  </a:lnTo>
                  <a:cubicBezTo>
                    <a:pt x="14311" y="31240"/>
                    <a:pt x="13995" y="31635"/>
                    <a:pt x="13561" y="31754"/>
                  </a:cubicBezTo>
                  <a:cubicBezTo>
                    <a:pt x="13482" y="31754"/>
                    <a:pt x="13363" y="31754"/>
                    <a:pt x="13284" y="317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3018941" y="4142871"/>
              <a:ext cx="24320" cy="28663"/>
            </a:xfrm>
            <a:custGeom>
              <a:avLst/>
              <a:gdLst/>
              <a:ahLst/>
              <a:cxnLst/>
              <a:rect l="l" t="t" r="r" b="b"/>
              <a:pathLst>
                <a:path w="24320" h="28663" extrusionOk="0">
                  <a:moveTo>
                    <a:pt x="18991" y="28624"/>
                  </a:moveTo>
                  <a:lnTo>
                    <a:pt x="24321" y="28663"/>
                  </a:lnTo>
                  <a:lnTo>
                    <a:pt x="5330" y="0"/>
                  </a:lnTo>
                  <a:lnTo>
                    <a:pt x="0" y="0"/>
                  </a:lnTo>
                  <a:lnTo>
                    <a:pt x="18991" y="286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3037142" y="4142950"/>
              <a:ext cx="24439" cy="28821"/>
            </a:xfrm>
            <a:custGeom>
              <a:avLst/>
              <a:gdLst/>
              <a:ahLst/>
              <a:cxnLst/>
              <a:rect l="l" t="t" r="r" b="b"/>
              <a:pathLst>
                <a:path w="24439" h="28821" extrusionOk="0">
                  <a:moveTo>
                    <a:pt x="19109" y="28822"/>
                  </a:moveTo>
                  <a:lnTo>
                    <a:pt x="24439" y="28822"/>
                  </a:lnTo>
                  <a:lnTo>
                    <a:pt x="5330" y="40"/>
                  </a:lnTo>
                  <a:lnTo>
                    <a:pt x="0" y="0"/>
                  </a:lnTo>
                  <a:lnTo>
                    <a:pt x="19109" y="2882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2999990" y="4142753"/>
              <a:ext cx="24320" cy="28703"/>
            </a:xfrm>
            <a:custGeom>
              <a:avLst/>
              <a:gdLst/>
              <a:ahLst/>
              <a:cxnLst/>
              <a:rect l="l" t="t" r="r" b="b"/>
              <a:pathLst>
                <a:path w="24320" h="28703" extrusionOk="0">
                  <a:moveTo>
                    <a:pt x="18991" y="28664"/>
                  </a:moveTo>
                  <a:lnTo>
                    <a:pt x="24321" y="28703"/>
                  </a:lnTo>
                  <a:lnTo>
                    <a:pt x="5330" y="40"/>
                  </a:lnTo>
                  <a:lnTo>
                    <a:pt x="0" y="0"/>
                  </a:lnTo>
                  <a:lnTo>
                    <a:pt x="18991" y="2866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3017085" y="4092255"/>
              <a:ext cx="63447" cy="22149"/>
            </a:xfrm>
            <a:custGeom>
              <a:avLst/>
              <a:gdLst/>
              <a:ahLst/>
              <a:cxnLst/>
              <a:rect l="l" t="t" r="r" b="b"/>
              <a:pathLst>
                <a:path w="63447" h="22149" extrusionOk="0">
                  <a:moveTo>
                    <a:pt x="63329" y="22149"/>
                  </a:moveTo>
                  <a:lnTo>
                    <a:pt x="553" y="21636"/>
                  </a:lnTo>
                  <a:lnTo>
                    <a:pt x="0" y="0"/>
                  </a:lnTo>
                  <a:lnTo>
                    <a:pt x="63447" y="592"/>
                  </a:lnTo>
                  <a:lnTo>
                    <a:pt x="63329" y="2214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3017085" y="4092255"/>
              <a:ext cx="63447" cy="8133"/>
            </a:xfrm>
            <a:custGeom>
              <a:avLst/>
              <a:gdLst/>
              <a:ahLst/>
              <a:cxnLst/>
              <a:rect l="l" t="t" r="r" b="b"/>
              <a:pathLst>
                <a:path w="63447" h="8133" extrusionOk="0">
                  <a:moveTo>
                    <a:pt x="63408" y="8133"/>
                  </a:moveTo>
                  <a:lnTo>
                    <a:pt x="197" y="7857"/>
                  </a:lnTo>
                  <a:lnTo>
                    <a:pt x="0" y="0"/>
                  </a:lnTo>
                  <a:lnTo>
                    <a:pt x="63447" y="316"/>
                  </a:lnTo>
                  <a:lnTo>
                    <a:pt x="63408" y="8133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2938516" y="4173825"/>
              <a:ext cx="2092" cy="12515"/>
            </a:xfrm>
            <a:custGeom>
              <a:avLst/>
              <a:gdLst/>
              <a:ahLst/>
              <a:cxnLst/>
              <a:rect l="l" t="t" r="r" b="b"/>
              <a:pathLst>
                <a:path w="2092" h="12515" extrusionOk="0">
                  <a:moveTo>
                    <a:pt x="1027" y="12515"/>
                  </a:moveTo>
                  <a:lnTo>
                    <a:pt x="1027" y="12515"/>
                  </a:lnTo>
                  <a:cubicBezTo>
                    <a:pt x="474" y="12515"/>
                    <a:pt x="0" y="12042"/>
                    <a:pt x="0" y="11489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066" y="0"/>
                  </a:cubicBezTo>
                  <a:lnTo>
                    <a:pt x="1066" y="0"/>
                  </a:lnTo>
                  <a:cubicBezTo>
                    <a:pt x="1619" y="0"/>
                    <a:pt x="2093" y="474"/>
                    <a:pt x="2093" y="1027"/>
                  </a:cubicBezTo>
                  <a:lnTo>
                    <a:pt x="2093" y="11489"/>
                  </a:lnTo>
                  <a:cubicBezTo>
                    <a:pt x="2053" y="12042"/>
                    <a:pt x="1579" y="12515"/>
                    <a:pt x="1027" y="12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2956876" y="4173865"/>
              <a:ext cx="2092" cy="12515"/>
            </a:xfrm>
            <a:custGeom>
              <a:avLst/>
              <a:gdLst/>
              <a:ahLst/>
              <a:cxnLst/>
              <a:rect l="l" t="t" r="r" b="b"/>
              <a:pathLst>
                <a:path w="2092" h="12515" extrusionOk="0">
                  <a:moveTo>
                    <a:pt x="1027" y="12515"/>
                  </a:moveTo>
                  <a:lnTo>
                    <a:pt x="1027" y="12515"/>
                  </a:lnTo>
                  <a:cubicBezTo>
                    <a:pt x="474" y="12515"/>
                    <a:pt x="0" y="12042"/>
                    <a:pt x="0" y="11489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066" y="0"/>
                  </a:cubicBezTo>
                  <a:lnTo>
                    <a:pt x="1066" y="0"/>
                  </a:lnTo>
                  <a:cubicBezTo>
                    <a:pt x="1619" y="0"/>
                    <a:pt x="2093" y="474"/>
                    <a:pt x="2093" y="1027"/>
                  </a:cubicBezTo>
                  <a:lnTo>
                    <a:pt x="2093" y="11489"/>
                  </a:lnTo>
                  <a:cubicBezTo>
                    <a:pt x="2053" y="12042"/>
                    <a:pt x="1579" y="12515"/>
                    <a:pt x="1027" y="12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2975274" y="4173944"/>
              <a:ext cx="2092" cy="12515"/>
            </a:xfrm>
            <a:custGeom>
              <a:avLst/>
              <a:gdLst/>
              <a:ahLst/>
              <a:cxnLst/>
              <a:rect l="l" t="t" r="r" b="b"/>
              <a:pathLst>
                <a:path w="2092" h="12515" extrusionOk="0">
                  <a:moveTo>
                    <a:pt x="1027" y="12515"/>
                  </a:moveTo>
                  <a:lnTo>
                    <a:pt x="1027" y="12515"/>
                  </a:lnTo>
                  <a:cubicBezTo>
                    <a:pt x="474" y="12515"/>
                    <a:pt x="0" y="12042"/>
                    <a:pt x="0" y="11489"/>
                  </a:cubicBezTo>
                  <a:lnTo>
                    <a:pt x="0" y="1026"/>
                  </a:lnTo>
                  <a:cubicBezTo>
                    <a:pt x="39" y="474"/>
                    <a:pt x="513" y="0"/>
                    <a:pt x="1066" y="0"/>
                  </a:cubicBezTo>
                  <a:lnTo>
                    <a:pt x="1066" y="0"/>
                  </a:lnTo>
                  <a:cubicBezTo>
                    <a:pt x="1619" y="0"/>
                    <a:pt x="2093" y="474"/>
                    <a:pt x="2093" y="1026"/>
                  </a:cubicBezTo>
                  <a:lnTo>
                    <a:pt x="2093" y="11489"/>
                  </a:lnTo>
                  <a:cubicBezTo>
                    <a:pt x="2053" y="12042"/>
                    <a:pt x="1579" y="12515"/>
                    <a:pt x="1027" y="12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2993633" y="4174022"/>
              <a:ext cx="2092" cy="12515"/>
            </a:xfrm>
            <a:custGeom>
              <a:avLst/>
              <a:gdLst/>
              <a:ahLst/>
              <a:cxnLst/>
              <a:rect l="l" t="t" r="r" b="b"/>
              <a:pathLst>
                <a:path w="2092" h="12515" extrusionOk="0">
                  <a:moveTo>
                    <a:pt x="1027" y="12516"/>
                  </a:moveTo>
                  <a:lnTo>
                    <a:pt x="1027" y="12516"/>
                  </a:lnTo>
                  <a:cubicBezTo>
                    <a:pt x="474" y="12516"/>
                    <a:pt x="0" y="12042"/>
                    <a:pt x="0" y="11489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066" y="0"/>
                  </a:cubicBezTo>
                  <a:lnTo>
                    <a:pt x="1066" y="0"/>
                  </a:lnTo>
                  <a:cubicBezTo>
                    <a:pt x="1619" y="0"/>
                    <a:pt x="2093" y="474"/>
                    <a:pt x="2093" y="1027"/>
                  </a:cubicBezTo>
                  <a:lnTo>
                    <a:pt x="2093" y="11489"/>
                  </a:lnTo>
                  <a:cubicBezTo>
                    <a:pt x="2053" y="12042"/>
                    <a:pt x="1579" y="12516"/>
                    <a:pt x="1027" y="12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3011992" y="4174101"/>
              <a:ext cx="2092" cy="12515"/>
            </a:xfrm>
            <a:custGeom>
              <a:avLst/>
              <a:gdLst/>
              <a:ahLst/>
              <a:cxnLst/>
              <a:rect l="l" t="t" r="r" b="b"/>
              <a:pathLst>
                <a:path w="2092" h="12515" extrusionOk="0">
                  <a:moveTo>
                    <a:pt x="1027" y="12516"/>
                  </a:moveTo>
                  <a:lnTo>
                    <a:pt x="1027" y="12516"/>
                  </a:lnTo>
                  <a:cubicBezTo>
                    <a:pt x="474" y="12516"/>
                    <a:pt x="0" y="12042"/>
                    <a:pt x="0" y="11489"/>
                  </a:cubicBezTo>
                  <a:lnTo>
                    <a:pt x="0" y="1027"/>
                  </a:lnTo>
                  <a:cubicBezTo>
                    <a:pt x="39" y="474"/>
                    <a:pt x="632" y="0"/>
                    <a:pt x="1066" y="0"/>
                  </a:cubicBezTo>
                  <a:cubicBezTo>
                    <a:pt x="1619" y="0"/>
                    <a:pt x="2093" y="474"/>
                    <a:pt x="2093" y="1027"/>
                  </a:cubicBezTo>
                  <a:lnTo>
                    <a:pt x="2093" y="11489"/>
                  </a:lnTo>
                  <a:cubicBezTo>
                    <a:pt x="2053" y="12042"/>
                    <a:pt x="1579" y="12516"/>
                    <a:pt x="1027" y="12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3030351" y="4174133"/>
              <a:ext cx="2092" cy="12523"/>
            </a:xfrm>
            <a:custGeom>
              <a:avLst/>
              <a:gdLst/>
              <a:ahLst/>
              <a:cxnLst/>
              <a:rect l="l" t="t" r="r" b="b"/>
              <a:pathLst>
                <a:path w="2092" h="12523" extrusionOk="0">
                  <a:moveTo>
                    <a:pt x="1027" y="12524"/>
                  </a:moveTo>
                  <a:lnTo>
                    <a:pt x="1027" y="12524"/>
                  </a:lnTo>
                  <a:cubicBezTo>
                    <a:pt x="474" y="12524"/>
                    <a:pt x="0" y="12050"/>
                    <a:pt x="0" y="11497"/>
                  </a:cubicBezTo>
                  <a:lnTo>
                    <a:pt x="0" y="1034"/>
                  </a:lnTo>
                  <a:cubicBezTo>
                    <a:pt x="39" y="481"/>
                    <a:pt x="513" y="-71"/>
                    <a:pt x="1066" y="8"/>
                  </a:cubicBezTo>
                  <a:cubicBezTo>
                    <a:pt x="1619" y="8"/>
                    <a:pt x="2093" y="481"/>
                    <a:pt x="2093" y="1034"/>
                  </a:cubicBezTo>
                  <a:lnTo>
                    <a:pt x="2093" y="11497"/>
                  </a:lnTo>
                  <a:cubicBezTo>
                    <a:pt x="2053" y="12050"/>
                    <a:pt x="1579" y="12524"/>
                    <a:pt x="1027" y="12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3048750" y="4174220"/>
              <a:ext cx="2092" cy="12515"/>
            </a:xfrm>
            <a:custGeom>
              <a:avLst/>
              <a:gdLst/>
              <a:ahLst/>
              <a:cxnLst/>
              <a:rect l="l" t="t" r="r" b="b"/>
              <a:pathLst>
                <a:path w="2092" h="12515" extrusionOk="0">
                  <a:moveTo>
                    <a:pt x="1027" y="12516"/>
                  </a:moveTo>
                  <a:lnTo>
                    <a:pt x="1027" y="12516"/>
                  </a:lnTo>
                  <a:cubicBezTo>
                    <a:pt x="474" y="12516"/>
                    <a:pt x="0" y="12042"/>
                    <a:pt x="0" y="11489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066" y="0"/>
                  </a:cubicBezTo>
                  <a:lnTo>
                    <a:pt x="1066" y="0"/>
                  </a:lnTo>
                  <a:cubicBezTo>
                    <a:pt x="1619" y="0"/>
                    <a:pt x="2093" y="474"/>
                    <a:pt x="2093" y="1027"/>
                  </a:cubicBezTo>
                  <a:lnTo>
                    <a:pt x="2093" y="11489"/>
                  </a:lnTo>
                  <a:cubicBezTo>
                    <a:pt x="2053" y="12042"/>
                    <a:pt x="1579" y="12516"/>
                    <a:pt x="1027" y="12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3067109" y="4174299"/>
              <a:ext cx="2092" cy="12515"/>
            </a:xfrm>
            <a:custGeom>
              <a:avLst/>
              <a:gdLst/>
              <a:ahLst/>
              <a:cxnLst/>
              <a:rect l="l" t="t" r="r" b="b"/>
              <a:pathLst>
                <a:path w="2092" h="12515" extrusionOk="0">
                  <a:moveTo>
                    <a:pt x="1027" y="12515"/>
                  </a:moveTo>
                  <a:lnTo>
                    <a:pt x="1027" y="12515"/>
                  </a:lnTo>
                  <a:cubicBezTo>
                    <a:pt x="474" y="12515"/>
                    <a:pt x="0" y="12042"/>
                    <a:pt x="0" y="11489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066" y="0"/>
                  </a:cubicBezTo>
                  <a:lnTo>
                    <a:pt x="1066" y="0"/>
                  </a:lnTo>
                  <a:cubicBezTo>
                    <a:pt x="1619" y="0"/>
                    <a:pt x="2093" y="474"/>
                    <a:pt x="2093" y="1027"/>
                  </a:cubicBezTo>
                  <a:lnTo>
                    <a:pt x="2093" y="11489"/>
                  </a:lnTo>
                  <a:cubicBezTo>
                    <a:pt x="2053" y="12042"/>
                    <a:pt x="1579" y="12515"/>
                    <a:pt x="1027" y="12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3085468" y="4174378"/>
              <a:ext cx="2092" cy="12515"/>
            </a:xfrm>
            <a:custGeom>
              <a:avLst/>
              <a:gdLst/>
              <a:ahLst/>
              <a:cxnLst/>
              <a:rect l="l" t="t" r="r" b="b"/>
              <a:pathLst>
                <a:path w="2092" h="12515" extrusionOk="0">
                  <a:moveTo>
                    <a:pt x="1027" y="12515"/>
                  </a:moveTo>
                  <a:lnTo>
                    <a:pt x="1027" y="12515"/>
                  </a:lnTo>
                  <a:cubicBezTo>
                    <a:pt x="474" y="12515"/>
                    <a:pt x="0" y="12042"/>
                    <a:pt x="0" y="11489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066" y="0"/>
                  </a:cubicBezTo>
                  <a:lnTo>
                    <a:pt x="1066" y="0"/>
                  </a:lnTo>
                  <a:cubicBezTo>
                    <a:pt x="1619" y="0"/>
                    <a:pt x="2093" y="474"/>
                    <a:pt x="2093" y="1027"/>
                  </a:cubicBezTo>
                  <a:lnTo>
                    <a:pt x="2093" y="11489"/>
                  </a:lnTo>
                  <a:cubicBezTo>
                    <a:pt x="2053" y="12042"/>
                    <a:pt x="1579" y="12515"/>
                    <a:pt x="1027" y="12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3008675" y="3701701"/>
              <a:ext cx="16269" cy="368681"/>
            </a:xfrm>
            <a:custGeom>
              <a:avLst/>
              <a:gdLst/>
              <a:ahLst/>
              <a:cxnLst/>
              <a:rect l="l" t="t" r="r" b="b"/>
              <a:pathLst>
                <a:path w="16269" h="368681" extrusionOk="0">
                  <a:moveTo>
                    <a:pt x="2094" y="368681"/>
                  </a:moveTo>
                  <a:lnTo>
                    <a:pt x="2015" y="368681"/>
                  </a:lnTo>
                  <a:cubicBezTo>
                    <a:pt x="870" y="368681"/>
                    <a:pt x="-38" y="367694"/>
                    <a:pt x="1" y="366550"/>
                  </a:cubicBezTo>
                  <a:lnTo>
                    <a:pt x="12122" y="2014"/>
                  </a:lnTo>
                  <a:cubicBezTo>
                    <a:pt x="12122" y="868"/>
                    <a:pt x="13030" y="79"/>
                    <a:pt x="14254" y="0"/>
                  </a:cubicBezTo>
                  <a:cubicBezTo>
                    <a:pt x="15399" y="0"/>
                    <a:pt x="16307" y="987"/>
                    <a:pt x="16268" y="2132"/>
                  </a:cubicBezTo>
                  <a:lnTo>
                    <a:pt x="4147" y="366668"/>
                  </a:lnTo>
                  <a:cubicBezTo>
                    <a:pt x="4147" y="367773"/>
                    <a:pt x="3199" y="368681"/>
                    <a:pt x="2094" y="3686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3013293" y="3675322"/>
              <a:ext cx="23775" cy="30642"/>
            </a:xfrm>
            <a:custGeom>
              <a:avLst/>
              <a:gdLst/>
              <a:ahLst/>
              <a:cxnLst/>
              <a:rect l="l" t="t" r="r" b="b"/>
              <a:pathLst>
                <a:path w="23775" h="30642" extrusionOk="0">
                  <a:moveTo>
                    <a:pt x="1029" y="30643"/>
                  </a:moveTo>
                  <a:cubicBezTo>
                    <a:pt x="516" y="30643"/>
                    <a:pt x="42" y="30248"/>
                    <a:pt x="2" y="29695"/>
                  </a:cubicBezTo>
                  <a:cubicBezTo>
                    <a:pt x="-37" y="29142"/>
                    <a:pt x="397" y="28629"/>
                    <a:pt x="950" y="28589"/>
                  </a:cubicBezTo>
                  <a:cubicBezTo>
                    <a:pt x="15795" y="27366"/>
                    <a:pt x="19743" y="9717"/>
                    <a:pt x="21204" y="3045"/>
                  </a:cubicBezTo>
                  <a:cubicBezTo>
                    <a:pt x="21441" y="1979"/>
                    <a:pt x="21639" y="1189"/>
                    <a:pt x="21757" y="715"/>
                  </a:cubicBezTo>
                  <a:cubicBezTo>
                    <a:pt x="21915" y="162"/>
                    <a:pt x="22507" y="-114"/>
                    <a:pt x="23060" y="44"/>
                  </a:cubicBezTo>
                  <a:cubicBezTo>
                    <a:pt x="23613" y="202"/>
                    <a:pt x="23889" y="794"/>
                    <a:pt x="23731" y="1347"/>
                  </a:cubicBezTo>
                  <a:cubicBezTo>
                    <a:pt x="23573" y="1781"/>
                    <a:pt x="23415" y="2532"/>
                    <a:pt x="23218" y="3479"/>
                  </a:cubicBezTo>
                  <a:cubicBezTo>
                    <a:pt x="21639" y="10546"/>
                    <a:pt x="17493" y="29300"/>
                    <a:pt x="1108" y="30643"/>
                  </a:cubicBezTo>
                  <a:cubicBezTo>
                    <a:pt x="1108" y="30643"/>
                    <a:pt x="1069" y="30643"/>
                    <a:pt x="1029" y="306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2995568" y="4068527"/>
              <a:ext cx="118998" cy="2487"/>
            </a:xfrm>
            <a:custGeom>
              <a:avLst/>
              <a:gdLst/>
              <a:ahLst/>
              <a:cxnLst/>
              <a:rect l="l" t="t" r="r" b="b"/>
              <a:pathLst>
                <a:path w="118998" h="2487" extrusionOk="0">
                  <a:moveTo>
                    <a:pt x="117972" y="2487"/>
                  </a:moveTo>
                  <a:lnTo>
                    <a:pt x="117972" y="2487"/>
                  </a:lnTo>
                  <a:lnTo>
                    <a:pt x="1027" y="2053"/>
                  </a:lnTo>
                  <a:cubicBezTo>
                    <a:pt x="474" y="2053"/>
                    <a:pt x="0" y="1579"/>
                    <a:pt x="0" y="1027"/>
                  </a:cubicBezTo>
                  <a:cubicBezTo>
                    <a:pt x="0" y="474"/>
                    <a:pt x="474" y="0"/>
                    <a:pt x="1027" y="0"/>
                  </a:cubicBezTo>
                  <a:lnTo>
                    <a:pt x="1027" y="0"/>
                  </a:lnTo>
                  <a:lnTo>
                    <a:pt x="117972" y="434"/>
                  </a:lnTo>
                  <a:cubicBezTo>
                    <a:pt x="118525" y="434"/>
                    <a:pt x="118998" y="908"/>
                    <a:pt x="118998" y="1461"/>
                  </a:cubicBezTo>
                  <a:cubicBezTo>
                    <a:pt x="118998" y="2014"/>
                    <a:pt x="118525" y="2487"/>
                    <a:pt x="117972" y="24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6" name="Google Shape;906;p32"/>
            <p:cNvGrpSpPr/>
            <p:nvPr/>
          </p:nvGrpSpPr>
          <p:grpSpPr>
            <a:xfrm>
              <a:off x="3091351" y="4108285"/>
              <a:ext cx="181695" cy="79555"/>
              <a:chOff x="3091351" y="4108285"/>
              <a:chExt cx="181695" cy="79555"/>
            </a:xfrm>
          </p:grpSpPr>
          <p:sp>
            <p:nvSpPr>
              <p:cNvPr id="907" name="Google Shape;907;p32"/>
              <p:cNvSpPr/>
              <p:nvPr/>
            </p:nvSpPr>
            <p:spPr>
              <a:xfrm>
                <a:off x="3091351" y="4108285"/>
                <a:ext cx="180392" cy="64473"/>
              </a:xfrm>
              <a:custGeom>
                <a:avLst/>
                <a:gdLst/>
                <a:ahLst/>
                <a:cxnLst/>
                <a:rect l="l" t="t" r="r" b="b"/>
                <a:pathLst>
                  <a:path w="180392" h="64473" extrusionOk="0">
                    <a:moveTo>
                      <a:pt x="162428" y="0"/>
                    </a:moveTo>
                    <a:lnTo>
                      <a:pt x="87215" y="1737"/>
                    </a:lnTo>
                    <a:lnTo>
                      <a:pt x="62934" y="26650"/>
                    </a:lnTo>
                    <a:lnTo>
                      <a:pt x="38653" y="35415"/>
                    </a:lnTo>
                    <a:cubicBezTo>
                      <a:pt x="22781" y="41140"/>
                      <a:pt x="9357" y="51247"/>
                      <a:pt x="0" y="64474"/>
                    </a:cubicBezTo>
                    <a:lnTo>
                      <a:pt x="180393" y="60841"/>
                    </a:lnTo>
                    <a:lnTo>
                      <a:pt x="1623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32"/>
              <p:cNvSpPr/>
              <p:nvPr/>
            </p:nvSpPr>
            <p:spPr>
              <a:xfrm>
                <a:off x="3091390" y="4169126"/>
                <a:ext cx="181656" cy="18714"/>
              </a:xfrm>
              <a:custGeom>
                <a:avLst/>
                <a:gdLst/>
                <a:ahLst/>
                <a:cxnLst/>
                <a:rect l="l" t="t" r="r" b="b"/>
                <a:pathLst>
                  <a:path w="181656" h="18714" extrusionOk="0">
                    <a:moveTo>
                      <a:pt x="0" y="3633"/>
                    </a:moveTo>
                    <a:lnTo>
                      <a:pt x="276" y="18714"/>
                    </a:lnTo>
                    <a:lnTo>
                      <a:pt x="181656" y="17412"/>
                    </a:lnTo>
                    <a:lnTo>
                      <a:pt x="180393" y="0"/>
                    </a:lnTo>
                    <a:lnTo>
                      <a:pt x="0" y="363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09" name="Google Shape;909;p32"/>
            <p:cNvSpPr/>
            <p:nvPr/>
          </p:nvSpPr>
          <p:spPr>
            <a:xfrm>
              <a:off x="3160957" y="4108285"/>
              <a:ext cx="97875" cy="19582"/>
            </a:xfrm>
            <a:custGeom>
              <a:avLst/>
              <a:gdLst/>
              <a:ahLst/>
              <a:cxnLst/>
              <a:rect l="l" t="t" r="r" b="b"/>
              <a:pathLst>
                <a:path w="97875" h="19582" extrusionOk="0">
                  <a:moveTo>
                    <a:pt x="92822" y="0"/>
                  </a:moveTo>
                  <a:lnTo>
                    <a:pt x="97876" y="17016"/>
                  </a:lnTo>
                  <a:lnTo>
                    <a:pt x="0" y="19583"/>
                  </a:lnTo>
                  <a:lnTo>
                    <a:pt x="17609" y="1737"/>
                  </a:lnTo>
                  <a:lnTo>
                    <a:pt x="928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0" name="Google Shape;910;p32"/>
            <p:cNvGrpSpPr/>
            <p:nvPr/>
          </p:nvGrpSpPr>
          <p:grpSpPr>
            <a:xfrm>
              <a:off x="3182120" y="4113457"/>
              <a:ext cx="66210" cy="16385"/>
              <a:chOff x="3182120" y="4113457"/>
              <a:chExt cx="66210" cy="16385"/>
            </a:xfrm>
          </p:grpSpPr>
          <p:sp>
            <p:nvSpPr>
              <p:cNvPr id="911" name="Google Shape;911;p32"/>
              <p:cNvSpPr/>
              <p:nvPr/>
            </p:nvSpPr>
            <p:spPr>
              <a:xfrm>
                <a:off x="3245962" y="4113457"/>
                <a:ext cx="2368" cy="14687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14687" extrusionOk="0">
                    <a:moveTo>
                      <a:pt x="1342" y="14687"/>
                    </a:moveTo>
                    <a:cubicBezTo>
                      <a:pt x="790" y="14687"/>
                      <a:pt x="316" y="14253"/>
                      <a:pt x="316" y="13700"/>
                    </a:cubicBezTo>
                    <a:lnTo>
                      <a:pt x="0" y="1066"/>
                    </a:lnTo>
                    <a:cubicBezTo>
                      <a:pt x="0" y="513"/>
                      <a:pt x="434" y="40"/>
                      <a:pt x="987" y="0"/>
                    </a:cubicBezTo>
                    <a:cubicBezTo>
                      <a:pt x="1619" y="0"/>
                      <a:pt x="2014" y="434"/>
                      <a:pt x="2053" y="987"/>
                    </a:cubicBezTo>
                    <a:lnTo>
                      <a:pt x="2369" y="13622"/>
                    </a:lnTo>
                    <a:cubicBezTo>
                      <a:pt x="2369" y="14174"/>
                      <a:pt x="1935" y="14648"/>
                      <a:pt x="1382" y="14687"/>
                    </a:cubicBezTo>
                    <a:lnTo>
                      <a:pt x="1382" y="146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32"/>
              <p:cNvSpPr/>
              <p:nvPr/>
            </p:nvSpPr>
            <p:spPr>
              <a:xfrm>
                <a:off x="3230011" y="4113891"/>
                <a:ext cx="2368" cy="14687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14687" extrusionOk="0">
                    <a:moveTo>
                      <a:pt x="1342" y="14687"/>
                    </a:moveTo>
                    <a:cubicBezTo>
                      <a:pt x="790" y="14687"/>
                      <a:pt x="316" y="14253"/>
                      <a:pt x="316" y="13700"/>
                    </a:cubicBezTo>
                    <a:lnTo>
                      <a:pt x="0" y="1066"/>
                    </a:lnTo>
                    <a:cubicBezTo>
                      <a:pt x="0" y="513"/>
                      <a:pt x="434" y="40"/>
                      <a:pt x="987" y="0"/>
                    </a:cubicBezTo>
                    <a:cubicBezTo>
                      <a:pt x="1579" y="0"/>
                      <a:pt x="2014" y="434"/>
                      <a:pt x="2053" y="987"/>
                    </a:cubicBezTo>
                    <a:lnTo>
                      <a:pt x="2369" y="13622"/>
                    </a:lnTo>
                    <a:cubicBezTo>
                      <a:pt x="2369" y="14174"/>
                      <a:pt x="1935" y="14648"/>
                      <a:pt x="1382" y="14687"/>
                    </a:cubicBezTo>
                    <a:lnTo>
                      <a:pt x="1382" y="146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32"/>
              <p:cNvSpPr/>
              <p:nvPr/>
            </p:nvSpPr>
            <p:spPr>
              <a:xfrm>
                <a:off x="3214060" y="4114286"/>
                <a:ext cx="2329" cy="14687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4687" extrusionOk="0">
                    <a:moveTo>
                      <a:pt x="1342" y="14688"/>
                    </a:moveTo>
                    <a:cubicBezTo>
                      <a:pt x="790" y="14688"/>
                      <a:pt x="316" y="14253"/>
                      <a:pt x="316" y="13701"/>
                    </a:cubicBezTo>
                    <a:lnTo>
                      <a:pt x="0" y="1066"/>
                    </a:lnTo>
                    <a:cubicBezTo>
                      <a:pt x="0" y="513"/>
                      <a:pt x="434" y="40"/>
                      <a:pt x="987" y="0"/>
                    </a:cubicBezTo>
                    <a:lnTo>
                      <a:pt x="987" y="0"/>
                    </a:lnTo>
                    <a:cubicBezTo>
                      <a:pt x="1540" y="0"/>
                      <a:pt x="2014" y="435"/>
                      <a:pt x="2014" y="987"/>
                    </a:cubicBezTo>
                    <a:lnTo>
                      <a:pt x="2329" y="13622"/>
                    </a:lnTo>
                    <a:cubicBezTo>
                      <a:pt x="2329" y="14174"/>
                      <a:pt x="1895" y="14648"/>
                      <a:pt x="1342" y="14688"/>
                    </a:cubicBezTo>
                    <a:lnTo>
                      <a:pt x="1342" y="146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32"/>
              <p:cNvSpPr/>
              <p:nvPr/>
            </p:nvSpPr>
            <p:spPr>
              <a:xfrm>
                <a:off x="3198070" y="4114721"/>
                <a:ext cx="2329" cy="14687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4687" extrusionOk="0">
                    <a:moveTo>
                      <a:pt x="1342" y="14687"/>
                    </a:moveTo>
                    <a:cubicBezTo>
                      <a:pt x="790" y="14687"/>
                      <a:pt x="316" y="14253"/>
                      <a:pt x="316" y="13700"/>
                    </a:cubicBezTo>
                    <a:lnTo>
                      <a:pt x="0" y="1066"/>
                    </a:lnTo>
                    <a:cubicBezTo>
                      <a:pt x="0" y="513"/>
                      <a:pt x="434" y="39"/>
                      <a:pt x="987" y="0"/>
                    </a:cubicBezTo>
                    <a:lnTo>
                      <a:pt x="987" y="0"/>
                    </a:lnTo>
                    <a:cubicBezTo>
                      <a:pt x="1540" y="0"/>
                      <a:pt x="2014" y="434"/>
                      <a:pt x="2014" y="987"/>
                    </a:cubicBezTo>
                    <a:lnTo>
                      <a:pt x="2329" y="13621"/>
                    </a:lnTo>
                    <a:cubicBezTo>
                      <a:pt x="2329" y="14174"/>
                      <a:pt x="1895" y="14648"/>
                      <a:pt x="1342" y="14687"/>
                    </a:cubicBezTo>
                    <a:lnTo>
                      <a:pt x="1342" y="146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32"/>
              <p:cNvSpPr/>
              <p:nvPr/>
            </p:nvSpPr>
            <p:spPr>
              <a:xfrm>
                <a:off x="3182120" y="4115155"/>
                <a:ext cx="2368" cy="14687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14687" extrusionOk="0">
                    <a:moveTo>
                      <a:pt x="1342" y="14687"/>
                    </a:moveTo>
                    <a:cubicBezTo>
                      <a:pt x="790" y="14687"/>
                      <a:pt x="316" y="14253"/>
                      <a:pt x="316" y="13700"/>
                    </a:cubicBezTo>
                    <a:lnTo>
                      <a:pt x="0" y="1066"/>
                    </a:lnTo>
                    <a:cubicBezTo>
                      <a:pt x="0" y="513"/>
                      <a:pt x="434" y="40"/>
                      <a:pt x="987" y="0"/>
                    </a:cubicBezTo>
                    <a:cubicBezTo>
                      <a:pt x="1619" y="0"/>
                      <a:pt x="2014" y="434"/>
                      <a:pt x="2053" y="987"/>
                    </a:cubicBezTo>
                    <a:lnTo>
                      <a:pt x="2369" y="13621"/>
                    </a:lnTo>
                    <a:cubicBezTo>
                      <a:pt x="2369" y="14174"/>
                      <a:pt x="1935" y="14648"/>
                      <a:pt x="1382" y="14687"/>
                    </a:cubicBezTo>
                    <a:lnTo>
                      <a:pt x="1382" y="146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6" name="Google Shape;916;p32"/>
            <p:cNvSpPr/>
            <p:nvPr/>
          </p:nvSpPr>
          <p:spPr>
            <a:xfrm>
              <a:off x="3187173" y="4140423"/>
              <a:ext cx="26768" cy="29927"/>
            </a:xfrm>
            <a:custGeom>
              <a:avLst/>
              <a:gdLst/>
              <a:ahLst/>
              <a:cxnLst/>
              <a:rect l="l" t="t" r="r" b="b"/>
              <a:pathLst>
                <a:path w="26768" h="29927" extrusionOk="0">
                  <a:moveTo>
                    <a:pt x="21123" y="29928"/>
                  </a:moveTo>
                  <a:lnTo>
                    <a:pt x="26769" y="29769"/>
                  </a:lnTo>
                  <a:lnTo>
                    <a:pt x="5685" y="0"/>
                  </a:lnTo>
                  <a:lnTo>
                    <a:pt x="0" y="158"/>
                  </a:lnTo>
                  <a:lnTo>
                    <a:pt x="21123" y="299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3206480" y="4139910"/>
              <a:ext cx="26887" cy="30085"/>
            </a:xfrm>
            <a:custGeom>
              <a:avLst/>
              <a:gdLst/>
              <a:ahLst/>
              <a:cxnLst/>
              <a:rect l="l" t="t" r="r" b="b"/>
              <a:pathLst>
                <a:path w="26887" h="30085" extrusionOk="0">
                  <a:moveTo>
                    <a:pt x="21202" y="30085"/>
                  </a:moveTo>
                  <a:lnTo>
                    <a:pt x="26887" y="29967"/>
                  </a:lnTo>
                  <a:lnTo>
                    <a:pt x="5646" y="0"/>
                  </a:lnTo>
                  <a:lnTo>
                    <a:pt x="0" y="158"/>
                  </a:lnTo>
                  <a:lnTo>
                    <a:pt x="21202" y="3008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3167038" y="4140936"/>
              <a:ext cx="26768" cy="29927"/>
            </a:xfrm>
            <a:custGeom>
              <a:avLst/>
              <a:gdLst/>
              <a:ahLst/>
              <a:cxnLst/>
              <a:rect l="l" t="t" r="r" b="b"/>
              <a:pathLst>
                <a:path w="26768" h="29927" extrusionOk="0">
                  <a:moveTo>
                    <a:pt x="21083" y="29928"/>
                  </a:moveTo>
                  <a:lnTo>
                    <a:pt x="26769" y="29809"/>
                  </a:lnTo>
                  <a:lnTo>
                    <a:pt x="5646" y="0"/>
                  </a:lnTo>
                  <a:lnTo>
                    <a:pt x="0" y="158"/>
                  </a:lnTo>
                  <a:lnTo>
                    <a:pt x="21083" y="299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3183541" y="4085425"/>
              <a:ext cx="67948" cy="24439"/>
            </a:xfrm>
            <a:custGeom>
              <a:avLst/>
              <a:gdLst/>
              <a:ahLst/>
              <a:cxnLst/>
              <a:rect l="l" t="t" r="r" b="b"/>
              <a:pathLst>
                <a:path w="67948" h="24439" extrusionOk="0">
                  <a:moveTo>
                    <a:pt x="67948" y="22900"/>
                  </a:moveTo>
                  <a:lnTo>
                    <a:pt x="1263" y="24439"/>
                  </a:lnTo>
                  <a:lnTo>
                    <a:pt x="0" y="1500"/>
                  </a:lnTo>
                  <a:lnTo>
                    <a:pt x="67317" y="0"/>
                  </a:lnTo>
                  <a:lnTo>
                    <a:pt x="67948" y="2290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183541" y="4085148"/>
              <a:ext cx="67553" cy="10107"/>
            </a:xfrm>
            <a:custGeom>
              <a:avLst/>
              <a:gdLst/>
              <a:ahLst/>
              <a:cxnLst/>
              <a:rect l="l" t="t" r="r" b="b"/>
              <a:pathLst>
                <a:path w="67553" h="10107" extrusionOk="0">
                  <a:moveTo>
                    <a:pt x="67553" y="8331"/>
                  </a:moveTo>
                  <a:lnTo>
                    <a:pt x="434" y="10108"/>
                  </a:lnTo>
                  <a:lnTo>
                    <a:pt x="0" y="1777"/>
                  </a:lnTo>
                  <a:lnTo>
                    <a:pt x="67317" y="0"/>
                  </a:lnTo>
                  <a:lnTo>
                    <a:pt x="67553" y="8331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017006" y="3672089"/>
              <a:ext cx="255092" cy="417599"/>
            </a:xfrm>
            <a:custGeom>
              <a:avLst/>
              <a:gdLst/>
              <a:ahLst/>
              <a:cxnLst/>
              <a:rect l="l" t="t" r="r" b="b"/>
              <a:pathLst>
                <a:path w="255092" h="417599" extrusionOk="0">
                  <a:moveTo>
                    <a:pt x="139055" y="417600"/>
                  </a:moveTo>
                  <a:lnTo>
                    <a:pt x="255092" y="413138"/>
                  </a:lnTo>
                  <a:lnTo>
                    <a:pt x="225560" y="292324"/>
                  </a:lnTo>
                  <a:lnTo>
                    <a:pt x="181024" y="0"/>
                  </a:lnTo>
                  <a:lnTo>
                    <a:pt x="0" y="4185"/>
                  </a:lnTo>
                  <a:lnTo>
                    <a:pt x="60723" y="80938"/>
                  </a:lnTo>
                  <a:lnTo>
                    <a:pt x="139055" y="4176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148521" y="4062881"/>
              <a:ext cx="119393" cy="5408"/>
            </a:xfrm>
            <a:custGeom>
              <a:avLst/>
              <a:gdLst/>
              <a:ahLst/>
              <a:cxnLst/>
              <a:rect l="l" t="t" r="r" b="b"/>
              <a:pathLst>
                <a:path w="119393" h="5408" extrusionOk="0">
                  <a:moveTo>
                    <a:pt x="1027" y="5409"/>
                  </a:moveTo>
                  <a:cubicBezTo>
                    <a:pt x="474" y="5409"/>
                    <a:pt x="0" y="4975"/>
                    <a:pt x="0" y="4422"/>
                  </a:cubicBezTo>
                  <a:cubicBezTo>
                    <a:pt x="0" y="3869"/>
                    <a:pt x="434" y="3356"/>
                    <a:pt x="987" y="3356"/>
                  </a:cubicBezTo>
                  <a:lnTo>
                    <a:pt x="118327" y="0"/>
                  </a:lnTo>
                  <a:cubicBezTo>
                    <a:pt x="118919" y="0"/>
                    <a:pt x="119393" y="434"/>
                    <a:pt x="119393" y="987"/>
                  </a:cubicBezTo>
                  <a:cubicBezTo>
                    <a:pt x="119393" y="1539"/>
                    <a:pt x="118959" y="2053"/>
                    <a:pt x="118406" y="2053"/>
                  </a:cubicBezTo>
                  <a:lnTo>
                    <a:pt x="1066" y="5409"/>
                  </a:lnTo>
                  <a:lnTo>
                    <a:pt x="1066" y="54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178554" y="3705400"/>
              <a:ext cx="74380" cy="382117"/>
            </a:xfrm>
            <a:custGeom>
              <a:avLst/>
              <a:gdLst/>
              <a:ahLst/>
              <a:cxnLst/>
              <a:rect l="l" t="t" r="r" b="b"/>
              <a:pathLst>
                <a:path w="74380" h="382117" extrusionOk="0">
                  <a:moveTo>
                    <a:pt x="72303" y="382117"/>
                  </a:moveTo>
                  <a:cubicBezTo>
                    <a:pt x="71434" y="382117"/>
                    <a:pt x="70645" y="381565"/>
                    <a:pt x="70329" y="380696"/>
                  </a:cubicBezTo>
                  <a:lnTo>
                    <a:pt x="29978" y="258460"/>
                  </a:lnTo>
                  <a:cubicBezTo>
                    <a:pt x="29978" y="258460"/>
                    <a:pt x="29900" y="258184"/>
                    <a:pt x="29900" y="258065"/>
                  </a:cubicBezTo>
                  <a:lnTo>
                    <a:pt x="12" y="2302"/>
                  </a:lnTo>
                  <a:cubicBezTo>
                    <a:pt x="-107" y="1157"/>
                    <a:pt x="683" y="130"/>
                    <a:pt x="1828" y="12"/>
                  </a:cubicBezTo>
                  <a:cubicBezTo>
                    <a:pt x="2973" y="-107"/>
                    <a:pt x="3999" y="683"/>
                    <a:pt x="4118" y="1828"/>
                  </a:cubicBezTo>
                  <a:lnTo>
                    <a:pt x="33966" y="257355"/>
                  </a:lnTo>
                  <a:lnTo>
                    <a:pt x="74277" y="379393"/>
                  </a:lnTo>
                  <a:cubicBezTo>
                    <a:pt x="74632" y="380459"/>
                    <a:pt x="74040" y="381644"/>
                    <a:pt x="72974" y="381999"/>
                  </a:cubicBezTo>
                  <a:cubicBezTo>
                    <a:pt x="72777" y="382078"/>
                    <a:pt x="72540" y="382117"/>
                    <a:pt x="72343" y="3821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047894" y="3715572"/>
              <a:ext cx="109154" cy="375143"/>
            </a:xfrm>
            <a:custGeom>
              <a:avLst/>
              <a:gdLst/>
              <a:ahLst/>
              <a:cxnLst/>
              <a:rect l="l" t="t" r="r" b="b"/>
              <a:pathLst>
                <a:path w="109154" h="375143" extrusionOk="0">
                  <a:moveTo>
                    <a:pt x="108167" y="375143"/>
                  </a:moveTo>
                  <a:cubicBezTo>
                    <a:pt x="107693" y="375143"/>
                    <a:pt x="107259" y="374828"/>
                    <a:pt x="107180" y="374354"/>
                  </a:cubicBezTo>
                  <a:lnTo>
                    <a:pt x="28137" y="37337"/>
                  </a:lnTo>
                  <a:lnTo>
                    <a:pt x="224" y="1685"/>
                  </a:lnTo>
                  <a:cubicBezTo>
                    <a:pt x="-132" y="1250"/>
                    <a:pt x="-53" y="579"/>
                    <a:pt x="382" y="224"/>
                  </a:cubicBezTo>
                  <a:cubicBezTo>
                    <a:pt x="816" y="-132"/>
                    <a:pt x="1487" y="-53"/>
                    <a:pt x="1843" y="382"/>
                  </a:cubicBezTo>
                  <a:lnTo>
                    <a:pt x="29875" y="36192"/>
                  </a:lnTo>
                  <a:cubicBezTo>
                    <a:pt x="29875" y="36192"/>
                    <a:pt x="30033" y="36429"/>
                    <a:pt x="30072" y="36586"/>
                  </a:cubicBezTo>
                  <a:lnTo>
                    <a:pt x="30072" y="36586"/>
                  </a:lnTo>
                  <a:cubicBezTo>
                    <a:pt x="30072" y="36586"/>
                    <a:pt x="30072" y="36586"/>
                    <a:pt x="30072" y="36586"/>
                  </a:cubicBezTo>
                  <a:lnTo>
                    <a:pt x="109154" y="373841"/>
                  </a:lnTo>
                  <a:cubicBezTo>
                    <a:pt x="109154" y="373841"/>
                    <a:pt x="109154" y="373999"/>
                    <a:pt x="109154" y="374077"/>
                  </a:cubicBezTo>
                  <a:cubicBezTo>
                    <a:pt x="109154" y="374551"/>
                    <a:pt x="108838" y="374986"/>
                    <a:pt x="108365" y="375064"/>
                  </a:cubicBezTo>
                  <a:cubicBezTo>
                    <a:pt x="108286" y="375064"/>
                    <a:pt x="108207" y="375064"/>
                    <a:pt x="108128" y="3750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104775" y="4176115"/>
              <a:ext cx="2092" cy="12515"/>
            </a:xfrm>
            <a:custGeom>
              <a:avLst/>
              <a:gdLst/>
              <a:ahLst/>
              <a:cxnLst/>
              <a:rect l="l" t="t" r="r" b="b"/>
              <a:pathLst>
                <a:path w="2092" h="12515" extrusionOk="0">
                  <a:moveTo>
                    <a:pt x="1027" y="12516"/>
                  </a:moveTo>
                  <a:lnTo>
                    <a:pt x="1027" y="12516"/>
                  </a:lnTo>
                  <a:cubicBezTo>
                    <a:pt x="474" y="12516"/>
                    <a:pt x="0" y="12042"/>
                    <a:pt x="0" y="11489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066" y="0"/>
                  </a:cubicBezTo>
                  <a:lnTo>
                    <a:pt x="1066" y="0"/>
                  </a:lnTo>
                  <a:cubicBezTo>
                    <a:pt x="1619" y="0"/>
                    <a:pt x="2093" y="474"/>
                    <a:pt x="2093" y="1027"/>
                  </a:cubicBezTo>
                  <a:lnTo>
                    <a:pt x="2093" y="11489"/>
                  </a:lnTo>
                  <a:cubicBezTo>
                    <a:pt x="2053" y="12042"/>
                    <a:pt x="1579" y="12516"/>
                    <a:pt x="1027" y="12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3123134" y="4176154"/>
              <a:ext cx="2092" cy="12515"/>
            </a:xfrm>
            <a:custGeom>
              <a:avLst/>
              <a:gdLst/>
              <a:ahLst/>
              <a:cxnLst/>
              <a:rect l="l" t="t" r="r" b="b"/>
              <a:pathLst>
                <a:path w="2092" h="12515" extrusionOk="0">
                  <a:moveTo>
                    <a:pt x="1027" y="12516"/>
                  </a:moveTo>
                  <a:lnTo>
                    <a:pt x="1027" y="12516"/>
                  </a:lnTo>
                  <a:cubicBezTo>
                    <a:pt x="474" y="12516"/>
                    <a:pt x="0" y="12042"/>
                    <a:pt x="0" y="11489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066" y="0"/>
                  </a:cubicBezTo>
                  <a:lnTo>
                    <a:pt x="1066" y="0"/>
                  </a:lnTo>
                  <a:cubicBezTo>
                    <a:pt x="1619" y="0"/>
                    <a:pt x="2093" y="474"/>
                    <a:pt x="2093" y="1027"/>
                  </a:cubicBezTo>
                  <a:lnTo>
                    <a:pt x="2093" y="11489"/>
                  </a:lnTo>
                  <a:cubicBezTo>
                    <a:pt x="2053" y="12042"/>
                    <a:pt x="1579" y="12516"/>
                    <a:pt x="1027" y="12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3141493" y="4176233"/>
              <a:ext cx="2092" cy="12515"/>
            </a:xfrm>
            <a:custGeom>
              <a:avLst/>
              <a:gdLst/>
              <a:ahLst/>
              <a:cxnLst/>
              <a:rect l="l" t="t" r="r" b="b"/>
              <a:pathLst>
                <a:path w="2092" h="12515" extrusionOk="0">
                  <a:moveTo>
                    <a:pt x="1027" y="12516"/>
                  </a:moveTo>
                  <a:lnTo>
                    <a:pt x="1027" y="12516"/>
                  </a:lnTo>
                  <a:cubicBezTo>
                    <a:pt x="474" y="12516"/>
                    <a:pt x="0" y="12042"/>
                    <a:pt x="0" y="11489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066" y="0"/>
                  </a:cubicBezTo>
                  <a:lnTo>
                    <a:pt x="1066" y="0"/>
                  </a:lnTo>
                  <a:cubicBezTo>
                    <a:pt x="1619" y="0"/>
                    <a:pt x="2093" y="474"/>
                    <a:pt x="2093" y="1027"/>
                  </a:cubicBezTo>
                  <a:lnTo>
                    <a:pt x="2093" y="11489"/>
                  </a:lnTo>
                  <a:cubicBezTo>
                    <a:pt x="2053" y="12042"/>
                    <a:pt x="1579" y="12516"/>
                    <a:pt x="1027" y="12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3159891" y="4176312"/>
              <a:ext cx="2092" cy="12515"/>
            </a:xfrm>
            <a:custGeom>
              <a:avLst/>
              <a:gdLst/>
              <a:ahLst/>
              <a:cxnLst/>
              <a:rect l="l" t="t" r="r" b="b"/>
              <a:pathLst>
                <a:path w="2092" h="12515" extrusionOk="0">
                  <a:moveTo>
                    <a:pt x="1027" y="12515"/>
                  </a:moveTo>
                  <a:lnTo>
                    <a:pt x="1027" y="12515"/>
                  </a:lnTo>
                  <a:cubicBezTo>
                    <a:pt x="474" y="12515"/>
                    <a:pt x="0" y="12042"/>
                    <a:pt x="0" y="11489"/>
                  </a:cubicBezTo>
                  <a:lnTo>
                    <a:pt x="0" y="1027"/>
                  </a:lnTo>
                  <a:cubicBezTo>
                    <a:pt x="39" y="434"/>
                    <a:pt x="553" y="40"/>
                    <a:pt x="1066" y="0"/>
                  </a:cubicBezTo>
                  <a:cubicBezTo>
                    <a:pt x="1619" y="0"/>
                    <a:pt x="2093" y="474"/>
                    <a:pt x="2093" y="1027"/>
                  </a:cubicBezTo>
                  <a:lnTo>
                    <a:pt x="2093" y="11489"/>
                  </a:lnTo>
                  <a:cubicBezTo>
                    <a:pt x="2053" y="12042"/>
                    <a:pt x="1579" y="12515"/>
                    <a:pt x="1027" y="12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3178250" y="4176389"/>
              <a:ext cx="2092" cy="12517"/>
            </a:xfrm>
            <a:custGeom>
              <a:avLst/>
              <a:gdLst/>
              <a:ahLst/>
              <a:cxnLst/>
              <a:rect l="l" t="t" r="r" b="b"/>
              <a:pathLst>
                <a:path w="2092" h="12517" extrusionOk="0">
                  <a:moveTo>
                    <a:pt x="1027" y="12518"/>
                  </a:moveTo>
                  <a:lnTo>
                    <a:pt x="1027" y="12518"/>
                  </a:lnTo>
                  <a:cubicBezTo>
                    <a:pt x="474" y="12518"/>
                    <a:pt x="0" y="12044"/>
                    <a:pt x="0" y="11491"/>
                  </a:cubicBezTo>
                  <a:lnTo>
                    <a:pt x="0" y="1029"/>
                  </a:lnTo>
                  <a:cubicBezTo>
                    <a:pt x="39" y="476"/>
                    <a:pt x="434" y="-37"/>
                    <a:pt x="1066" y="2"/>
                  </a:cubicBezTo>
                  <a:cubicBezTo>
                    <a:pt x="1619" y="2"/>
                    <a:pt x="2093" y="476"/>
                    <a:pt x="2093" y="1029"/>
                  </a:cubicBezTo>
                  <a:lnTo>
                    <a:pt x="2093" y="11491"/>
                  </a:lnTo>
                  <a:cubicBezTo>
                    <a:pt x="2053" y="12044"/>
                    <a:pt x="1579" y="12518"/>
                    <a:pt x="1027" y="125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3196609" y="4176470"/>
              <a:ext cx="2092" cy="12515"/>
            </a:xfrm>
            <a:custGeom>
              <a:avLst/>
              <a:gdLst/>
              <a:ahLst/>
              <a:cxnLst/>
              <a:rect l="l" t="t" r="r" b="b"/>
              <a:pathLst>
                <a:path w="2092" h="12515" extrusionOk="0">
                  <a:moveTo>
                    <a:pt x="1027" y="12516"/>
                  </a:moveTo>
                  <a:lnTo>
                    <a:pt x="1027" y="12516"/>
                  </a:lnTo>
                  <a:cubicBezTo>
                    <a:pt x="474" y="12516"/>
                    <a:pt x="0" y="12042"/>
                    <a:pt x="0" y="11489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066" y="0"/>
                  </a:cubicBezTo>
                  <a:lnTo>
                    <a:pt x="1066" y="0"/>
                  </a:lnTo>
                  <a:cubicBezTo>
                    <a:pt x="1619" y="0"/>
                    <a:pt x="2093" y="474"/>
                    <a:pt x="2093" y="1027"/>
                  </a:cubicBezTo>
                  <a:lnTo>
                    <a:pt x="2093" y="11489"/>
                  </a:lnTo>
                  <a:cubicBezTo>
                    <a:pt x="2053" y="12042"/>
                    <a:pt x="1579" y="12516"/>
                    <a:pt x="1027" y="12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3214969" y="4176509"/>
              <a:ext cx="2092" cy="12515"/>
            </a:xfrm>
            <a:custGeom>
              <a:avLst/>
              <a:gdLst/>
              <a:ahLst/>
              <a:cxnLst/>
              <a:rect l="l" t="t" r="r" b="b"/>
              <a:pathLst>
                <a:path w="2092" h="12515" extrusionOk="0">
                  <a:moveTo>
                    <a:pt x="1027" y="12516"/>
                  </a:moveTo>
                  <a:lnTo>
                    <a:pt x="1027" y="12516"/>
                  </a:lnTo>
                  <a:cubicBezTo>
                    <a:pt x="474" y="12516"/>
                    <a:pt x="0" y="12042"/>
                    <a:pt x="0" y="11489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066" y="0"/>
                  </a:cubicBezTo>
                  <a:lnTo>
                    <a:pt x="1066" y="0"/>
                  </a:lnTo>
                  <a:cubicBezTo>
                    <a:pt x="1619" y="0"/>
                    <a:pt x="2093" y="474"/>
                    <a:pt x="2093" y="1027"/>
                  </a:cubicBezTo>
                  <a:lnTo>
                    <a:pt x="2093" y="11489"/>
                  </a:lnTo>
                  <a:cubicBezTo>
                    <a:pt x="2053" y="12042"/>
                    <a:pt x="1579" y="12516"/>
                    <a:pt x="1027" y="12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3233328" y="4176589"/>
              <a:ext cx="2092" cy="12515"/>
            </a:xfrm>
            <a:custGeom>
              <a:avLst/>
              <a:gdLst/>
              <a:ahLst/>
              <a:cxnLst/>
              <a:rect l="l" t="t" r="r" b="b"/>
              <a:pathLst>
                <a:path w="2092" h="12515" extrusionOk="0">
                  <a:moveTo>
                    <a:pt x="1027" y="12516"/>
                  </a:moveTo>
                  <a:lnTo>
                    <a:pt x="1027" y="12516"/>
                  </a:lnTo>
                  <a:cubicBezTo>
                    <a:pt x="474" y="12516"/>
                    <a:pt x="0" y="12042"/>
                    <a:pt x="0" y="11489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066" y="0"/>
                  </a:cubicBezTo>
                  <a:lnTo>
                    <a:pt x="1066" y="0"/>
                  </a:lnTo>
                  <a:cubicBezTo>
                    <a:pt x="1619" y="0"/>
                    <a:pt x="2093" y="474"/>
                    <a:pt x="2093" y="1027"/>
                  </a:cubicBezTo>
                  <a:lnTo>
                    <a:pt x="2093" y="11489"/>
                  </a:lnTo>
                  <a:cubicBezTo>
                    <a:pt x="2053" y="12042"/>
                    <a:pt x="1579" y="12516"/>
                    <a:pt x="1027" y="12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3251726" y="4176668"/>
              <a:ext cx="2092" cy="12515"/>
            </a:xfrm>
            <a:custGeom>
              <a:avLst/>
              <a:gdLst/>
              <a:ahLst/>
              <a:cxnLst/>
              <a:rect l="l" t="t" r="r" b="b"/>
              <a:pathLst>
                <a:path w="2092" h="12515" extrusionOk="0">
                  <a:moveTo>
                    <a:pt x="1027" y="12516"/>
                  </a:moveTo>
                  <a:lnTo>
                    <a:pt x="1027" y="12516"/>
                  </a:lnTo>
                  <a:cubicBezTo>
                    <a:pt x="474" y="12516"/>
                    <a:pt x="0" y="12042"/>
                    <a:pt x="0" y="11489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066" y="0"/>
                  </a:cubicBezTo>
                  <a:lnTo>
                    <a:pt x="1066" y="0"/>
                  </a:lnTo>
                  <a:cubicBezTo>
                    <a:pt x="1619" y="0"/>
                    <a:pt x="2093" y="474"/>
                    <a:pt x="2093" y="1027"/>
                  </a:cubicBezTo>
                  <a:lnTo>
                    <a:pt x="2093" y="11489"/>
                  </a:lnTo>
                  <a:cubicBezTo>
                    <a:pt x="2053" y="12042"/>
                    <a:pt x="1579" y="12516"/>
                    <a:pt x="1027" y="12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3115258" y="4122953"/>
              <a:ext cx="42950" cy="31802"/>
            </a:xfrm>
            <a:custGeom>
              <a:avLst/>
              <a:gdLst/>
              <a:ahLst/>
              <a:cxnLst/>
              <a:rect l="l" t="t" r="r" b="b"/>
              <a:pathLst>
                <a:path w="42950" h="31802" extrusionOk="0">
                  <a:moveTo>
                    <a:pt x="13363" y="31802"/>
                  </a:moveTo>
                  <a:cubicBezTo>
                    <a:pt x="13047" y="31802"/>
                    <a:pt x="12692" y="31645"/>
                    <a:pt x="12495" y="31368"/>
                  </a:cubicBezTo>
                  <a:lnTo>
                    <a:pt x="176" y="13444"/>
                  </a:lnTo>
                  <a:cubicBezTo>
                    <a:pt x="-140" y="12970"/>
                    <a:pt x="-21" y="12338"/>
                    <a:pt x="453" y="12022"/>
                  </a:cubicBezTo>
                  <a:cubicBezTo>
                    <a:pt x="926" y="11706"/>
                    <a:pt x="1558" y="11825"/>
                    <a:pt x="1874" y="12298"/>
                  </a:cubicBezTo>
                  <a:lnTo>
                    <a:pt x="12495" y="27736"/>
                  </a:lnTo>
                  <a:lnTo>
                    <a:pt x="13521" y="10719"/>
                  </a:lnTo>
                  <a:cubicBezTo>
                    <a:pt x="13521" y="10285"/>
                    <a:pt x="13837" y="9930"/>
                    <a:pt x="14271" y="9772"/>
                  </a:cubicBezTo>
                  <a:cubicBezTo>
                    <a:pt x="14666" y="9653"/>
                    <a:pt x="15140" y="9772"/>
                    <a:pt x="15377" y="10127"/>
                  </a:cubicBezTo>
                  <a:lnTo>
                    <a:pt x="24260" y="21932"/>
                  </a:lnTo>
                  <a:lnTo>
                    <a:pt x="27300" y="5508"/>
                  </a:lnTo>
                  <a:cubicBezTo>
                    <a:pt x="27379" y="5152"/>
                    <a:pt x="27656" y="4836"/>
                    <a:pt x="28011" y="4718"/>
                  </a:cubicBezTo>
                  <a:cubicBezTo>
                    <a:pt x="28366" y="4600"/>
                    <a:pt x="28761" y="4718"/>
                    <a:pt x="29038" y="4955"/>
                  </a:cubicBezTo>
                  <a:lnTo>
                    <a:pt x="40448" y="16247"/>
                  </a:lnTo>
                  <a:lnTo>
                    <a:pt x="38158" y="1204"/>
                  </a:lnTo>
                  <a:cubicBezTo>
                    <a:pt x="38079" y="651"/>
                    <a:pt x="38474" y="99"/>
                    <a:pt x="39026" y="20"/>
                  </a:cubicBezTo>
                  <a:cubicBezTo>
                    <a:pt x="39579" y="-99"/>
                    <a:pt x="40132" y="335"/>
                    <a:pt x="40211" y="888"/>
                  </a:cubicBezTo>
                  <a:lnTo>
                    <a:pt x="42935" y="19010"/>
                  </a:lnTo>
                  <a:cubicBezTo>
                    <a:pt x="43014" y="19444"/>
                    <a:pt x="42777" y="19879"/>
                    <a:pt x="42382" y="20076"/>
                  </a:cubicBezTo>
                  <a:cubicBezTo>
                    <a:pt x="41988" y="20274"/>
                    <a:pt x="41514" y="20195"/>
                    <a:pt x="41198" y="19879"/>
                  </a:cubicBezTo>
                  <a:lnTo>
                    <a:pt x="28959" y="7797"/>
                  </a:lnTo>
                  <a:lnTo>
                    <a:pt x="25840" y="24617"/>
                  </a:lnTo>
                  <a:cubicBezTo>
                    <a:pt x="25761" y="25011"/>
                    <a:pt x="25445" y="25328"/>
                    <a:pt x="25050" y="25446"/>
                  </a:cubicBezTo>
                  <a:cubicBezTo>
                    <a:pt x="24655" y="25525"/>
                    <a:pt x="24221" y="25406"/>
                    <a:pt x="23984" y="25051"/>
                  </a:cubicBezTo>
                  <a:lnTo>
                    <a:pt x="15377" y="13601"/>
                  </a:lnTo>
                  <a:lnTo>
                    <a:pt x="14311" y="30815"/>
                  </a:lnTo>
                  <a:cubicBezTo>
                    <a:pt x="14311" y="31250"/>
                    <a:pt x="13995" y="31645"/>
                    <a:pt x="13561" y="31763"/>
                  </a:cubicBezTo>
                  <a:cubicBezTo>
                    <a:pt x="13482" y="31763"/>
                    <a:pt x="13363" y="31763"/>
                    <a:pt x="13284" y="31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3164352" y="3671852"/>
              <a:ext cx="40943" cy="42482"/>
            </a:xfrm>
            <a:custGeom>
              <a:avLst/>
              <a:gdLst/>
              <a:ahLst/>
              <a:cxnLst/>
              <a:rect l="l" t="t" r="r" b="b"/>
              <a:pathLst>
                <a:path w="40943" h="42482" extrusionOk="0">
                  <a:moveTo>
                    <a:pt x="39917" y="42403"/>
                  </a:moveTo>
                  <a:lnTo>
                    <a:pt x="39877" y="42403"/>
                  </a:lnTo>
                  <a:cubicBezTo>
                    <a:pt x="-710" y="40232"/>
                    <a:pt x="1" y="1382"/>
                    <a:pt x="1" y="987"/>
                  </a:cubicBezTo>
                  <a:cubicBezTo>
                    <a:pt x="1" y="434"/>
                    <a:pt x="514" y="0"/>
                    <a:pt x="1067" y="0"/>
                  </a:cubicBezTo>
                  <a:cubicBezTo>
                    <a:pt x="1620" y="0"/>
                    <a:pt x="2093" y="474"/>
                    <a:pt x="2054" y="1066"/>
                  </a:cubicBezTo>
                  <a:cubicBezTo>
                    <a:pt x="2014" y="2566"/>
                    <a:pt x="1422" y="38297"/>
                    <a:pt x="39956" y="40390"/>
                  </a:cubicBezTo>
                  <a:cubicBezTo>
                    <a:pt x="40509" y="40390"/>
                    <a:pt x="40943" y="40903"/>
                    <a:pt x="40943" y="41495"/>
                  </a:cubicBezTo>
                  <a:cubicBezTo>
                    <a:pt x="40943" y="42048"/>
                    <a:pt x="40470" y="42483"/>
                    <a:pt x="39917" y="42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963351" y="3433185"/>
              <a:ext cx="360788" cy="253434"/>
            </a:xfrm>
            <a:custGeom>
              <a:avLst/>
              <a:gdLst/>
              <a:ahLst/>
              <a:cxnLst/>
              <a:rect l="l" t="t" r="r" b="b"/>
              <a:pathLst>
                <a:path w="360788" h="253434" extrusionOk="0">
                  <a:moveTo>
                    <a:pt x="217308" y="9081"/>
                  </a:moveTo>
                  <a:lnTo>
                    <a:pt x="190303" y="0"/>
                  </a:lnTo>
                  <a:lnTo>
                    <a:pt x="126697" y="237"/>
                  </a:lnTo>
                  <a:cubicBezTo>
                    <a:pt x="126697" y="237"/>
                    <a:pt x="122038" y="711"/>
                    <a:pt x="116550" y="1461"/>
                  </a:cubicBezTo>
                  <a:cubicBezTo>
                    <a:pt x="89268" y="5291"/>
                    <a:pt x="11213" y="28822"/>
                    <a:pt x="0" y="81530"/>
                  </a:cubicBezTo>
                  <a:lnTo>
                    <a:pt x="43627" y="114892"/>
                  </a:lnTo>
                  <a:lnTo>
                    <a:pt x="47536" y="253434"/>
                  </a:lnTo>
                  <a:lnTo>
                    <a:pt x="244827" y="248538"/>
                  </a:lnTo>
                  <a:lnTo>
                    <a:pt x="244906" y="230613"/>
                  </a:lnTo>
                  <a:lnTo>
                    <a:pt x="280992" y="231719"/>
                  </a:lnTo>
                  <a:cubicBezTo>
                    <a:pt x="308985" y="231601"/>
                    <a:pt x="326160" y="222520"/>
                    <a:pt x="343374" y="205977"/>
                  </a:cubicBezTo>
                  <a:cubicBezTo>
                    <a:pt x="364931" y="185249"/>
                    <a:pt x="362128" y="154690"/>
                    <a:pt x="357666" y="134673"/>
                  </a:cubicBezTo>
                  <a:cubicBezTo>
                    <a:pt x="355455" y="124802"/>
                    <a:pt x="350402" y="116629"/>
                    <a:pt x="344045" y="108852"/>
                  </a:cubicBezTo>
                  <a:cubicBezTo>
                    <a:pt x="339268" y="102969"/>
                    <a:pt x="333938" y="97560"/>
                    <a:pt x="328252" y="92546"/>
                  </a:cubicBezTo>
                  <a:lnTo>
                    <a:pt x="255961" y="28703"/>
                  </a:lnTo>
                  <a:cubicBezTo>
                    <a:pt x="245577" y="20294"/>
                    <a:pt x="229587" y="14332"/>
                    <a:pt x="217308" y="90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3192543" y="3580965"/>
              <a:ext cx="24360" cy="82201"/>
            </a:xfrm>
            <a:custGeom>
              <a:avLst/>
              <a:gdLst/>
              <a:ahLst/>
              <a:cxnLst/>
              <a:rect l="l" t="t" r="r" b="b"/>
              <a:pathLst>
                <a:path w="24360" h="82201" extrusionOk="0">
                  <a:moveTo>
                    <a:pt x="20886" y="1421"/>
                  </a:moveTo>
                  <a:lnTo>
                    <a:pt x="24360" y="82201"/>
                  </a:lnTo>
                  <a:lnTo>
                    <a:pt x="2408" y="81846"/>
                  </a:lnTo>
                  <a:lnTo>
                    <a:pt x="0" y="0"/>
                  </a:lnTo>
                  <a:lnTo>
                    <a:pt x="20886" y="14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3005949" y="3482258"/>
              <a:ext cx="7624" cy="66924"/>
            </a:xfrm>
            <a:custGeom>
              <a:avLst/>
              <a:gdLst/>
              <a:ahLst/>
              <a:cxnLst/>
              <a:rect l="l" t="t" r="r" b="b"/>
              <a:pathLst>
                <a:path w="7624" h="66924" extrusionOk="0">
                  <a:moveTo>
                    <a:pt x="1029" y="66924"/>
                  </a:moveTo>
                  <a:cubicBezTo>
                    <a:pt x="1029" y="66924"/>
                    <a:pt x="950" y="66924"/>
                    <a:pt x="950" y="66924"/>
                  </a:cubicBezTo>
                  <a:cubicBezTo>
                    <a:pt x="397" y="66885"/>
                    <a:pt x="-37" y="66372"/>
                    <a:pt x="2" y="65819"/>
                  </a:cubicBezTo>
                  <a:lnTo>
                    <a:pt x="5569" y="950"/>
                  </a:lnTo>
                  <a:cubicBezTo>
                    <a:pt x="5609" y="397"/>
                    <a:pt x="6162" y="-37"/>
                    <a:pt x="6675" y="2"/>
                  </a:cubicBezTo>
                  <a:cubicBezTo>
                    <a:pt x="7228" y="42"/>
                    <a:pt x="7662" y="555"/>
                    <a:pt x="7622" y="1108"/>
                  </a:cubicBezTo>
                  <a:lnTo>
                    <a:pt x="2056" y="65977"/>
                  </a:lnTo>
                  <a:cubicBezTo>
                    <a:pt x="2016" y="66530"/>
                    <a:pt x="1542" y="66924"/>
                    <a:pt x="1029" y="669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3155627" y="3574411"/>
              <a:ext cx="147" cy="1381"/>
            </a:xfrm>
            <a:custGeom>
              <a:avLst/>
              <a:gdLst/>
              <a:ahLst/>
              <a:cxnLst/>
              <a:rect l="l" t="t" r="r" b="b"/>
              <a:pathLst>
                <a:path w="147" h="1381" extrusionOk="0">
                  <a:moveTo>
                    <a:pt x="79" y="1382"/>
                  </a:moveTo>
                  <a:lnTo>
                    <a:pt x="0" y="0"/>
                  </a:lnTo>
                  <a:cubicBezTo>
                    <a:pt x="158" y="434"/>
                    <a:pt x="197" y="948"/>
                    <a:pt x="79" y="1382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3235780" y="3569244"/>
              <a:ext cx="14559" cy="15037"/>
            </a:xfrm>
            <a:custGeom>
              <a:avLst/>
              <a:gdLst/>
              <a:ahLst/>
              <a:cxnLst/>
              <a:rect l="l" t="t" r="r" b="b"/>
              <a:pathLst>
                <a:path w="14559" h="15037" extrusionOk="0">
                  <a:moveTo>
                    <a:pt x="1022" y="14998"/>
                  </a:moveTo>
                  <a:cubicBezTo>
                    <a:pt x="745" y="14998"/>
                    <a:pt x="509" y="14919"/>
                    <a:pt x="311" y="14722"/>
                  </a:cubicBezTo>
                  <a:cubicBezTo>
                    <a:pt x="-84" y="14327"/>
                    <a:pt x="-123" y="13656"/>
                    <a:pt x="311" y="13261"/>
                  </a:cubicBezTo>
                  <a:lnTo>
                    <a:pt x="12787" y="311"/>
                  </a:lnTo>
                  <a:cubicBezTo>
                    <a:pt x="13182" y="-84"/>
                    <a:pt x="13853" y="-123"/>
                    <a:pt x="14248" y="311"/>
                  </a:cubicBezTo>
                  <a:cubicBezTo>
                    <a:pt x="14643" y="706"/>
                    <a:pt x="14682" y="1377"/>
                    <a:pt x="14248" y="1772"/>
                  </a:cubicBezTo>
                  <a:lnTo>
                    <a:pt x="1772" y="14722"/>
                  </a:lnTo>
                  <a:cubicBezTo>
                    <a:pt x="1575" y="14919"/>
                    <a:pt x="1298" y="15038"/>
                    <a:pt x="1022" y="150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3072299" y="3434685"/>
              <a:ext cx="88934" cy="30835"/>
            </a:xfrm>
            <a:custGeom>
              <a:avLst/>
              <a:gdLst/>
              <a:ahLst/>
              <a:cxnLst/>
              <a:rect l="l" t="t" r="r" b="b"/>
              <a:pathLst>
                <a:path w="88934" h="30835" extrusionOk="0">
                  <a:moveTo>
                    <a:pt x="43254" y="30835"/>
                  </a:moveTo>
                  <a:cubicBezTo>
                    <a:pt x="39779" y="30835"/>
                    <a:pt x="36423" y="30598"/>
                    <a:pt x="33265" y="30164"/>
                  </a:cubicBezTo>
                  <a:cubicBezTo>
                    <a:pt x="17867" y="28072"/>
                    <a:pt x="6457" y="20096"/>
                    <a:pt x="1956" y="8291"/>
                  </a:cubicBezTo>
                  <a:cubicBezTo>
                    <a:pt x="1285" y="6593"/>
                    <a:pt x="495" y="4304"/>
                    <a:pt x="21" y="1895"/>
                  </a:cubicBezTo>
                  <a:cubicBezTo>
                    <a:pt x="-97" y="1342"/>
                    <a:pt x="297" y="790"/>
                    <a:pt x="850" y="671"/>
                  </a:cubicBezTo>
                  <a:cubicBezTo>
                    <a:pt x="1403" y="553"/>
                    <a:pt x="1956" y="948"/>
                    <a:pt x="2074" y="1500"/>
                  </a:cubicBezTo>
                  <a:cubicBezTo>
                    <a:pt x="2508" y="3751"/>
                    <a:pt x="3259" y="5883"/>
                    <a:pt x="3890" y="7541"/>
                  </a:cubicBezTo>
                  <a:cubicBezTo>
                    <a:pt x="8115" y="18596"/>
                    <a:pt x="18933" y="26097"/>
                    <a:pt x="33581" y="28111"/>
                  </a:cubicBezTo>
                  <a:cubicBezTo>
                    <a:pt x="47992" y="30085"/>
                    <a:pt x="67496" y="27993"/>
                    <a:pt x="79024" y="16306"/>
                  </a:cubicBezTo>
                  <a:cubicBezTo>
                    <a:pt x="82854" y="12397"/>
                    <a:pt x="86802" y="7541"/>
                    <a:pt x="86881" y="1027"/>
                  </a:cubicBezTo>
                  <a:cubicBezTo>
                    <a:pt x="86881" y="474"/>
                    <a:pt x="87355" y="0"/>
                    <a:pt x="87908" y="0"/>
                  </a:cubicBezTo>
                  <a:lnTo>
                    <a:pt x="87908" y="0"/>
                  </a:lnTo>
                  <a:cubicBezTo>
                    <a:pt x="88460" y="0"/>
                    <a:pt x="88934" y="474"/>
                    <a:pt x="88934" y="1066"/>
                  </a:cubicBezTo>
                  <a:cubicBezTo>
                    <a:pt x="88816" y="8331"/>
                    <a:pt x="84591" y="13582"/>
                    <a:pt x="80485" y="17767"/>
                  </a:cubicBezTo>
                  <a:cubicBezTo>
                    <a:pt x="70931" y="27440"/>
                    <a:pt x="56322" y="30835"/>
                    <a:pt x="43254" y="30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3023639" y="3501962"/>
              <a:ext cx="137949" cy="165310"/>
            </a:xfrm>
            <a:custGeom>
              <a:avLst/>
              <a:gdLst/>
              <a:ahLst/>
              <a:cxnLst/>
              <a:rect l="l" t="t" r="r" b="b"/>
              <a:pathLst>
                <a:path w="137949" h="165310" extrusionOk="0">
                  <a:moveTo>
                    <a:pt x="127447" y="0"/>
                  </a:moveTo>
                  <a:lnTo>
                    <a:pt x="0" y="15477"/>
                  </a:lnTo>
                  <a:lnTo>
                    <a:pt x="8252" y="165311"/>
                  </a:lnTo>
                  <a:lnTo>
                    <a:pt x="137950" y="151966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2993238" y="3504568"/>
              <a:ext cx="38652" cy="163776"/>
            </a:xfrm>
            <a:custGeom>
              <a:avLst/>
              <a:gdLst/>
              <a:ahLst/>
              <a:cxnLst/>
              <a:rect l="l" t="t" r="r" b="b"/>
              <a:pathLst>
                <a:path w="38652" h="163776" extrusionOk="0">
                  <a:moveTo>
                    <a:pt x="30401" y="12871"/>
                  </a:moveTo>
                  <a:lnTo>
                    <a:pt x="38653" y="162705"/>
                  </a:lnTo>
                  <a:cubicBezTo>
                    <a:pt x="15595" y="168153"/>
                    <a:pt x="11252" y="151058"/>
                    <a:pt x="11252" y="151058"/>
                  </a:cubicBezTo>
                  <a:lnTo>
                    <a:pt x="0" y="0"/>
                  </a:lnTo>
                  <a:cubicBezTo>
                    <a:pt x="0" y="0"/>
                    <a:pt x="4185" y="20965"/>
                    <a:pt x="30401" y="128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2935990" y="3437840"/>
              <a:ext cx="71580" cy="66648"/>
            </a:xfrm>
            <a:custGeom>
              <a:avLst/>
              <a:gdLst/>
              <a:ahLst/>
              <a:cxnLst/>
              <a:rect l="l" t="t" r="r" b="b"/>
              <a:pathLst>
                <a:path w="71580" h="66648" extrusionOk="0">
                  <a:moveTo>
                    <a:pt x="54130" y="23495"/>
                  </a:moveTo>
                  <a:cubicBezTo>
                    <a:pt x="62618" y="35260"/>
                    <a:pt x="70673" y="49869"/>
                    <a:pt x="71581" y="63687"/>
                  </a:cubicBezTo>
                  <a:lnTo>
                    <a:pt x="52235" y="66649"/>
                  </a:lnTo>
                  <a:lnTo>
                    <a:pt x="6751" y="8571"/>
                  </a:lnTo>
                  <a:lnTo>
                    <a:pt x="0" y="3"/>
                  </a:lnTo>
                  <a:cubicBezTo>
                    <a:pt x="22386" y="-194"/>
                    <a:pt x="43548" y="8847"/>
                    <a:pt x="54130" y="2349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2933739" y="3434843"/>
              <a:ext cx="69882" cy="220782"/>
            </a:xfrm>
            <a:custGeom>
              <a:avLst/>
              <a:gdLst/>
              <a:ahLst/>
              <a:cxnLst/>
              <a:rect l="l" t="t" r="r" b="b"/>
              <a:pathLst>
                <a:path w="69882" h="220782" extrusionOk="0">
                  <a:moveTo>
                    <a:pt x="9002" y="11568"/>
                  </a:moveTo>
                  <a:lnTo>
                    <a:pt x="57012" y="61631"/>
                  </a:lnTo>
                  <a:lnTo>
                    <a:pt x="61513" y="68501"/>
                  </a:lnTo>
                  <a:lnTo>
                    <a:pt x="69883" y="220783"/>
                  </a:lnTo>
                  <a:lnTo>
                    <a:pt x="8054" y="145412"/>
                  </a:lnTo>
                  <a:lnTo>
                    <a:pt x="0" y="0"/>
                  </a:lnTo>
                  <a:lnTo>
                    <a:pt x="9002" y="115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3008636" y="3486483"/>
              <a:ext cx="138107" cy="30916"/>
            </a:xfrm>
            <a:custGeom>
              <a:avLst/>
              <a:gdLst/>
              <a:ahLst/>
              <a:cxnLst/>
              <a:rect l="l" t="t" r="r" b="b"/>
              <a:pathLst>
                <a:path w="138107" h="30916" extrusionOk="0">
                  <a:moveTo>
                    <a:pt x="0" y="14689"/>
                  </a:moveTo>
                  <a:cubicBezTo>
                    <a:pt x="8133" y="12162"/>
                    <a:pt x="62460" y="-3867"/>
                    <a:pt x="118485" y="870"/>
                  </a:cubicBezTo>
                  <a:cubicBezTo>
                    <a:pt x="127487" y="1620"/>
                    <a:pt x="135186" y="7582"/>
                    <a:pt x="138108" y="16110"/>
                  </a:cubicBezTo>
                  <a:lnTo>
                    <a:pt x="138108" y="16110"/>
                  </a:lnTo>
                  <a:lnTo>
                    <a:pt x="15003" y="30916"/>
                  </a:lnTo>
                  <a:cubicBezTo>
                    <a:pt x="14135" y="28587"/>
                    <a:pt x="13305" y="26573"/>
                    <a:pt x="12476" y="24796"/>
                  </a:cubicBezTo>
                  <a:cubicBezTo>
                    <a:pt x="9989" y="19427"/>
                    <a:pt x="5251" y="15913"/>
                    <a:pt x="0" y="146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2993238" y="3500718"/>
              <a:ext cx="30401" cy="18579"/>
            </a:xfrm>
            <a:custGeom>
              <a:avLst/>
              <a:gdLst/>
              <a:ahLst/>
              <a:cxnLst/>
              <a:rect l="l" t="t" r="r" b="b"/>
              <a:pathLst>
                <a:path w="30401" h="18579" extrusionOk="0">
                  <a:moveTo>
                    <a:pt x="316" y="3613"/>
                  </a:moveTo>
                  <a:cubicBezTo>
                    <a:pt x="4856" y="218"/>
                    <a:pt x="10384" y="-690"/>
                    <a:pt x="15398" y="494"/>
                  </a:cubicBezTo>
                  <a:cubicBezTo>
                    <a:pt x="20649" y="1718"/>
                    <a:pt x="25387" y="5232"/>
                    <a:pt x="27874" y="10602"/>
                  </a:cubicBezTo>
                  <a:cubicBezTo>
                    <a:pt x="28703" y="12378"/>
                    <a:pt x="29532" y="14392"/>
                    <a:pt x="30401" y="16721"/>
                  </a:cubicBezTo>
                  <a:cubicBezTo>
                    <a:pt x="4185" y="24815"/>
                    <a:pt x="0" y="3850"/>
                    <a:pt x="0" y="3850"/>
                  </a:cubicBezTo>
                  <a:cubicBezTo>
                    <a:pt x="0" y="3850"/>
                    <a:pt x="118" y="3771"/>
                    <a:pt x="316" y="3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3016173" y="3489702"/>
              <a:ext cx="125025" cy="15616"/>
            </a:xfrm>
            <a:custGeom>
              <a:avLst/>
              <a:gdLst/>
              <a:ahLst/>
              <a:cxnLst/>
              <a:rect l="l" t="t" r="r" b="b"/>
              <a:pathLst>
                <a:path w="125025" h="15616" extrusionOk="0">
                  <a:moveTo>
                    <a:pt x="1031" y="15576"/>
                  </a:moveTo>
                  <a:cubicBezTo>
                    <a:pt x="597" y="15576"/>
                    <a:pt x="202" y="15300"/>
                    <a:pt x="44" y="14866"/>
                  </a:cubicBezTo>
                  <a:cubicBezTo>
                    <a:pt x="-114" y="14313"/>
                    <a:pt x="163" y="13721"/>
                    <a:pt x="715" y="13563"/>
                  </a:cubicBezTo>
                  <a:cubicBezTo>
                    <a:pt x="1386" y="13366"/>
                    <a:pt x="67045" y="-7599"/>
                    <a:pt x="124175" y="2982"/>
                  </a:cubicBezTo>
                  <a:cubicBezTo>
                    <a:pt x="124728" y="3100"/>
                    <a:pt x="125123" y="3613"/>
                    <a:pt x="125004" y="4206"/>
                  </a:cubicBezTo>
                  <a:cubicBezTo>
                    <a:pt x="124886" y="4758"/>
                    <a:pt x="124372" y="5153"/>
                    <a:pt x="123780" y="5035"/>
                  </a:cubicBezTo>
                  <a:cubicBezTo>
                    <a:pt x="67163" y="-5467"/>
                    <a:pt x="2018" y="15340"/>
                    <a:pt x="1347" y="15576"/>
                  </a:cubicBezTo>
                  <a:cubicBezTo>
                    <a:pt x="1229" y="15576"/>
                    <a:pt x="1150" y="15616"/>
                    <a:pt x="1031" y="156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3018838" y="3494812"/>
              <a:ext cx="125269" cy="15283"/>
            </a:xfrm>
            <a:custGeom>
              <a:avLst/>
              <a:gdLst/>
              <a:ahLst/>
              <a:cxnLst/>
              <a:rect l="l" t="t" r="r" b="b"/>
              <a:pathLst>
                <a:path w="125269" h="15283" extrusionOk="0">
                  <a:moveTo>
                    <a:pt x="1051" y="15244"/>
                  </a:moveTo>
                  <a:cubicBezTo>
                    <a:pt x="616" y="15244"/>
                    <a:pt x="222" y="14968"/>
                    <a:pt x="64" y="14573"/>
                  </a:cubicBezTo>
                  <a:cubicBezTo>
                    <a:pt x="-134" y="14020"/>
                    <a:pt x="143" y="13428"/>
                    <a:pt x="695" y="13270"/>
                  </a:cubicBezTo>
                  <a:cubicBezTo>
                    <a:pt x="56167" y="-6313"/>
                    <a:pt x="123681" y="1544"/>
                    <a:pt x="124353" y="1623"/>
                  </a:cubicBezTo>
                  <a:cubicBezTo>
                    <a:pt x="124905" y="1702"/>
                    <a:pt x="125340" y="2215"/>
                    <a:pt x="125261" y="2768"/>
                  </a:cubicBezTo>
                  <a:cubicBezTo>
                    <a:pt x="125182" y="3320"/>
                    <a:pt x="124629" y="3755"/>
                    <a:pt x="124116" y="3676"/>
                  </a:cubicBezTo>
                  <a:cubicBezTo>
                    <a:pt x="123444" y="3597"/>
                    <a:pt x="56444" y="-4221"/>
                    <a:pt x="1406" y="15244"/>
                  </a:cubicBezTo>
                  <a:cubicBezTo>
                    <a:pt x="1288" y="15244"/>
                    <a:pt x="1169" y="15283"/>
                    <a:pt x="1051" y="152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3021127" y="3499991"/>
              <a:ext cx="124984" cy="14407"/>
            </a:xfrm>
            <a:custGeom>
              <a:avLst/>
              <a:gdLst/>
              <a:ahLst/>
              <a:cxnLst/>
              <a:rect l="l" t="t" r="r" b="b"/>
              <a:pathLst>
                <a:path w="124984" h="14407" extrusionOk="0">
                  <a:moveTo>
                    <a:pt x="1051" y="14368"/>
                  </a:moveTo>
                  <a:cubicBezTo>
                    <a:pt x="617" y="14368"/>
                    <a:pt x="222" y="14092"/>
                    <a:pt x="64" y="13697"/>
                  </a:cubicBezTo>
                  <a:cubicBezTo>
                    <a:pt x="-133" y="13144"/>
                    <a:pt x="143" y="12552"/>
                    <a:pt x="656" y="12355"/>
                  </a:cubicBezTo>
                  <a:cubicBezTo>
                    <a:pt x="1012" y="12236"/>
                    <a:pt x="38914" y="-1385"/>
                    <a:pt x="123958" y="115"/>
                  </a:cubicBezTo>
                  <a:cubicBezTo>
                    <a:pt x="124511" y="115"/>
                    <a:pt x="124985" y="589"/>
                    <a:pt x="124985" y="1181"/>
                  </a:cubicBezTo>
                  <a:cubicBezTo>
                    <a:pt x="124985" y="1734"/>
                    <a:pt x="124511" y="2208"/>
                    <a:pt x="123958" y="2208"/>
                  </a:cubicBezTo>
                  <a:lnTo>
                    <a:pt x="123958" y="2208"/>
                  </a:lnTo>
                  <a:cubicBezTo>
                    <a:pt x="39309" y="707"/>
                    <a:pt x="1762" y="14210"/>
                    <a:pt x="1406" y="14329"/>
                  </a:cubicBezTo>
                  <a:cubicBezTo>
                    <a:pt x="1288" y="14368"/>
                    <a:pt x="1170" y="14408"/>
                    <a:pt x="1051" y="14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2947713" y="3438949"/>
              <a:ext cx="59368" cy="62973"/>
            </a:xfrm>
            <a:custGeom>
              <a:avLst/>
              <a:gdLst/>
              <a:ahLst/>
              <a:cxnLst/>
              <a:rect l="l" t="t" r="r" b="b"/>
              <a:pathLst>
                <a:path w="59368" h="62973" extrusionOk="0">
                  <a:moveTo>
                    <a:pt x="58317" y="62973"/>
                  </a:moveTo>
                  <a:cubicBezTo>
                    <a:pt x="57843" y="62973"/>
                    <a:pt x="57409" y="62658"/>
                    <a:pt x="57330" y="62184"/>
                  </a:cubicBezTo>
                  <a:cubicBezTo>
                    <a:pt x="43511" y="5054"/>
                    <a:pt x="1424" y="2092"/>
                    <a:pt x="989" y="2092"/>
                  </a:cubicBezTo>
                  <a:cubicBezTo>
                    <a:pt x="437" y="2092"/>
                    <a:pt x="-37" y="1579"/>
                    <a:pt x="2" y="987"/>
                  </a:cubicBezTo>
                  <a:cubicBezTo>
                    <a:pt x="2" y="434"/>
                    <a:pt x="437" y="0"/>
                    <a:pt x="1108" y="0"/>
                  </a:cubicBezTo>
                  <a:cubicBezTo>
                    <a:pt x="1542" y="0"/>
                    <a:pt x="45170" y="3079"/>
                    <a:pt x="59344" y="61671"/>
                  </a:cubicBezTo>
                  <a:cubicBezTo>
                    <a:pt x="59462" y="62223"/>
                    <a:pt x="59146" y="62776"/>
                    <a:pt x="58593" y="62934"/>
                  </a:cubicBezTo>
                  <a:cubicBezTo>
                    <a:pt x="58514" y="62934"/>
                    <a:pt x="58435" y="62934"/>
                    <a:pt x="58357" y="629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2939226" y="3438395"/>
              <a:ext cx="64081" cy="63488"/>
            </a:xfrm>
            <a:custGeom>
              <a:avLst/>
              <a:gdLst/>
              <a:ahLst/>
              <a:cxnLst/>
              <a:rect l="l" t="t" r="r" b="b"/>
              <a:pathLst>
                <a:path w="64081" h="63488" extrusionOk="0">
                  <a:moveTo>
                    <a:pt x="63054" y="63488"/>
                  </a:moveTo>
                  <a:cubicBezTo>
                    <a:pt x="62619" y="63488"/>
                    <a:pt x="62185" y="63212"/>
                    <a:pt x="62067" y="62738"/>
                  </a:cubicBezTo>
                  <a:cubicBezTo>
                    <a:pt x="48485" y="16584"/>
                    <a:pt x="1225" y="2173"/>
                    <a:pt x="751" y="2054"/>
                  </a:cubicBezTo>
                  <a:cubicBezTo>
                    <a:pt x="199" y="1896"/>
                    <a:pt x="-117" y="1304"/>
                    <a:pt x="41" y="751"/>
                  </a:cubicBezTo>
                  <a:cubicBezTo>
                    <a:pt x="199" y="199"/>
                    <a:pt x="791" y="-117"/>
                    <a:pt x="1304" y="41"/>
                  </a:cubicBezTo>
                  <a:cubicBezTo>
                    <a:pt x="1778" y="199"/>
                    <a:pt x="50143" y="14886"/>
                    <a:pt x="64041" y="62146"/>
                  </a:cubicBezTo>
                  <a:cubicBezTo>
                    <a:pt x="64199" y="62698"/>
                    <a:pt x="63883" y="63251"/>
                    <a:pt x="63330" y="63449"/>
                  </a:cubicBezTo>
                  <a:cubicBezTo>
                    <a:pt x="63251" y="63449"/>
                    <a:pt x="63133" y="63488"/>
                    <a:pt x="63054" y="634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2940462" y="3442062"/>
              <a:ext cx="57416" cy="61203"/>
            </a:xfrm>
            <a:custGeom>
              <a:avLst/>
              <a:gdLst/>
              <a:ahLst/>
              <a:cxnLst/>
              <a:rect l="l" t="t" r="r" b="b"/>
              <a:pathLst>
                <a:path w="57416" h="61203" extrusionOk="0">
                  <a:moveTo>
                    <a:pt x="56408" y="61203"/>
                  </a:moveTo>
                  <a:cubicBezTo>
                    <a:pt x="55935" y="61203"/>
                    <a:pt x="55500" y="60848"/>
                    <a:pt x="55382" y="60374"/>
                  </a:cubicBezTo>
                  <a:cubicBezTo>
                    <a:pt x="50802" y="35106"/>
                    <a:pt x="976" y="2217"/>
                    <a:pt x="463" y="1901"/>
                  </a:cubicBezTo>
                  <a:cubicBezTo>
                    <a:pt x="-11" y="1586"/>
                    <a:pt x="-130" y="954"/>
                    <a:pt x="147" y="480"/>
                  </a:cubicBezTo>
                  <a:cubicBezTo>
                    <a:pt x="463" y="6"/>
                    <a:pt x="1094" y="-151"/>
                    <a:pt x="1568" y="164"/>
                  </a:cubicBezTo>
                  <a:cubicBezTo>
                    <a:pt x="3661" y="1507"/>
                    <a:pt x="52658" y="33842"/>
                    <a:pt x="57396" y="60019"/>
                  </a:cubicBezTo>
                  <a:cubicBezTo>
                    <a:pt x="57514" y="60572"/>
                    <a:pt x="57119" y="61124"/>
                    <a:pt x="56566" y="61203"/>
                  </a:cubicBezTo>
                  <a:cubicBezTo>
                    <a:pt x="56487" y="61203"/>
                    <a:pt x="56448" y="61203"/>
                    <a:pt x="56369" y="61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2991972" y="3507047"/>
              <a:ext cx="13554" cy="149605"/>
            </a:xfrm>
            <a:custGeom>
              <a:avLst/>
              <a:gdLst/>
              <a:ahLst/>
              <a:cxnLst/>
              <a:rect l="l" t="t" r="r" b="b"/>
              <a:pathLst>
                <a:path w="13554" h="149605" extrusionOk="0">
                  <a:moveTo>
                    <a:pt x="12479" y="149605"/>
                  </a:moveTo>
                  <a:cubicBezTo>
                    <a:pt x="12005" y="149605"/>
                    <a:pt x="11571" y="149290"/>
                    <a:pt x="11492" y="148776"/>
                  </a:cubicBezTo>
                  <a:cubicBezTo>
                    <a:pt x="11215" y="147315"/>
                    <a:pt x="1147" y="16078"/>
                    <a:pt x="2" y="1114"/>
                  </a:cubicBezTo>
                  <a:cubicBezTo>
                    <a:pt x="-37" y="561"/>
                    <a:pt x="397" y="48"/>
                    <a:pt x="950" y="9"/>
                  </a:cubicBezTo>
                  <a:cubicBezTo>
                    <a:pt x="1503" y="-70"/>
                    <a:pt x="2016" y="403"/>
                    <a:pt x="2056" y="956"/>
                  </a:cubicBezTo>
                  <a:cubicBezTo>
                    <a:pt x="5885" y="51098"/>
                    <a:pt x="13229" y="146447"/>
                    <a:pt x="13545" y="148421"/>
                  </a:cubicBezTo>
                  <a:cubicBezTo>
                    <a:pt x="13624" y="148974"/>
                    <a:pt x="13229" y="149487"/>
                    <a:pt x="12676" y="149605"/>
                  </a:cubicBezTo>
                  <a:cubicBezTo>
                    <a:pt x="12597" y="149605"/>
                    <a:pt x="12558" y="149605"/>
                    <a:pt x="12518" y="1496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3022889" y="3518623"/>
              <a:ext cx="10067" cy="149715"/>
            </a:xfrm>
            <a:custGeom>
              <a:avLst/>
              <a:gdLst/>
              <a:ahLst/>
              <a:cxnLst/>
              <a:rect l="l" t="t" r="r" b="b"/>
              <a:pathLst>
                <a:path w="10067" h="149715" extrusionOk="0">
                  <a:moveTo>
                    <a:pt x="9002" y="149715"/>
                  </a:moveTo>
                  <a:cubicBezTo>
                    <a:pt x="8449" y="149715"/>
                    <a:pt x="8015" y="149281"/>
                    <a:pt x="7975" y="148728"/>
                  </a:cubicBezTo>
                  <a:lnTo>
                    <a:pt x="0" y="1105"/>
                  </a:lnTo>
                  <a:cubicBezTo>
                    <a:pt x="0" y="553"/>
                    <a:pt x="395" y="40"/>
                    <a:pt x="987" y="0"/>
                  </a:cubicBezTo>
                  <a:cubicBezTo>
                    <a:pt x="1579" y="0"/>
                    <a:pt x="2053" y="395"/>
                    <a:pt x="2093" y="987"/>
                  </a:cubicBezTo>
                  <a:lnTo>
                    <a:pt x="10068" y="148610"/>
                  </a:lnTo>
                  <a:cubicBezTo>
                    <a:pt x="10068" y="149162"/>
                    <a:pt x="9673" y="149676"/>
                    <a:pt x="9081" y="149715"/>
                  </a:cubicBezTo>
                  <a:lnTo>
                    <a:pt x="9041" y="1497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3095379" y="3575675"/>
              <a:ext cx="100124" cy="87926"/>
            </a:xfrm>
            <a:custGeom>
              <a:avLst/>
              <a:gdLst/>
              <a:ahLst/>
              <a:cxnLst/>
              <a:rect l="l" t="t" r="r" b="b"/>
              <a:pathLst>
                <a:path w="100124" h="87926" extrusionOk="0">
                  <a:moveTo>
                    <a:pt x="97321" y="13740"/>
                  </a:moveTo>
                  <a:lnTo>
                    <a:pt x="66407" y="1342"/>
                  </a:lnTo>
                  <a:cubicBezTo>
                    <a:pt x="66407" y="1342"/>
                    <a:pt x="64078" y="632"/>
                    <a:pt x="61077" y="0"/>
                  </a:cubicBezTo>
                  <a:cubicBezTo>
                    <a:pt x="61077" y="0"/>
                    <a:pt x="62380" y="18280"/>
                    <a:pt x="62301" y="18675"/>
                  </a:cubicBezTo>
                  <a:cubicBezTo>
                    <a:pt x="62143" y="19425"/>
                    <a:pt x="61551" y="20057"/>
                    <a:pt x="60603" y="20175"/>
                  </a:cubicBezTo>
                  <a:cubicBezTo>
                    <a:pt x="47416" y="21754"/>
                    <a:pt x="15396" y="26097"/>
                    <a:pt x="9000" y="31743"/>
                  </a:cubicBezTo>
                  <a:cubicBezTo>
                    <a:pt x="8053" y="32573"/>
                    <a:pt x="7855" y="34033"/>
                    <a:pt x="8685" y="35020"/>
                  </a:cubicBezTo>
                  <a:cubicBezTo>
                    <a:pt x="10145" y="36758"/>
                    <a:pt x="14765" y="38890"/>
                    <a:pt x="28268" y="39126"/>
                  </a:cubicBezTo>
                  <a:cubicBezTo>
                    <a:pt x="29176" y="39126"/>
                    <a:pt x="29373" y="40429"/>
                    <a:pt x="28465" y="40666"/>
                  </a:cubicBezTo>
                  <a:cubicBezTo>
                    <a:pt x="20569" y="42482"/>
                    <a:pt x="8448" y="45917"/>
                    <a:pt x="1104" y="50971"/>
                  </a:cubicBezTo>
                  <a:cubicBezTo>
                    <a:pt x="-515" y="52077"/>
                    <a:pt x="-317" y="54564"/>
                    <a:pt x="1459" y="55393"/>
                  </a:cubicBezTo>
                  <a:cubicBezTo>
                    <a:pt x="4934" y="56972"/>
                    <a:pt x="12317" y="58591"/>
                    <a:pt x="27991" y="57446"/>
                  </a:cubicBezTo>
                  <a:cubicBezTo>
                    <a:pt x="28899" y="57367"/>
                    <a:pt x="29215" y="58630"/>
                    <a:pt x="28347" y="58946"/>
                  </a:cubicBezTo>
                  <a:cubicBezTo>
                    <a:pt x="22740" y="60920"/>
                    <a:pt x="15081" y="63960"/>
                    <a:pt x="11567" y="67080"/>
                  </a:cubicBezTo>
                  <a:cubicBezTo>
                    <a:pt x="10145" y="68343"/>
                    <a:pt x="10619" y="70712"/>
                    <a:pt x="12435" y="71383"/>
                  </a:cubicBezTo>
                  <a:cubicBezTo>
                    <a:pt x="15910" y="72686"/>
                    <a:pt x="23135" y="74265"/>
                    <a:pt x="36717" y="73239"/>
                  </a:cubicBezTo>
                  <a:cubicBezTo>
                    <a:pt x="37388" y="73199"/>
                    <a:pt x="37664" y="74147"/>
                    <a:pt x="37033" y="74384"/>
                  </a:cubicBezTo>
                  <a:cubicBezTo>
                    <a:pt x="32729" y="75963"/>
                    <a:pt x="26886" y="78687"/>
                    <a:pt x="24398" y="82280"/>
                  </a:cubicBezTo>
                  <a:cubicBezTo>
                    <a:pt x="23056" y="84215"/>
                    <a:pt x="24122" y="86899"/>
                    <a:pt x="26372" y="87452"/>
                  </a:cubicBezTo>
                  <a:cubicBezTo>
                    <a:pt x="30321" y="88439"/>
                    <a:pt x="38730" y="88439"/>
                    <a:pt x="55392" y="81846"/>
                  </a:cubicBezTo>
                  <a:lnTo>
                    <a:pt x="100125" y="79556"/>
                  </a:lnTo>
                  <a:lnTo>
                    <a:pt x="97242" y="1377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3094376" y="3574718"/>
              <a:ext cx="64308" cy="89948"/>
            </a:xfrm>
            <a:custGeom>
              <a:avLst/>
              <a:gdLst/>
              <a:ahLst/>
              <a:cxnLst/>
              <a:rect l="l" t="t" r="r" b="b"/>
              <a:pathLst>
                <a:path w="64308" h="89948" extrusionOk="0">
                  <a:moveTo>
                    <a:pt x="31877" y="89869"/>
                  </a:moveTo>
                  <a:cubicBezTo>
                    <a:pt x="29903" y="89869"/>
                    <a:pt x="28363" y="89672"/>
                    <a:pt x="27178" y="89356"/>
                  </a:cubicBezTo>
                  <a:cubicBezTo>
                    <a:pt x="25757" y="89001"/>
                    <a:pt x="24612" y="87974"/>
                    <a:pt x="24099" y="86632"/>
                  </a:cubicBezTo>
                  <a:cubicBezTo>
                    <a:pt x="23586" y="85290"/>
                    <a:pt x="23783" y="83750"/>
                    <a:pt x="24573" y="82605"/>
                  </a:cubicBezTo>
                  <a:cubicBezTo>
                    <a:pt x="26705" y="79525"/>
                    <a:pt x="31087" y="77077"/>
                    <a:pt x="35075" y="75380"/>
                  </a:cubicBezTo>
                  <a:cubicBezTo>
                    <a:pt x="23349" y="76011"/>
                    <a:pt x="16716" y="74629"/>
                    <a:pt x="13123" y="73287"/>
                  </a:cubicBezTo>
                  <a:cubicBezTo>
                    <a:pt x="11899" y="72853"/>
                    <a:pt x="11070" y="71826"/>
                    <a:pt x="10833" y="70563"/>
                  </a:cubicBezTo>
                  <a:cubicBezTo>
                    <a:pt x="10596" y="69299"/>
                    <a:pt x="11030" y="68115"/>
                    <a:pt x="11938" y="67286"/>
                  </a:cubicBezTo>
                  <a:cubicBezTo>
                    <a:pt x="15215" y="64364"/>
                    <a:pt x="21769" y="61561"/>
                    <a:pt x="27297" y="59547"/>
                  </a:cubicBezTo>
                  <a:cubicBezTo>
                    <a:pt x="12610" y="60455"/>
                    <a:pt x="5463" y="58837"/>
                    <a:pt x="2068" y="57297"/>
                  </a:cubicBezTo>
                  <a:cubicBezTo>
                    <a:pt x="884" y="56744"/>
                    <a:pt x="133" y="55639"/>
                    <a:pt x="15" y="54375"/>
                  </a:cubicBezTo>
                  <a:cubicBezTo>
                    <a:pt x="-103" y="53072"/>
                    <a:pt x="489" y="51848"/>
                    <a:pt x="1555" y="51098"/>
                  </a:cubicBezTo>
                  <a:cubicBezTo>
                    <a:pt x="8306" y="46439"/>
                    <a:pt x="18927" y="43163"/>
                    <a:pt x="27297" y="41109"/>
                  </a:cubicBezTo>
                  <a:cubicBezTo>
                    <a:pt x="17269" y="40754"/>
                    <a:pt x="11070" y="39293"/>
                    <a:pt x="8898" y="36687"/>
                  </a:cubicBezTo>
                  <a:cubicBezTo>
                    <a:pt x="7753" y="35305"/>
                    <a:pt x="7911" y="33213"/>
                    <a:pt x="9333" y="31989"/>
                  </a:cubicBezTo>
                  <a:cubicBezTo>
                    <a:pt x="15689" y="26383"/>
                    <a:pt x="44748" y="22198"/>
                    <a:pt x="61488" y="20184"/>
                  </a:cubicBezTo>
                  <a:cubicBezTo>
                    <a:pt x="62080" y="20105"/>
                    <a:pt x="62238" y="19671"/>
                    <a:pt x="62278" y="19473"/>
                  </a:cubicBezTo>
                  <a:cubicBezTo>
                    <a:pt x="62278" y="18842"/>
                    <a:pt x="61528" y="8142"/>
                    <a:pt x="61054" y="1114"/>
                  </a:cubicBezTo>
                  <a:cubicBezTo>
                    <a:pt x="61014" y="561"/>
                    <a:pt x="61449" y="48"/>
                    <a:pt x="62001" y="9"/>
                  </a:cubicBezTo>
                  <a:cubicBezTo>
                    <a:pt x="62554" y="-70"/>
                    <a:pt x="63067" y="404"/>
                    <a:pt x="63107" y="956"/>
                  </a:cubicBezTo>
                  <a:cubicBezTo>
                    <a:pt x="64410" y="19394"/>
                    <a:pt x="64331" y="19750"/>
                    <a:pt x="64291" y="19947"/>
                  </a:cubicBezTo>
                  <a:cubicBezTo>
                    <a:pt x="64015" y="21211"/>
                    <a:pt x="62989" y="22079"/>
                    <a:pt x="61725" y="22237"/>
                  </a:cubicBezTo>
                  <a:cubicBezTo>
                    <a:pt x="34048" y="25554"/>
                    <a:pt x="14979" y="29778"/>
                    <a:pt x="10675" y="33529"/>
                  </a:cubicBezTo>
                  <a:cubicBezTo>
                    <a:pt x="10122" y="34003"/>
                    <a:pt x="10043" y="34832"/>
                    <a:pt x="10478" y="35345"/>
                  </a:cubicBezTo>
                  <a:cubicBezTo>
                    <a:pt x="11583" y="36648"/>
                    <a:pt x="15452" y="38819"/>
                    <a:pt x="29310" y="39096"/>
                  </a:cubicBezTo>
                  <a:cubicBezTo>
                    <a:pt x="30258" y="39096"/>
                    <a:pt x="31008" y="39806"/>
                    <a:pt x="31127" y="40754"/>
                  </a:cubicBezTo>
                  <a:cubicBezTo>
                    <a:pt x="31206" y="41662"/>
                    <a:pt x="30653" y="42452"/>
                    <a:pt x="29745" y="42688"/>
                  </a:cubicBezTo>
                  <a:cubicBezTo>
                    <a:pt x="22835" y="44268"/>
                    <a:pt x="10162" y="47742"/>
                    <a:pt x="2739" y="52835"/>
                  </a:cubicBezTo>
                  <a:cubicBezTo>
                    <a:pt x="2265" y="53151"/>
                    <a:pt x="2029" y="53665"/>
                    <a:pt x="2068" y="54257"/>
                  </a:cubicBezTo>
                  <a:cubicBezTo>
                    <a:pt x="2107" y="54809"/>
                    <a:pt x="2423" y="55244"/>
                    <a:pt x="2937" y="55481"/>
                  </a:cubicBezTo>
                  <a:cubicBezTo>
                    <a:pt x="6253" y="57020"/>
                    <a:pt x="13478" y="58560"/>
                    <a:pt x="28995" y="57455"/>
                  </a:cubicBezTo>
                  <a:cubicBezTo>
                    <a:pt x="29903" y="57376"/>
                    <a:pt x="30732" y="58007"/>
                    <a:pt x="30929" y="58916"/>
                  </a:cubicBezTo>
                  <a:cubicBezTo>
                    <a:pt x="31127" y="59824"/>
                    <a:pt x="30653" y="60653"/>
                    <a:pt x="29745" y="60969"/>
                  </a:cubicBezTo>
                  <a:cubicBezTo>
                    <a:pt x="24099" y="62943"/>
                    <a:pt x="16676" y="65904"/>
                    <a:pt x="13320" y="68905"/>
                  </a:cubicBezTo>
                  <a:cubicBezTo>
                    <a:pt x="12926" y="69260"/>
                    <a:pt x="12768" y="69734"/>
                    <a:pt x="12847" y="70287"/>
                  </a:cubicBezTo>
                  <a:cubicBezTo>
                    <a:pt x="12965" y="70839"/>
                    <a:pt x="13320" y="71274"/>
                    <a:pt x="13834" y="71471"/>
                  </a:cubicBezTo>
                  <a:cubicBezTo>
                    <a:pt x="16834" y="72576"/>
                    <a:pt x="23862" y="74274"/>
                    <a:pt x="37641" y="73248"/>
                  </a:cubicBezTo>
                  <a:cubicBezTo>
                    <a:pt x="38510" y="73169"/>
                    <a:pt x="39220" y="73721"/>
                    <a:pt x="39378" y="74550"/>
                  </a:cubicBezTo>
                  <a:cubicBezTo>
                    <a:pt x="39536" y="75340"/>
                    <a:pt x="39141" y="76090"/>
                    <a:pt x="38352" y="76367"/>
                  </a:cubicBezTo>
                  <a:cubicBezTo>
                    <a:pt x="34088" y="77946"/>
                    <a:pt x="28560" y="80512"/>
                    <a:pt x="26231" y="83868"/>
                  </a:cubicBezTo>
                  <a:cubicBezTo>
                    <a:pt x="25797" y="84500"/>
                    <a:pt x="25718" y="85290"/>
                    <a:pt x="25994" y="86000"/>
                  </a:cubicBezTo>
                  <a:cubicBezTo>
                    <a:pt x="26270" y="86750"/>
                    <a:pt x="26863" y="87264"/>
                    <a:pt x="27652" y="87461"/>
                  </a:cubicBezTo>
                  <a:cubicBezTo>
                    <a:pt x="30969" y="88251"/>
                    <a:pt x="39063" y="88645"/>
                    <a:pt x="56040" y="81894"/>
                  </a:cubicBezTo>
                  <a:cubicBezTo>
                    <a:pt x="56553" y="81697"/>
                    <a:pt x="57185" y="81933"/>
                    <a:pt x="57382" y="82486"/>
                  </a:cubicBezTo>
                  <a:cubicBezTo>
                    <a:pt x="57580" y="83000"/>
                    <a:pt x="57343" y="83631"/>
                    <a:pt x="56790" y="83829"/>
                  </a:cubicBezTo>
                  <a:cubicBezTo>
                    <a:pt x="44787" y="88567"/>
                    <a:pt x="36891" y="89948"/>
                    <a:pt x="31837" y="89948"/>
                  </a:cubicBezTo>
                  <a:close/>
                  <a:moveTo>
                    <a:pt x="29271" y="41070"/>
                  </a:moveTo>
                  <a:lnTo>
                    <a:pt x="29271" y="410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3191358" y="3580018"/>
              <a:ext cx="59815" cy="84214"/>
            </a:xfrm>
            <a:custGeom>
              <a:avLst/>
              <a:gdLst/>
              <a:ahLst/>
              <a:cxnLst/>
              <a:rect l="l" t="t" r="r" b="b"/>
              <a:pathLst>
                <a:path w="59815" h="84214" extrusionOk="0">
                  <a:moveTo>
                    <a:pt x="25545" y="84175"/>
                  </a:moveTo>
                  <a:lnTo>
                    <a:pt x="25545" y="84175"/>
                  </a:lnTo>
                  <a:lnTo>
                    <a:pt x="4304" y="83978"/>
                  </a:lnTo>
                  <a:cubicBezTo>
                    <a:pt x="3751" y="83978"/>
                    <a:pt x="3316" y="83544"/>
                    <a:pt x="3277" y="82991"/>
                  </a:cubicBezTo>
                  <a:lnTo>
                    <a:pt x="0" y="1066"/>
                  </a:lnTo>
                  <a:cubicBezTo>
                    <a:pt x="0" y="790"/>
                    <a:pt x="118" y="474"/>
                    <a:pt x="316" y="276"/>
                  </a:cubicBezTo>
                  <a:cubicBezTo>
                    <a:pt x="513" y="79"/>
                    <a:pt x="829" y="0"/>
                    <a:pt x="1105" y="0"/>
                  </a:cubicBezTo>
                  <a:lnTo>
                    <a:pt x="58828" y="3553"/>
                  </a:lnTo>
                  <a:cubicBezTo>
                    <a:pt x="59381" y="3553"/>
                    <a:pt x="59815" y="4067"/>
                    <a:pt x="59815" y="4659"/>
                  </a:cubicBezTo>
                  <a:cubicBezTo>
                    <a:pt x="59815" y="5251"/>
                    <a:pt x="59223" y="5606"/>
                    <a:pt x="58710" y="5646"/>
                  </a:cubicBezTo>
                  <a:lnTo>
                    <a:pt x="23176" y="3474"/>
                  </a:lnTo>
                  <a:cubicBezTo>
                    <a:pt x="23176" y="3474"/>
                    <a:pt x="23176" y="3514"/>
                    <a:pt x="23176" y="3553"/>
                  </a:cubicBezTo>
                  <a:lnTo>
                    <a:pt x="26571" y="83149"/>
                  </a:lnTo>
                  <a:cubicBezTo>
                    <a:pt x="26571" y="83425"/>
                    <a:pt x="26492" y="83702"/>
                    <a:pt x="26295" y="83899"/>
                  </a:cubicBezTo>
                  <a:cubicBezTo>
                    <a:pt x="26098" y="84096"/>
                    <a:pt x="25821" y="84215"/>
                    <a:pt x="25545" y="84215"/>
                  </a:cubicBezTo>
                  <a:close/>
                  <a:moveTo>
                    <a:pt x="5291" y="81925"/>
                  </a:moveTo>
                  <a:lnTo>
                    <a:pt x="24439" y="82122"/>
                  </a:lnTo>
                  <a:lnTo>
                    <a:pt x="21083" y="3593"/>
                  </a:lnTo>
                  <a:cubicBezTo>
                    <a:pt x="21083" y="3593"/>
                    <a:pt x="21083" y="3395"/>
                    <a:pt x="21083" y="3277"/>
                  </a:cubicBezTo>
                  <a:lnTo>
                    <a:pt x="2093" y="2132"/>
                  </a:lnTo>
                  <a:lnTo>
                    <a:pt x="5251" y="819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3074962" y="3375265"/>
              <a:ext cx="7663" cy="21162"/>
            </a:xfrm>
            <a:custGeom>
              <a:avLst/>
              <a:gdLst/>
              <a:ahLst/>
              <a:cxnLst/>
              <a:rect l="l" t="t" r="r" b="b"/>
              <a:pathLst>
                <a:path w="7663" h="21162" extrusionOk="0">
                  <a:moveTo>
                    <a:pt x="7664" y="21162"/>
                  </a:moveTo>
                  <a:cubicBezTo>
                    <a:pt x="7664" y="21162"/>
                    <a:pt x="-7458" y="13858"/>
                    <a:pt x="4781" y="0"/>
                  </a:cubicBezTo>
                  <a:lnTo>
                    <a:pt x="7664" y="21162"/>
                  </a:ln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3079111" y="3390544"/>
              <a:ext cx="74541" cy="64726"/>
            </a:xfrm>
            <a:custGeom>
              <a:avLst/>
              <a:gdLst/>
              <a:ahLst/>
              <a:cxnLst/>
              <a:rect l="l" t="t" r="r" b="b"/>
              <a:pathLst>
                <a:path w="74541" h="64726" extrusionOk="0">
                  <a:moveTo>
                    <a:pt x="0" y="44180"/>
                  </a:moveTo>
                  <a:lnTo>
                    <a:pt x="18083" y="41930"/>
                  </a:lnTo>
                  <a:lnTo>
                    <a:pt x="18083" y="0"/>
                  </a:lnTo>
                  <a:cubicBezTo>
                    <a:pt x="18083" y="0"/>
                    <a:pt x="62184" y="711"/>
                    <a:pt x="62184" y="711"/>
                  </a:cubicBezTo>
                  <a:lnTo>
                    <a:pt x="59736" y="41219"/>
                  </a:lnTo>
                  <a:lnTo>
                    <a:pt x="74542" y="42680"/>
                  </a:lnTo>
                  <a:cubicBezTo>
                    <a:pt x="74542" y="42680"/>
                    <a:pt x="37073" y="91243"/>
                    <a:pt x="0" y="4422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3079574" y="3316447"/>
              <a:ext cx="85430" cy="98159"/>
            </a:xfrm>
            <a:custGeom>
              <a:avLst/>
              <a:gdLst/>
              <a:ahLst/>
              <a:cxnLst/>
              <a:rect l="l" t="t" r="r" b="b"/>
              <a:pathLst>
                <a:path w="85430" h="98159" extrusionOk="0">
                  <a:moveTo>
                    <a:pt x="22911" y="5281"/>
                  </a:moveTo>
                  <a:cubicBezTo>
                    <a:pt x="40165" y="-6090"/>
                    <a:pt x="62867" y="1648"/>
                    <a:pt x="69105" y="21350"/>
                  </a:cubicBezTo>
                  <a:cubicBezTo>
                    <a:pt x="71632" y="29325"/>
                    <a:pt x="71869" y="37656"/>
                    <a:pt x="71711" y="45947"/>
                  </a:cubicBezTo>
                  <a:cubicBezTo>
                    <a:pt x="74238" y="46776"/>
                    <a:pt x="76764" y="47763"/>
                    <a:pt x="78975" y="49303"/>
                  </a:cubicBezTo>
                  <a:cubicBezTo>
                    <a:pt x="85648" y="53843"/>
                    <a:pt x="86872" y="62253"/>
                    <a:pt x="83911" y="69399"/>
                  </a:cubicBezTo>
                  <a:cubicBezTo>
                    <a:pt x="80120" y="78480"/>
                    <a:pt x="70052" y="84007"/>
                    <a:pt x="60537" y="80691"/>
                  </a:cubicBezTo>
                  <a:cubicBezTo>
                    <a:pt x="52246" y="88548"/>
                    <a:pt x="26425" y="109749"/>
                    <a:pt x="8105" y="89930"/>
                  </a:cubicBezTo>
                  <a:cubicBezTo>
                    <a:pt x="2894" y="84284"/>
                    <a:pt x="367" y="76743"/>
                    <a:pt x="91" y="69083"/>
                  </a:cubicBezTo>
                  <a:cubicBezTo>
                    <a:pt x="-502" y="52619"/>
                    <a:pt x="1236" y="19573"/>
                    <a:pt x="22990" y="524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3079585" y="3385526"/>
              <a:ext cx="9439" cy="10395"/>
            </a:xfrm>
            <a:custGeom>
              <a:avLst/>
              <a:gdLst/>
              <a:ahLst/>
              <a:cxnLst/>
              <a:rect l="l" t="t" r="r" b="b"/>
              <a:pathLst>
                <a:path w="9439" h="10395" extrusionOk="0">
                  <a:moveTo>
                    <a:pt x="3238" y="4"/>
                  </a:moveTo>
                  <a:cubicBezTo>
                    <a:pt x="6791" y="162"/>
                    <a:pt x="9555" y="2610"/>
                    <a:pt x="9436" y="5453"/>
                  </a:cubicBezTo>
                  <a:cubicBezTo>
                    <a:pt x="9318" y="8335"/>
                    <a:pt x="6357" y="10546"/>
                    <a:pt x="2803" y="10388"/>
                  </a:cubicBezTo>
                  <a:cubicBezTo>
                    <a:pt x="2448" y="10388"/>
                    <a:pt x="2132" y="10309"/>
                    <a:pt x="1816" y="10270"/>
                  </a:cubicBezTo>
                  <a:cubicBezTo>
                    <a:pt x="869" y="7111"/>
                    <a:pt x="276" y="3873"/>
                    <a:pt x="0" y="597"/>
                  </a:cubicBezTo>
                  <a:cubicBezTo>
                    <a:pt x="948" y="202"/>
                    <a:pt x="2053" y="-35"/>
                    <a:pt x="3238" y="4"/>
                  </a:cubicBezTo>
                  <a:close/>
                </a:path>
              </a:pathLst>
            </a:custGeom>
            <a:solidFill>
              <a:srgbClr val="BB3A6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3112246" y="3381225"/>
              <a:ext cx="16089" cy="13387"/>
            </a:xfrm>
            <a:custGeom>
              <a:avLst/>
              <a:gdLst/>
              <a:ahLst/>
              <a:cxnLst/>
              <a:rect l="l" t="t" r="r" b="b"/>
              <a:pathLst>
                <a:path w="16089" h="13387" extrusionOk="0">
                  <a:moveTo>
                    <a:pt x="188" y="8846"/>
                  </a:moveTo>
                  <a:cubicBezTo>
                    <a:pt x="1136" y="12360"/>
                    <a:pt x="5439" y="14215"/>
                    <a:pt x="9782" y="13031"/>
                  </a:cubicBezTo>
                  <a:cubicBezTo>
                    <a:pt x="14125" y="11846"/>
                    <a:pt x="16849" y="8056"/>
                    <a:pt x="15902" y="4542"/>
                  </a:cubicBezTo>
                  <a:cubicBezTo>
                    <a:pt x="14954" y="1028"/>
                    <a:pt x="10651" y="-827"/>
                    <a:pt x="6308" y="357"/>
                  </a:cubicBezTo>
                  <a:cubicBezTo>
                    <a:pt x="1965" y="1541"/>
                    <a:pt x="-759" y="5332"/>
                    <a:pt x="188" y="8846"/>
                  </a:cubicBezTo>
                  <a:close/>
                </a:path>
              </a:pathLst>
            </a:custGeom>
            <a:solidFill>
              <a:srgbClr val="BB3A6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3096174" y="3371305"/>
              <a:ext cx="6869" cy="16317"/>
            </a:xfrm>
            <a:custGeom>
              <a:avLst/>
              <a:gdLst/>
              <a:ahLst/>
              <a:cxnLst/>
              <a:rect l="l" t="t" r="r" b="b"/>
              <a:pathLst>
                <a:path w="6869" h="16317" extrusionOk="0">
                  <a:moveTo>
                    <a:pt x="3389" y="16317"/>
                  </a:moveTo>
                  <a:cubicBezTo>
                    <a:pt x="2836" y="16317"/>
                    <a:pt x="2283" y="16238"/>
                    <a:pt x="1809" y="16041"/>
                  </a:cubicBezTo>
                  <a:cubicBezTo>
                    <a:pt x="388" y="15527"/>
                    <a:pt x="-283" y="14264"/>
                    <a:pt x="112" y="12803"/>
                  </a:cubicBezTo>
                  <a:cubicBezTo>
                    <a:pt x="270" y="12171"/>
                    <a:pt x="625" y="11816"/>
                    <a:pt x="1020" y="11461"/>
                  </a:cubicBezTo>
                  <a:cubicBezTo>
                    <a:pt x="1533" y="10947"/>
                    <a:pt x="2244" y="10276"/>
                    <a:pt x="2954" y="8184"/>
                  </a:cubicBezTo>
                  <a:cubicBezTo>
                    <a:pt x="3665" y="6210"/>
                    <a:pt x="4060" y="3051"/>
                    <a:pt x="4257" y="722"/>
                  </a:cubicBezTo>
                  <a:cubicBezTo>
                    <a:pt x="4257" y="287"/>
                    <a:pt x="4692" y="-68"/>
                    <a:pt x="5086" y="11"/>
                  </a:cubicBezTo>
                  <a:cubicBezTo>
                    <a:pt x="5521" y="11"/>
                    <a:pt x="5837" y="445"/>
                    <a:pt x="5797" y="840"/>
                  </a:cubicBezTo>
                  <a:cubicBezTo>
                    <a:pt x="5560" y="3249"/>
                    <a:pt x="5165" y="6525"/>
                    <a:pt x="4415" y="8658"/>
                  </a:cubicBezTo>
                  <a:cubicBezTo>
                    <a:pt x="3586" y="11066"/>
                    <a:pt x="2678" y="11934"/>
                    <a:pt x="2086" y="12527"/>
                  </a:cubicBezTo>
                  <a:cubicBezTo>
                    <a:pt x="1770" y="12843"/>
                    <a:pt x="1652" y="12961"/>
                    <a:pt x="1612" y="13158"/>
                  </a:cubicBezTo>
                  <a:cubicBezTo>
                    <a:pt x="1494" y="13593"/>
                    <a:pt x="1454" y="14224"/>
                    <a:pt x="2362" y="14540"/>
                  </a:cubicBezTo>
                  <a:cubicBezTo>
                    <a:pt x="3428" y="14935"/>
                    <a:pt x="5047" y="14580"/>
                    <a:pt x="5402" y="13869"/>
                  </a:cubicBezTo>
                  <a:cubicBezTo>
                    <a:pt x="5600" y="13474"/>
                    <a:pt x="6074" y="13316"/>
                    <a:pt x="6429" y="13514"/>
                  </a:cubicBezTo>
                  <a:cubicBezTo>
                    <a:pt x="6824" y="13711"/>
                    <a:pt x="6982" y="14185"/>
                    <a:pt x="6784" y="14540"/>
                  </a:cubicBezTo>
                  <a:cubicBezTo>
                    <a:pt x="6231" y="15685"/>
                    <a:pt x="4810" y="16238"/>
                    <a:pt x="3389" y="16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3097155" y="3402231"/>
              <a:ext cx="36994" cy="22158"/>
            </a:xfrm>
            <a:custGeom>
              <a:avLst/>
              <a:gdLst/>
              <a:ahLst/>
              <a:cxnLst/>
              <a:rect l="l" t="t" r="r" b="b"/>
              <a:pathLst>
                <a:path w="36994" h="22158" extrusionOk="0">
                  <a:moveTo>
                    <a:pt x="0" y="10818"/>
                  </a:moveTo>
                  <a:cubicBezTo>
                    <a:pt x="0" y="10818"/>
                    <a:pt x="15201" y="18043"/>
                    <a:pt x="36995" y="0"/>
                  </a:cubicBezTo>
                  <a:cubicBezTo>
                    <a:pt x="36995" y="0"/>
                    <a:pt x="32020" y="22663"/>
                    <a:pt x="0" y="22150"/>
                  </a:cubicBezTo>
                  <a:lnTo>
                    <a:pt x="0" y="108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3146310" y="3379766"/>
              <a:ext cx="9594" cy="10146"/>
            </a:xfrm>
            <a:custGeom>
              <a:avLst/>
              <a:gdLst/>
              <a:ahLst/>
              <a:cxnLst/>
              <a:rect l="l" t="t" r="r" b="b"/>
              <a:pathLst>
                <a:path w="9594" h="10146" extrusionOk="0">
                  <a:moveTo>
                    <a:pt x="750" y="10107"/>
                  </a:moveTo>
                  <a:cubicBezTo>
                    <a:pt x="750" y="10107"/>
                    <a:pt x="355" y="10028"/>
                    <a:pt x="237" y="9910"/>
                  </a:cubicBezTo>
                  <a:cubicBezTo>
                    <a:pt x="-79" y="9633"/>
                    <a:pt x="-79" y="9120"/>
                    <a:pt x="237" y="8804"/>
                  </a:cubicBezTo>
                  <a:lnTo>
                    <a:pt x="8252" y="237"/>
                  </a:lnTo>
                  <a:cubicBezTo>
                    <a:pt x="8528" y="-79"/>
                    <a:pt x="9041" y="-79"/>
                    <a:pt x="9357" y="237"/>
                  </a:cubicBezTo>
                  <a:cubicBezTo>
                    <a:pt x="9673" y="513"/>
                    <a:pt x="9673" y="1026"/>
                    <a:pt x="9357" y="1342"/>
                  </a:cubicBezTo>
                  <a:lnTo>
                    <a:pt x="1342" y="9910"/>
                  </a:lnTo>
                  <a:cubicBezTo>
                    <a:pt x="1342" y="9910"/>
                    <a:pt x="987" y="10147"/>
                    <a:pt x="790" y="10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3110302" y="3376173"/>
              <a:ext cx="3632" cy="3632"/>
            </a:xfrm>
            <a:custGeom>
              <a:avLst/>
              <a:gdLst/>
              <a:ahLst/>
              <a:cxnLst/>
              <a:rect l="l" t="t" r="r" b="b"/>
              <a:pathLst>
                <a:path w="3632" h="3632" extrusionOk="0">
                  <a:moveTo>
                    <a:pt x="0" y="1816"/>
                  </a:moveTo>
                  <a:cubicBezTo>
                    <a:pt x="0" y="2803"/>
                    <a:pt x="790" y="3632"/>
                    <a:pt x="1816" y="3632"/>
                  </a:cubicBezTo>
                  <a:cubicBezTo>
                    <a:pt x="2803" y="3632"/>
                    <a:pt x="3632" y="2843"/>
                    <a:pt x="3632" y="1816"/>
                  </a:cubicBezTo>
                  <a:cubicBezTo>
                    <a:pt x="3632" y="829"/>
                    <a:pt x="2843" y="0"/>
                    <a:pt x="1816" y="0"/>
                  </a:cubicBezTo>
                  <a:cubicBezTo>
                    <a:pt x="829" y="0"/>
                    <a:pt x="0" y="790"/>
                    <a:pt x="0" y="18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3087561" y="3375620"/>
              <a:ext cx="3632" cy="3632"/>
            </a:xfrm>
            <a:custGeom>
              <a:avLst/>
              <a:gdLst/>
              <a:ahLst/>
              <a:cxnLst/>
              <a:rect l="l" t="t" r="r" b="b"/>
              <a:pathLst>
                <a:path w="3632" h="3632" extrusionOk="0">
                  <a:moveTo>
                    <a:pt x="0" y="1816"/>
                  </a:moveTo>
                  <a:cubicBezTo>
                    <a:pt x="0" y="2803"/>
                    <a:pt x="790" y="3633"/>
                    <a:pt x="1816" y="3633"/>
                  </a:cubicBezTo>
                  <a:cubicBezTo>
                    <a:pt x="2803" y="3633"/>
                    <a:pt x="3632" y="2843"/>
                    <a:pt x="3632" y="1816"/>
                  </a:cubicBezTo>
                  <a:cubicBezTo>
                    <a:pt x="3632" y="829"/>
                    <a:pt x="2843" y="0"/>
                    <a:pt x="1816" y="0"/>
                  </a:cubicBezTo>
                  <a:cubicBezTo>
                    <a:pt x="829" y="0"/>
                    <a:pt x="0" y="790"/>
                    <a:pt x="0" y="18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3100826" y="3390860"/>
              <a:ext cx="14884" cy="7967"/>
            </a:xfrm>
            <a:custGeom>
              <a:avLst/>
              <a:gdLst/>
              <a:ahLst/>
              <a:cxnLst/>
              <a:rect l="l" t="t" r="r" b="b"/>
              <a:pathLst>
                <a:path w="14884" h="7967" extrusionOk="0">
                  <a:moveTo>
                    <a:pt x="14885" y="0"/>
                  </a:moveTo>
                  <a:cubicBezTo>
                    <a:pt x="14885" y="0"/>
                    <a:pt x="6791" y="6791"/>
                    <a:pt x="0" y="4027"/>
                  </a:cubicBezTo>
                  <a:cubicBezTo>
                    <a:pt x="0" y="4027"/>
                    <a:pt x="9476" y="15161"/>
                    <a:pt x="148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3108639" y="3362766"/>
              <a:ext cx="11701" cy="4049"/>
            </a:xfrm>
            <a:custGeom>
              <a:avLst/>
              <a:gdLst/>
              <a:ahLst/>
              <a:cxnLst/>
              <a:rect l="l" t="t" r="r" b="b"/>
              <a:pathLst>
                <a:path w="11701" h="4049" extrusionOk="0">
                  <a:moveTo>
                    <a:pt x="10942" y="4049"/>
                  </a:moveTo>
                  <a:cubicBezTo>
                    <a:pt x="10744" y="4049"/>
                    <a:pt x="10547" y="3970"/>
                    <a:pt x="10389" y="3813"/>
                  </a:cubicBezTo>
                  <a:cubicBezTo>
                    <a:pt x="10192" y="3615"/>
                    <a:pt x="5888" y="-846"/>
                    <a:pt x="1308" y="3378"/>
                  </a:cubicBezTo>
                  <a:cubicBezTo>
                    <a:pt x="992" y="3655"/>
                    <a:pt x="518" y="3655"/>
                    <a:pt x="203" y="3339"/>
                  </a:cubicBezTo>
                  <a:cubicBezTo>
                    <a:pt x="-74" y="3023"/>
                    <a:pt x="-74" y="2549"/>
                    <a:pt x="242" y="2233"/>
                  </a:cubicBezTo>
                  <a:cubicBezTo>
                    <a:pt x="5967" y="-3057"/>
                    <a:pt x="11455" y="2707"/>
                    <a:pt x="11494" y="2747"/>
                  </a:cubicBezTo>
                  <a:cubicBezTo>
                    <a:pt x="11771" y="3062"/>
                    <a:pt x="11771" y="3536"/>
                    <a:pt x="11494" y="3852"/>
                  </a:cubicBezTo>
                  <a:cubicBezTo>
                    <a:pt x="11337" y="4010"/>
                    <a:pt x="11139" y="4049"/>
                    <a:pt x="10981" y="4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3084377" y="3361551"/>
              <a:ext cx="11696" cy="3961"/>
            </a:xfrm>
            <a:custGeom>
              <a:avLst/>
              <a:gdLst/>
              <a:ahLst/>
              <a:cxnLst/>
              <a:rect l="l" t="t" r="r" b="b"/>
              <a:pathLst>
                <a:path w="11696" h="3961" extrusionOk="0">
                  <a:moveTo>
                    <a:pt x="10961" y="3922"/>
                  </a:moveTo>
                  <a:cubicBezTo>
                    <a:pt x="10764" y="3922"/>
                    <a:pt x="10567" y="3843"/>
                    <a:pt x="10409" y="3685"/>
                  </a:cubicBezTo>
                  <a:cubicBezTo>
                    <a:pt x="10211" y="3488"/>
                    <a:pt x="5829" y="-895"/>
                    <a:pt x="1328" y="3448"/>
                  </a:cubicBezTo>
                  <a:cubicBezTo>
                    <a:pt x="1012" y="3725"/>
                    <a:pt x="538" y="3725"/>
                    <a:pt x="222" y="3448"/>
                  </a:cubicBezTo>
                  <a:cubicBezTo>
                    <a:pt x="-94" y="3132"/>
                    <a:pt x="-54" y="2659"/>
                    <a:pt x="222" y="2343"/>
                  </a:cubicBezTo>
                  <a:cubicBezTo>
                    <a:pt x="5829" y="-3066"/>
                    <a:pt x="11435" y="2580"/>
                    <a:pt x="11475" y="2619"/>
                  </a:cubicBezTo>
                  <a:cubicBezTo>
                    <a:pt x="11791" y="2935"/>
                    <a:pt x="11751" y="3409"/>
                    <a:pt x="11475" y="3725"/>
                  </a:cubicBezTo>
                  <a:cubicBezTo>
                    <a:pt x="11317" y="3883"/>
                    <a:pt x="11119" y="3961"/>
                    <a:pt x="10922" y="39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2911435" y="3494725"/>
              <a:ext cx="73518" cy="69460"/>
            </a:xfrm>
            <a:custGeom>
              <a:avLst/>
              <a:gdLst/>
              <a:ahLst/>
              <a:cxnLst/>
              <a:rect l="l" t="t" r="r" b="b"/>
              <a:pathLst>
                <a:path w="73518" h="69460" extrusionOk="0">
                  <a:moveTo>
                    <a:pt x="25226" y="91"/>
                  </a:moveTo>
                  <a:cubicBezTo>
                    <a:pt x="25147" y="1433"/>
                    <a:pt x="27635" y="4671"/>
                    <a:pt x="29135" y="5263"/>
                  </a:cubicBezTo>
                  <a:cubicBezTo>
                    <a:pt x="39992" y="9409"/>
                    <a:pt x="66287" y="19950"/>
                    <a:pt x="70433" y="26070"/>
                  </a:cubicBezTo>
                  <a:cubicBezTo>
                    <a:pt x="71025" y="26938"/>
                    <a:pt x="70907" y="28163"/>
                    <a:pt x="70078" y="28794"/>
                  </a:cubicBezTo>
                  <a:cubicBezTo>
                    <a:pt x="68538" y="29979"/>
                    <a:pt x="64234" y="30887"/>
                    <a:pt x="52508" y="28163"/>
                  </a:cubicBezTo>
                  <a:cubicBezTo>
                    <a:pt x="51718" y="27965"/>
                    <a:pt x="51284" y="29031"/>
                    <a:pt x="51995" y="29426"/>
                  </a:cubicBezTo>
                  <a:cubicBezTo>
                    <a:pt x="58312" y="32663"/>
                    <a:pt x="67867" y="38151"/>
                    <a:pt x="72960" y="43995"/>
                  </a:cubicBezTo>
                  <a:cubicBezTo>
                    <a:pt x="74105" y="45298"/>
                    <a:pt x="73394" y="47351"/>
                    <a:pt x="71696" y="47666"/>
                  </a:cubicBezTo>
                  <a:cubicBezTo>
                    <a:pt x="68419" y="48259"/>
                    <a:pt x="61786" y="48061"/>
                    <a:pt x="48678" y="43718"/>
                  </a:cubicBezTo>
                  <a:cubicBezTo>
                    <a:pt x="47928" y="43481"/>
                    <a:pt x="47415" y="44468"/>
                    <a:pt x="48086" y="44903"/>
                  </a:cubicBezTo>
                  <a:cubicBezTo>
                    <a:pt x="52429" y="47745"/>
                    <a:pt x="58312" y="52010"/>
                    <a:pt x="60641" y="55405"/>
                  </a:cubicBezTo>
                  <a:cubicBezTo>
                    <a:pt x="61589" y="56787"/>
                    <a:pt x="60720" y="58642"/>
                    <a:pt x="59062" y="58840"/>
                  </a:cubicBezTo>
                  <a:cubicBezTo>
                    <a:pt x="55864" y="59195"/>
                    <a:pt x="49429" y="59037"/>
                    <a:pt x="38058" y="55247"/>
                  </a:cubicBezTo>
                  <a:cubicBezTo>
                    <a:pt x="37466" y="55050"/>
                    <a:pt x="37071" y="55839"/>
                    <a:pt x="37584" y="56155"/>
                  </a:cubicBezTo>
                  <a:cubicBezTo>
                    <a:pt x="40861" y="58406"/>
                    <a:pt x="45125" y="61880"/>
                    <a:pt x="46507" y="65394"/>
                  </a:cubicBezTo>
                  <a:cubicBezTo>
                    <a:pt x="47297" y="67368"/>
                    <a:pt x="45915" y="69500"/>
                    <a:pt x="43783" y="69460"/>
                  </a:cubicBezTo>
                  <a:cubicBezTo>
                    <a:pt x="40190" y="69460"/>
                    <a:pt x="35689" y="66578"/>
                    <a:pt x="20370" y="58524"/>
                  </a:cubicBezTo>
                  <a:cubicBezTo>
                    <a:pt x="20370" y="58524"/>
                    <a:pt x="4301" y="51812"/>
                    <a:pt x="4301" y="51812"/>
                  </a:cubicBezTo>
                  <a:cubicBezTo>
                    <a:pt x="4024" y="51694"/>
                    <a:pt x="3709" y="50193"/>
                    <a:pt x="3590" y="49917"/>
                  </a:cubicBezTo>
                  <a:cubicBezTo>
                    <a:pt x="3353" y="49246"/>
                    <a:pt x="3116" y="48575"/>
                    <a:pt x="2919" y="47943"/>
                  </a:cubicBezTo>
                  <a:cubicBezTo>
                    <a:pt x="2524" y="46679"/>
                    <a:pt x="2129" y="45416"/>
                    <a:pt x="1774" y="44113"/>
                  </a:cubicBezTo>
                  <a:cubicBezTo>
                    <a:pt x="1142" y="41784"/>
                    <a:pt x="668" y="39415"/>
                    <a:pt x="353" y="37006"/>
                  </a:cubicBezTo>
                  <a:cubicBezTo>
                    <a:pt x="-437" y="30729"/>
                    <a:pt x="76" y="24372"/>
                    <a:pt x="2129" y="18371"/>
                  </a:cubicBezTo>
                  <a:cubicBezTo>
                    <a:pt x="2879" y="16199"/>
                    <a:pt x="6551" y="11027"/>
                    <a:pt x="8249" y="9487"/>
                  </a:cubicBezTo>
                  <a:cubicBezTo>
                    <a:pt x="14685" y="3644"/>
                    <a:pt x="16974" y="2144"/>
                    <a:pt x="23884" y="51"/>
                  </a:cubicBezTo>
                  <a:cubicBezTo>
                    <a:pt x="24279" y="-67"/>
                    <a:pt x="24713" y="51"/>
                    <a:pt x="25147" y="9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2914891" y="3493671"/>
              <a:ext cx="71309" cy="71541"/>
            </a:xfrm>
            <a:custGeom>
              <a:avLst/>
              <a:gdLst/>
              <a:ahLst/>
              <a:cxnLst/>
              <a:rect l="l" t="t" r="r" b="b"/>
              <a:pathLst>
                <a:path w="71309" h="71541" extrusionOk="0">
                  <a:moveTo>
                    <a:pt x="40523" y="71541"/>
                  </a:moveTo>
                  <a:lnTo>
                    <a:pt x="40523" y="71541"/>
                  </a:lnTo>
                  <a:cubicBezTo>
                    <a:pt x="37444" y="71541"/>
                    <a:pt x="33969" y="69725"/>
                    <a:pt x="24770" y="64829"/>
                  </a:cubicBezTo>
                  <a:cubicBezTo>
                    <a:pt x="22441" y="63605"/>
                    <a:pt x="19756" y="62184"/>
                    <a:pt x="16597" y="60526"/>
                  </a:cubicBezTo>
                  <a:lnTo>
                    <a:pt x="16597" y="60526"/>
                  </a:lnTo>
                  <a:cubicBezTo>
                    <a:pt x="16597" y="60526"/>
                    <a:pt x="805" y="53932"/>
                    <a:pt x="647" y="53853"/>
                  </a:cubicBezTo>
                  <a:cubicBezTo>
                    <a:pt x="173" y="53656"/>
                    <a:pt x="-64" y="53182"/>
                    <a:pt x="15" y="52708"/>
                  </a:cubicBezTo>
                  <a:cubicBezTo>
                    <a:pt x="94" y="52234"/>
                    <a:pt x="528" y="51879"/>
                    <a:pt x="1041" y="51879"/>
                  </a:cubicBezTo>
                  <a:cubicBezTo>
                    <a:pt x="1173" y="51879"/>
                    <a:pt x="6661" y="54142"/>
                    <a:pt x="17505" y="58670"/>
                  </a:cubicBezTo>
                  <a:cubicBezTo>
                    <a:pt x="20743" y="60368"/>
                    <a:pt x="23428" y="61789"/>
                    <a:pt x="25757" y="63013"/>
                  </a:cubicBezTo>
                  <a:cubicBezTo>
                    <a:pt x="34364" y="67593"/>
                    <a:pt x="37957" y="69488"/>
                    <a:pt x="40523" y="69488"/>
                  </a:cubicBezTo>
                  <a:lnTo>
                    <a:pt x="40523" y="69488"/>
                  </a:lnTo>
                  <a:cubicBezTo>
                    <a:pt x="41155" y="69488"/>
                    <a:pt x="41747" y="69172"/>
                    <a:pt x="42103" y="68659"/>
                  </a:cubicBezTo>
                  <a:cubicBezTo>
                    <a:pt x="42458" y="68106"/>
                    <a:pt x="42537" y="67435"/>
                    <a:pt x="42300" y="66803"/>
                  </a:cubicBezTo>
                  <a:cubicBezTo>
                    <a:pt x="41313" y="64237"/>
                    <a:pt x="38273" y="61157"/>
                    <a:pt x="33732" y="58038"/>
                  </a:cubicBezTo>
                  <a:cubicBezTo>
                    <a:pt x="33101" y="57604"/>
                    <a:pt x="32864" y="56775"/>
                    <a:pt x="33219" y="56064"/>
                  </a:cubicBezTo>
                  <a:cubicBezTo>
                    <a:pt x="33575" y="55354"/>
                    <a:pt x="34364" y="55038"/>
                    <a:pt x="35114" y="55275"/>
                  </a:cubicBezTo>
                  <a:cubicBezTo>
                    <a:pt x="46604" y="59104"/>
                    <a:pt x="52960" y="59144"/>
                    <a:pt x="55684" y="58828"/>
                  </a:cubicBezTo>
                  <a:cubicBezTo>
                    <a:pt x="56119" y="58789"/>
                    <a:pt x="56435" y="58512"/>
                    <a:pt x="56632" y="58157"/>
                  </a:cubicBezTo>
                  <a:cubicBezTo>
                    <a:pt x="56829" y="57802"/>
                    <a:pt x="56750" y="57367"/>
                    <a:pt x="56514" y="57012"/>
                  </a:cubicBezTo>
                  <a:cubicBezTo>
                    <a:pt x="54303" y="53774"/>
                    <a:pt x="48657" y="49668"/>
                    <a:pt x="44274" y="46786"/>
                  </a:cubicBezTo>
                  <a:cubicBezTo>
                    <a:pt x="43563" y="46312"/>
                    <a:pt x="43287" y="45404"/>
                    <a:pt x="43682" y="44614"/>
                  </a:cubicBezTo>
                  <a:cubicBezTo>
                    <a:pt x="44077" y="43825"/>
                    <a:pt x="44945" y="43470"/>
                    <a:pt x="45774" y="43746"/>
                  </a:cubicBezTo>
                  <a:cubicBezTo>
                    <a:pt x="58685" y="48049"/>
                    <a:pt x="65121" y="48247"/>
                    <a:pt x="68279" y="47655"/>
                  </a:cubicBezTo>
                  <a:cubicBezTo>
                    <a:pt x="68871" y="47536"/>
                    <a:pt x="69108" y="47062"/>
                    <a:pt x="69187" y="46865"/>
                  </a:cubicBezTo>
                  <a:cubicBezTo>
                    <a:pt x="69345" y="46431"/>
                    <a:pt x="69227" y="45996"/>
                    <a:pt x="68950" y="45681"/>
                  </a:cubicBezTo>
                  <a:cubicBezTo>
                    <a:pt x="63778" y="39798"/>
                    <a:pt x="53789" y="34191"/>
                    <a:pt x="48262" y="31349"/>
                  </a:cubicBezTo>
                  <a:cubicBezTo>
                    <a:pt x="47512" y="30954"/>
                    <a:pt x="47156" y="30085"/>
                    <a:pt x="47433" y="29256"/>
                  </a:cubicBezTo>
                  <a:cubicBezTo>
                    <a:pt x="47749" y="28427"/>
                    <a:pt x="48578" y="27953"/>
                    <a:pt x="49446" y="28151"/>
                  </a:cubicBezTo>
                  <a:cubicBezTo>
                    <a:pt x="61765" y="30993"/>
                    <a:pt x="65239" y="29651"/>
                    <a:pt x="66147" y="28980"/>
                  </a:cubicBezTo>
                  <a:cubicBezTo>
                    <a:pt x="66542" y="28703"/>
                    <a:pt x="66581" y="28072"/>
                    <a:pt x="66305" y="27637"/>
                  </a:cubicBezTo>
                  <a:cubicBezTo>
                    <a:pt x="63541" y="23571"/>
                    <a:pt x="48301" y="15951"/>
                    <a:pt x="25520" y="7186"/>
                  </a:cubicBezTo>
                  <a:cubicBezTo>
                    <a:pt x="23704" y="6475"/>
                    <a:pt x="20822" y="2922"/>
                    <a:pt x="20940" y="987"/>
                  </a:cubicBezTo>
                  <a:cubicBezTo>
                    <a:pt x="20940" y="434"/>
                    <a:pt x="21493" y="0"/>
                    <a:pt x="22006" y="0"/>
                  </a:cubicBezTo>
                  <a:cubicBezTo>
                    <a:pt x="22559" y="0"/>
                    <a:pt x="23033" y="513"/>
                    <a:pt x="22993" y="1066"/>
                  </a:cubicBezTo>
                  <a:cubicBezTo>
                    <a:pt x="22993" y="1816"/>
                    <a:pt x="25007" y="4738"/>
                    <a:pt x="26231" y="5212"/>
                  </a:cubicBezTo>
                  <a:cubicBezTo>
                    <a:pt x="40050" y="10502"/>
                    <a:pt x="63857" y="20333"/>
                    <a:pt x="68003" y="26413"/>
                  </a:cubicBezTo>
                  <a:cubicBezTo>
                    <a:pt x="68911" y="27795"/>
                    <a:pt x="68674" y="29611"/>
                    <a:pt x="67411" y="30559"/>
                  </a:cubicBezTo>
                  <a:cubicBezTo>
                    <a:pt x="65121" y="32336"/>
                    <a:pt x="59791" y="32375"/>
                    <a:pt x="51578" y="30677"/>
                  </a:cubicBezTo>
                  <a:cubicBezTo>
                    <a:pt x="58093" y="34191"/>
                    <a:pt x="65950" y="39048"/>
                    <a:pt x="70490" y="44220"/>
                  </a:cubicBezTo>
                  <a:cubicBezTo>
                    <a:pt x="71280" y="45128"/>
                    <a:pt x="71517" y="46312"/>
                    <a:pt x="71122" y="47457"/>
                  </a:cubicBezTo>
                  <a:cubicBezTo>
                    <a:pt x="70727" y="48563"/>
                    <a:pt x="69819" y="49392"/>
                    <a:pt x="68634" y="49589"/>
                  </a:cubicBezTo>
                  <a:cubicBezTo>
                    <a:pt x="65476" y="50182"/>
                    <a:pt x="59277" y="50063"/>
                    <a:pt x="47551" y="46391"/>
                  </a:cubicBezTo>
                  <a:cubicBezTo>
                    <a:pt x="51657" y="49194"/>
                    <a:pt x="56198" y="52748"/>
                    <a:pt x="58251" y="55748"/>
                  </a:cubicBezTo>
                  <a:cubicBezTo>
                    <a:pt x="58882" y="56696"/>
                    <a:pt x="59001" y="57880"/>
                    <a:pt x="58527" y="58907"/>
                  </a:cubicBezTo>
                  <a:cubicBezTo>
                    <a:pt x="58053" y="59933"/>
                    <a:pt x="57066" y="60644"/>
                    <a:pt x="55961" y="60763"/>
                  </a:cubicBezTo>
                  <a:cubicBezTo>
                    <a:pt x="52723" y="61157"/>
                    <a:pt x="46959" y="60920"/>
                    <a:pt x="37483" y="58078"/>
                  </a:cubicBezTo>
                  <a:cubicBezTo>
                    <a:pt x="40286" y="60289"/>
                    <a:pt x="43129" y="63052"/>
                    <a:pt x="44274" y="65935"/>
                  </a:cubicBezTo>
                  <a:cubicBezTo>
                    <a:pt x="44787" y="67198"/>
                    <a:pt x="44629" y="68620"/>
                    <a:pt x="43879" y="69725"/>
                  </a:cubicBezTo>
                  <a:cubicBezTo>
                    <a:pt x="43129" y="70830"/>
                    <a:pt x="41945" y="71423"/>
                    <a:pt x="40602" y="71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3145441" y="3337481"/>
              <a:ext cx="23886" cy="43816"/>
            </a:xfrm>
            <a:custGeom>
              <a:avLst/>
              <a:gdLst/>
              <a:ahLst/>
              <a:cxnLst/>
              <a:rect l="l" t="t" r="r" b="b"/>
              <a:pathLst>
                <a:path w="23886" h="43816" extrusionOk="0">
                  <a:moveTo>
                    <a:pt x="1263" y="0"/>
                  </a:moveTo>
                  <a:lnTo>
                    <a:pt x="0" y="41061"/>
                  </a:lnTo>
                  <a:cubicBezTo>
                    <a:pt x="0" y="42996"/>
                    <a:pt x="513" y="44575"/>
                    <a:pt x="2093" y="43430"/>
                  </a:cubicBezTo>
                  <a:cubicBezTo>
                    <a:pt x="6791" y="40035"/>
                    <a:pt x="23768" y="8883"/>
                    <a:pt x="23887" y="3119"/>
                  </a:cubicBez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3077693" y="3308090"/>
              <a:ext cx="93070" cy="52655"/>
            </a:xfrm>
            <a:custGeom>
              <a:avLst/>
              <a:gdLst/>
              <a:ahLst/>
              <a:cxnLst/>
              <a:rect l="l" t="t" r="r" b="b"/>
              <a:pathLst>
                <a:path w="93070" h="52655" extrusionOk="0">
                  <a:moveTo>
                    <a:pt x="70274" y="48855"/>
                  </a:moveTo>
                  <a:cubicBezTo>
                    <a:pt x="63760" y="47473"/>
                    <a:pt x="55548" y="51974"/>
                    <a:pt x="48915" y="52053"/>
                  </a:cubicBezTo>
                  <a:cubicBezTo>
                    <a:pt x="44177" y="52093"/>
                    <a:pt x="39400" y="50079"/>
                    <a:pt x="36162" y="46605"/>
                  </a:cubicBezTo>
                  <a:cubicBezTo>
                    <a:pt x="35017" y="45381"/>
                    <a:pt x="34030" y="43999"/>
                    <a:pt x="32688" y="42972"/>
                  </a:cubicBezTo>
                  <a:cubicBezTo>
                    <a:pt x="30398" y="41235"/>
                    <a:pt x="27358" y="40880"/>
                    <a:pt x="24515" y="40959"/>
                  </a:cubicBezTo>
                  <a:cubicBezTo>
                    <a:pt x="21633" y="41038"/>
                    <a:pt x="18790" y="41551"/>
                    <a:pt x="15947" y="41275"/>
                  </a:cubicBezTo>
                  <a:cubicBezTo>
                    <a:pt x="8841" y="40643"/>
                    <a:pt x="2563" y="35036"/>
                    <a:pt x="668" y="28167"/>
                  </a:cubicBezTo>
                  <a:cubicBezTo>
                    <a:pt x="-1227" y="21297"/>
                    <a:pt x="1023" y="13519"/>
                    <a:pt x="5998" y="8426"/>
                  </a:cubicBezTo>
                  <a:cubicBezTo>
                    <a:pt x="7814" y="6570"/>
                    <a:pt x="9907" y="5030"/>
                    <a:pt x="12197" y="3806"/>
                  </a:cubicBezTo>
                  <a:cubicBezTo>
                    <a:pt x="15987" y="1714"/>
                    <a:pt x="22778" y="174"/>
                    <a:pt x="27121" y="134"/>
                  </a:cubicBezTo>
                  <a:cubicBezTo>
                    <a:pt x="37031" y="134"/>
                    <a:pt x="47059" y="-537"/>
                    <a:pt x="56811" y="1121"/>
                  </a:cubicBezTo>
                  <a:cubicBezTo>
                    <a:pt x="61904" y="1990"/>
                    <a:pt x="67234" y="1872"/>
                    <a:pt x="71933" y="3767"/>
                  </a:cubicBezTo>
                  <a:cubicBezTo>
                    <a:pt x="85159" y="9136"/>
                    <a:pt x="95148" y="34089"/>
                    <a:pt x="92700" y="47592"/>
                  </a:cubicBezTo>
                  <a:cubicBezTo>
                    <a:pt x="89897" y="62990"/>
                    <a:pt x="75723" y="37247"/>
                    <a:pt x="70274" y="48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3070819" y="3364368"/>
              <a:ext cx="24835" cy="24834"/>
            </a:xfrm>
            <a:custGeom>
              <a:avLst/>
              <a:gdLst/>
              <a:ahLst/>
              <a:cxnLst/>
              <a:rect l="l" t="t" r="r" b="b"/>
              <a:pathLst>
                <a:path w="24835" h="24834" extrusionOk="0">
                  <a:moveTo>
                    <a:pt x="12398" y="24834"/>
                  </a:moveTo>
                  <a:lnTo>
                    <a:pt x="12359" y="24834"/>
                  </a:lnTo>
                  <a:cubicBezTo>
                    <a:pt x="9042" y="24834"/>
                    <a:pt x="5923" y="23531"/>
                    <a:pt x="3594" y="21162"/>
                  </a:cubicBezTo>
                  <a:cubicBezTo>
                    <a:pt x="1264" y="18793"/>
                    <a:pt x="-39" y="15674"/>
                    <a:pt x="1" y="12358"/>
                  </a:cubicBezTo>
                  <a:cubicBezTo>
                    <a:pt x="1" y="5528"/>
                    <a:pt x="5607" y="0"/>
                    <a:pt x="12438" y="0"/>
                  </a:cubicBezTo>
                  <a:lnTo>
                    <a:pt x="12477" y="0"/>
                  </a:lnTo>
                  <a:cubicBezTo>
                    <a:pt x="19308" y="0"/>
                    <a:pt x="24874" y="5606"/>
                    <a:pt x="24835" y="12476"/>
                  </a:cubicBezTo>
                  <a:cubicBezTo>
                    <a:pt x="24835" y="19307"/>
                    <a:pt x="19229" y="24834"/>
                    <a:pt x="12398" y="24834"/>
                  </a:cubicBezTo>
                  <a:close/>
                  <a:moveTo>
                    <a:pt x="12398" y="2053"/>
                  </a:moveTo>
                  <a:cubicBezTo>
                    <a:pt x="9634" y="2053"/>
                    <a:pt x="7068" y="3119"/>
                    <a:pt x="5094" y="5054"/>
                  </a:cubicBezTo>
                  <a:cubicBezTo>
                    <a:pt x="3120" y="6988"/>
                    <a:pt x="2054" y="9594"/>
                    <a:pt x="2054" y="12358"/>
                  </a:cubicBezTo>
                  <a:lnTo>
                    <a:pt x="2054" y="12358"/>
                  </a:lnTo>
                  <a:cubicBezTo>
                    <a:pt x="2054" y="15122"/>
                    <a:pt x="3120" y="17727"/>
                    <a:pt x="5055" y="19701"/>
                  </a:cubicBezTo>
                  <a:cubicBezTo>
                    <a:pt x="6989" y="21676"/>
                    <a:pt x="9595" y="22742"/>
                    <a:pt x="12359" y="22781"/>
                  </a:cubicBezTo>
                  <a:lnTo>
                    <a:pt x="12359" y="22781"/>
                  </a:lnTo>
                  <a:cubicBezTo>
                    <a:pt x="18044" y="22781"/>
                    <a:pt x="22703" y="18162"/>
                    <a:pt x="22703" y="12476"/>
                  </a:cubicBezTo>
                  <a:cubicBezTo>
                    <a:pt x="22703" y="9713"/>
                    <a:pt x="21637" y="7107"/>
                    <a:pt x="19702" y="5133"/>
                  </a:cubicBezTo>
                  <a:cubicBezTo>
                    <a:pt x="17768" y="3159"/>
                    <a:pt x="15162" y="2092"/>
                    <a:pt x="12398" y="2053"/>
                  </a:cubicBezTo>
                  <a:lnTo>
                    <a:pt x="12398" y="2053"/>
                  </a:lnTo>
                  <a:close/>
                  <a:moveTo>
                    <a:pt x="1027" y="12358"/>
                  </a:moveTo>
                  <a:lnTo>
                    <a:pt x="1027" y="123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3104063" y="3364486"/>
              <a:ext cx="24835" cy="24834"/>
            </a:xfrm>
            <a:custGeom>
              <a:avLst/>
              <a:gdLst/>
              <a:ahLst/>
              <a:cxnLst/>
              <a:rect l="l" t="t" r="r" b="b"/>
              <a:pathLst>
                <a:path w="24835" h="24834" extrusionOk="0">
                  <a:moveTo>
                    <a:pt x="12398" y="24834"/>
                  </a:moveTo>
                  <a:lnTo>
                    <a:pt x="12359" y="24834"/>
                  </a:lnTo>
                  <a:cubicBezTo>
                    <a:pt x="9042" y="24834"/>
                    <a:pt x="5923" y="23531"/>
                    <a:pt x="3594" y="21162"/>
                  </a:cubicBezTo>
                  <a:cubicBezTo>
                    <a:pt x="1264" y="18793"/>
                    <a:pt x="-39" y="15674"/>
                    <a:pt x="1" y="12358"/>
                  </a:cubicBezTo>
                  <a:cubicBezTo>
                    <a:pt x="1" y="5528"/>
                    <a:pt x="5607" y="0"/>
                    <a:pt x="12438" y="0"/>
                  </a:cubicBezTo>
                  <a:lnTo>
                    <a:pt x="12477" y="0"/>
                  </a:lnTo>
                  <a:cubicBezTo>
                    <a:pt x="19308" y="0"/>
                    <a:pt x="24874" y="5607"/>
                    <a:pt x="24835" y="12476"/>
                  </a:cubicBezTo>
                  <a:cubicBezTo>
                    <a:pt x="24835" y="19307"/>
                    <a:pt x="19229" y="24834"/>
                    <a:pt x="12398" y="24834"/>
                  </a:cubicBezTo>
                  <a:close/>
                  <a:moveTo>
                    <a:pt x="12398" y="2053"/>
                  </a:moveTo>
                  <a:cubicBezTo>
                    <a:pt x="9634" y="2053"/>
                    <a:pt x="7068" y="3119"/>
                    <a:pt x="5094" y="5054"/>
                  </a:cubicBezTo>
                  <a:cubicBezTo>
                    <a:pt x="3120" y="6988"/>
                    <a:pt x="2054" y="9594"/>
                    <a:pt x="2054" y="12358"/>
                  </a:cubicBezTo>
                  <a:lnTo>
                    <a:pt x="2054" y="12358"/>
                  </a:lnTo>
                  <a:cubicBezTo>
                    <a:pt x="2054" y="15122"/>
                    <a:pt x="3120" y="17728"/>
                    <a:pt x="5055" y="19702"/>
                  </a:cubicBezTo>
                  <a:cubicBezTo>
                    <a:pt x="6989" y="21676"/>
                    <a:pt x="9595" y="22742"/>
                    <a:pt x="12359" y="22742"/>
                  </a:cubicBezTo>
                  <a:lnTo>
                    <a:pt x="12359" y="22742"/>
                  </a:lnTo>
                  <a:cubicBezTo>
                    <a:pt x="18044" y="22742"/>
                    <a:pt x="22703" y="18122"/>
                    <a:pt x="22703" y="12437"/>
                  </a:cubicBezTo>
                  <a:cubicBezTo>
                    <a:pt x="22703" y="6712"/>
                    <a:pt x="18084" y="2053"/>
                    <a:pt x="12398" y="2053"/>
                  </a:cubicBezTo>
                  <a:lnTo>
                    <a:pt x="12359" y="2053"/>
                  </a:lnTo>
                  <a:close/>
                  <a:moveTo>
                    <a:pt x="1027" y="12358"/>
                  </a:moveTo>
                  <a:lnTo>
                    <a:pt x="1027" y="123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3093550" y="3373752"/>
              <a:ext cx="12547" cy="4157"/>
            </a:xfrm>
            <a:custGeom>
              <a:avLst/>
              <a:gdLst/>
              <a:ahLst/>
              <a:cxnLst/>
              <a:rect l="l" t="t" r="r" b="b"/>
              <a:pathLst>
                <a:path w="12547" h="4157" extrusionOk="0">
                  <a:moveTo>
                    <a:pt x="11540" y="4158"/>
                  </a:moveTo>
                  <a:cubicBezTo>
                    <a:pt x="11264" y="4158"/>
                    <a:pt x="10988" y="4039"/>
                    <a:pt x="10790" y="3842"/>
                  </a:cubicBezTo>
                  <a:cubicBezTo>
                    <a:pt x="10632" y="3684"/>
                    <a:pt x="6842" y="-27"/>
                    <a:pt x="1670" y="3881"/>
                  </a:cubicBezTo>
                  <a:cubicBezTo>
                    <a:pt x="1236" y="4237"/>
                    <a:pt x="564" y="4158"/>
                    <a:pt x="209" y="3684"/>
                  </a:cubicBezTo>
                  <a:cubicBezTo>
                    <a:pt x="-146" y="3210"/>
                    <a:pt x="-28" y="2578"/>
                    <a:pt x="407" y="2223"/>
                  </a:cubicBezTo>
                  <a:cubicBezTo>
                    <a:pt x="7039" y="-2831"/>
                    <a:pt x="12172" y="2302"/>
                    <a:pt x="12251" y="2381"/>
                  </a:cubicBezTo>
                  <a:cubicBezTo>
                    <a:pt x="12646" y="2776"/>
                    <a:pt x="12646" y="3447"/>
                    <a:pt x="12251" y="3842"/>
                  </a:cubicBezTo>
                  <a:cubicBezTo>
                    <a:pt x="12054" y="4039"/>
                    <a:pt x="11777" y="4158"/>
                    <a:pt x="11540" y="4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3126844" y="3366222"/>
              <a:ext cx="31957" cy="10779"/>
            </a:xfrm>
            <a:custGeom>
              <a:avLst/>
              <a:gdLst/>
              <a:ahLst/>
              <a:cxnLst/>
              <a:rect l="l" t="t" r="r" b="b"/>
              <a:pathLst>
                <a:path w="31957" h="10779" extrusionOk="0">
                  <a:moveTo>
                    <a:pt x="1028" y="10780"/>
                  </a:moveTo>
                  <a:cubicBezTo>
                    <a:pt x="593" y="10780"/>
                    <a:pt x="159" y="10503"/>
                    <a:pt x="41" y="10030"/>
                  </a:cubicBezTo>
                  <a:cubicBezTo>
                    <a:pt x="-117" y="9477"/>
                    <a:pt x="199" y="8924"/>
                    <a:pt x="751" y="8766"/>
                  </a:cubicBezTo>
                  <a:lnTo>
                    <a:pt x="30600" y="41"/>
                  </a:lnTo>
                  <a:cubicBezTo>
                    <a:pt x="31152" y="-117"/>
                    <a:pt x="31705" y="199"/>
                    <a:pt x="31903" y="751"/>
                  </a:cubicBezTo>
                  <a:cubicBezTo>
                    <a:pt x="32100" y="1304"/>
                    <a:pt x="31745" y="1857"/>
                    <a:pt x="31192" y="2015"/>
                  </a:cubicBezTo>
                  <a:lnTo>
                    <a:pt x="1344" y="10740"/>
                  </a:lnTo>
                  <a:cubicBezTo>
                    <a:pt x="1344" y="10740"/>
                    <a:pt x="1146" y="10780"/>
                    <a:pt x="1067" y="10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3013876" y="3681999"/>
              <a:ext cx="187352" cy="15437"/>
            </a:xfrm>
            <a:custGeom>
              <a:avLst/>
              <a:gdLst/>
              <a:ahLst/>
              <a:cxnLst/>
              <a:rect l="l" t="t" r="r" b="b"/>
              <a:pathLst>
                <a:path w="187352" h="15437" extrusionOk="0">
                  <a:moveTo>
                    <a:pt x="1867" y="4540"/>
                  </a:moveTo>
                  <a:cubicBezTo>
                    <a:pt x="1512" y="6791"/>
                    <a:pt x="-739" y="15437"/>
                    <a:pt x="248" y="15437"/>
                  </a:cubicBezTo>
                  <a:cubicBezTo>
                    <a:pt x="1235" y="15437"/>
                    <a:pt x="187353" y="11094"/>
                    <a:pt x="187353" y="11094"/>
                  </a:cubicBezTo>
                  <a:lnTo>
                    <a:pt x="185655" y="0"/>
                  </a:lnTo>
                  <a:lnTo>
                    <a:pt x="1867" y="4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3205374" y="3588026"/>
              <a:ext cx="23373" cy="70955"/>
            </a:xfrm>
            <a:custGeom>
              <a:avLst/>
              <a:gdLst/>
              <a:ahLst/>
              <a:cxnLst/>
              <a:rect l="l" t="t" r="r" b="b"/>
              <a:pathLst>
                <a:path w="23373" h="70955" extrusionOk="0">
                  <a:moveTo>
                    <a:pt x="4225" y="70798"/>
                  </a:moveTo>
                  <a:cubicBezTo>
                    <a:pt x="3711" y="70798"/>
                    <a:pt x="3277" y="70442"/>
                    <a:pt x="3198" y="69890"/>
                  </a:cubicBezTo>
                  <a:cubicBezTo>
                    <a:pt x="3119" y="69337"/>
                    <a:pt x="3514" y="68784"/>
                    <a:pt x="4067" y="68745"/>
                  </a:cubicBezTo>
                  <a:lnTo>
                    <a:pt x="17135" y="66968"/>
                  </a:lnTo>
                  <a:lnTo>
                    <a:pt x="3988" y="60690"/>
                  </a:lnTo>
                  <a:cubicBezTo>
                    <a:pt x="3632" y="60532"/>
                    <a:pt x="3395" y="60177"/>
                    <a:pt x="3395" y="59782"/>
                  </a:cubicBezTo>
                  <a:cubicBezTo>
                    <a:pt x="3395" y="59387"/>
                    <a:pt x="3593" y="59032"/>
                    <a:pt x="3948" y="58835"/>
                  </a:cubicBezTo>
                  <a:lnTo>
                    <a:pt x="16188" y="52360"/>
                  </a:lnTo>
                  <a:lnTo>
                    <a:pt x="3316" y="46437"/>
                  </a:lnTo>
                  <a:cubicBezTo>
                    <a:pt x="2922" y="46279"/>
                    <a:pt x="2685" y="45885"/>
                    <a:pt x="2724" y="45450"/>
                  </a:cubicBezTo>
                  <a:cubicBezTo>
                    <a:pt x="2724" y="45016"/>
                    <a:pt x="3001" y="44661"/>
                    <a:pt x="3395" y="44503"/>
                  </a:cubicBezTo>
                  <a:lnTo>
                    <a:pt x="19544" y="38502"/>
                  </a:lnTo>
                  <a:lnTo>
                    <a:pt x="632" y="30210"/>
                  </a:lnTo>
                  <a:cubicBezTo>
                    <a:pt x="276" y="30053"/>
                    <a:pt x="39" y="29737"/>
                    <a:pt x="0" y="29381"/>
                  </a:cubicBezTo>
                  <a:cubicBezTo>
                    <a:pt x="0" y="29026"/>
                    <a:pt x="118" y="28631"/>
                    <a:pt x="434" y="28434"/>
                  </a:cubicBezTo>
                  <a:lnTo>
                    <a:pt x="13779" y="18998"/>
                  </a:lnTo>
                  <a:lnTo>
                    <a:pt x="790" y="14891"/>
                  </a:lnTo>
                  <a:cubicBezTo>
                    <a:pt x="395" y="14773"/>
                    <a:pt x="79" y="14378"/>
                    <a:pt x="79" y="13983"/>
                  </a:cubicBezTo>
                  <a:cubicBezTo>
                    <a:pt x="79" y="13588"/>
                    <a:pt x="276" y="13154"/>
                    <a:pt x="671" y="12996"/>
                  </a:cubicBezTo>
                  <a:cubicBezTo>
                    <a:pt x="4580" y="11220"/>
                    <a:pt x="10423" y="8535"/>
                    <a:pt x="13108" y="7271"/>
                  </a:cubicBezTo>
                  <a:cubicBezTo>
                    <a:pt x="10700" y="6047"/>
                    <a:pt x="5409" y="3876"/>
                    <a:pt x="3159" y="2968"/>
                  </a:cubicBezTo>
                  <a:cubicBezTo>
                    <a:pt x="1816" y="2415"/>
                    <a:pt x="869" y="2020"/>
                    <a:pt x="711" y="1941"/>
                  </a:cubicBezTo>
                  <a:cubicBezTo>
                    <a:pt x="197" y="1665"/>
                    <a:pt x="0" y="1033"/>
                    <a:pt x="276" y="559"/>
                  </a:cubicBezTo>
                  <a:cubicBezTo>
                    <a:pt x="553" y="46"/>
                    <a:pt x="1184" y="-151"/>
                    <a:pt x="1658" y="125"/>
                  </a:cubicBezTo>
                  <a:cubicBezTo>
                    <a:pt x="1856" y="244"/>
                    <a:pt x="2724" y="599"/>
                    <a:pt x="3948" y="1073"/>
                  </a:cubicBezTo>
                  <a:cubicBezTo>
                    <a:pt x="15990" y="6008"/>
                    <a:pt x="16030" y="6403"/>
                    <a:pt x="16148" y="7271"/>
                  </a:cubicBezTo>
                  <a:cubicBezTo>
                    <a:pt x="16188" y="7627"/>
                    <a:pt x="15990" y="8061"/>
                    <a:pt x="15714" y="8298"/>
                  </a:cubicBezTo>
                  <a:cubicBezTo>
                    <a:pt x="15043" y="8772"/>
                    <a:pt x="8252" y="11891"/>
                    <a:pt x="4027" y="13826"/>
                  </a:cubicBezTo>
                  <a:lnTo>
                    <a:pt x="16424" y="17774"/>
                  </a:lnTo>
                  <a:cubicBezTo>
                    <a:pt x="16780" y="17892"/>
                    <a:pt x="17056" y="18208"/>
                    <a:pt x="17135" y="18603"/>
                  </a:cubicBezTo>
                  <a:cubicBezTo>
                    <a:pt x="17214" y="18998"/>
                    <a:pt x="17017" y="19392"/>
                    <a:pt x="16701" y="19590"/>
                  </a:cubicBezTo>
                  <a:lnTo>
                    <a:pt x="3159" y="29184"/>
                  </a:lnTo>
                  <a:lnTo>
                    <a:pt x="22742" y="37791"/>
                  </a:lnTo>
                  <a:cubicBezTo>
                    <a:pt x="23136" y="37949"/>
                    <a:pt x="23373" y="38344"/>
                    <a:pt x="23373" y="38778"/>
                  </a:cubicBezTo>
                  <a:cubicBezTo>
                    <a:pt x="23373" y="39212"/>
                    <a:pt x="23097" y="39568"/>
                    <a:pt x="22702" y="39726"/>
                  </a:cubicBezTo>
                  <a:lnTo>
                    <a:pt x="6515" y="45727"/>
                  </a:lnTo>
                  <a:lnTo>
                    <a:pt x="19030" y="51491"/>
                  </a:lnTo>
                  <a:cubicBezTo>
                    <a:pt x="19386" y="51649"/>
                    <a:pt x="19622" y="52004"/>
                    <a:pt x="19622" y="52399"/>
                  </a:cubicBezTo>
                  <a:cubicBezTo>
                    <a:pt x="19622" y="52794"/>
                    <a:pt x="19425" y="53149"/>
                    <a:pt x="19070" y="53347"/>
                  </a:cubicBezTo>
                  <a:lnTo>
                    <a:pt x="6791" y="59861"/>
                  </a:lnTo>
                  <a:lnTo>
                    <a:pt x="21202" y="66731"/>
                  </a:lnTo>
                  <a:cubicBezTo>
                    <a:pt x="21597" y="66928"/>
                    <a:pt x="21833" y="67363"/>
                    <a:pt x="21794" y="67837"/>
                  </a:cubicBezTo>
                  <a:cubicBezTo>
                    <a:pt x="21715" y="68271"/>
                    <a:pt x="21360" y="68626"/>
                    <a:pt x="20925" y="68705"/>
                  </a:cubicBezTo>
                  <a:lnTo>
                    <a:pt x="4461" y="70956"/>
                  </a:lnTo>
                  <a:cubicBezTo>
                    <a:pt x="4461" y="70956"/>
                    <a:pt x="4382" y="70956"/>
                    <a:pt x="4304" y="709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2899469" y="4186775"/>
              <a:ext cx="1006471" cy="2052"/>
            </a:xfrm>
            <a:custGeom>
              <a:avLst/>
              <a:gdLst/>
              <a:ahLst/>
              <a:cxnLst/>
              <a:rect l="l" t="t" r="r" b="b"/>
              <a:pathLst>
                <a:path w="1006471" h="2052" extrusionOk="0">
                  <a:moveTo>
                    <a:pt x="1005406" y="2053"/>
                  </a:moveTo>
                  <a:lnTo>
                    <a:pt x="1027" y="2053"/>
                  </a:lnTo>
                  <a:cubicBezTo>
                    <a:pt x="474" y="2053"/>
                    <a:pt x="0" y="1579"/>
                    <a:pt x="0" y="1026"/>
                  </a:cubicBezTo>
                  <a:cubicBezTo>
                    <a:pt x="0" y="474"/>
                    <a:pt x="474" y="0"/>
                    <a:pt x="1027" y="0"/>
                  </a:cubicBezTo>
                  <a:lnTo>
                    <a:pt x="1005445" y="0"/>
                  </a:lnTo>
                  <a:cubicBezTo>
                    <a:pt x="1005998" y="0"/>
                    <a:pt x="1006472" y="474"/>
                    <a:pt x="1006472" y="1026"/>
                  </a:cubicBezTo>
                  <a:cubicBezTo>
                    <a:pt x="1006472" y="1579"/>
                    <a:pt x="1005998" y="2053"/>
                    <a:pt x="1005445" y="20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33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Ide</a:t>
            </a:r>
            <a:endParaRPr dirty="0"/>
          </a:p>
        </p:txBody>
      </p:sp>
      <p:sp>
        <p:nvSpPr>
          <p:cNvPr id="988" name="Google Shape;988;p33"/>
          <p:cNvSpPr txBox="1">
            <a:spLocks noGrp="1"/>
          </p:cNvSpPr>
          <p:nvPr>
            <p:ph type="title" idx="2"/>
          </p:nvPr>
        </p:nvSpPr>
        <p:spPr>
          <a:xfrm>
            <a:off x="755754" y="1368951"/>
            <a:ext cx="7400865" cy="2924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mengelola</a:t>
            </a:r>
            <a:r>
              <a:rPr lang="en-US" b="0" dirty="0"/>
              <a:t> </a:t>
            </a:r>
            <a:r>
              <a:rPr lang="en-US" b="0" dirty="0" err="1"/>
              <a:t>absensi</a:t>
            </a:r>
            <a:r>
              <a:rPr lang="en-US" b="0" dirty="0"/>
              <a:t>, </a:t>
            </a:r>
            <a:r>
              <a:rPr lang="en-US" b="0" dirty="0" err="1"/>
              <a:t>terdapat</a:t>
            </a:r>
            <a:r>
              <a:rPr lang="en-US" b="0" dirty="0"/>
              <a:t> </a:t>
            </a:r>
            <a:r>
              <a:rPr lang="en-US" b="0" dirty="0" err="1"/>
              <a:t>kendala</a:t>
            </a:r>
            <a:r>
              <a:rPr lang="en-US" b="0" dirty="0"/>
              <a:t> </a:t>
            </a:r>
            <a:r>
              <a:rPr lang="en-US" b="0" dirty="0" err="1"/>
              <a:t>seperti</a:t>
            </a:r>
            <a:r>
              <a:rPr lang="en-US" b="0" dirty="0"/>
              <a:t> proses </a:t>
            </a:r>
            <a:r>
              <a:rPr lang="en-US" b="0" dirty="0" err="1"/>
              <a:t>pengabsenan</a:t>
            </a:r>
            <a:r>
              <a:rPr lang="en-US" b="0" dirty="0"/>
              <a:t> yang </a:t>
            </a:r>
            <a:r>
              <a:rPr lang="en-US" b="0" dirty="0" err="1"/>
              <a:t>memakan</a:t>
            </a:r>
            <a:r>
              <a:rPr lang="en-US" b="0" dirty="0"/>
              <a:t> </a:t>
            </a:r>
            <a:r>
              <a:rPr lang="en-US" b="0" dirty="0" err="1"/>
              <a:t>waktu</a:t>
            </a:r>
            <a:r>
              <a:rPr lang="en-US" b="0" dirty="0"/>
              <a:t>, </a:t>
            </a:r>
            <a:r>
              <a:rPr lang="en-US" b="0" dirty="0" err="1"/>
              <a:t>kekurangan</a:t>
            </a:r>
            <a:r>
              <a:rPr lang="en-US" b="0" dirty="0"/>
              <a:t> </a:t>
            </a:r>
            <a:r>
              <a:rPr lang="en-US" b="0" dirty="0" err="1"/>
              <a:t>presensi</a:t>
            </a:r>
            <a:r>
              <a:rPr lang="en-US" b="0" dirty="0"/>
              <a:t> </a:t>
            </a:r>
            <a:r>
              <a:rPr lang="en-US" b="0" dirty="0" err="1"/>
              <a:t>dari</a:t>
            </a:r>
            <a:r>
              <a:rPr lang="en-US" b="0" dirty="0"/>
              <a:t> website, dan </a:t>
            </a:r>
            <a:r>
              <a:rPr lang="en-US" b="0" dirty="0" err="1"/>
              <a:t>kesulitan</a:t>
            </a:r>
            <a:r>
              <a:rPr lang="en-US" b="0" dirty="0"/>
              <a:t>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memantau</a:t>
            </a:r>
            <a:r>
              <a:rPr lang="en-US" b="0" dirty="0"/>
              <a:t> </a:t>
            </a:r>
            <a:r>
              <a:rPr lang="en-US" b="0" dirty="0" err="1"/>
              <a:t>absensi</a:t>
            </a:r>
            <a:r>
              <a:rPr lang="en-US" b="0" dirty="0"/>
              <a:t> oleh </a:t>
            </a:r>
            <a:r>
              <a:rPr lang="en-US" b="0" dirty="0" err="1"/>
              <a:t>dosen</a:t>
            </a:r>
            <a:r>
              <a:rPr lang="en-US" b="0" dirty="0"/>
              <a:t>. Solusi </a:t>
            </a:r>
            <a:r>
              <a:rPr lang="en-US" b="0" dirty="0" err="1"/>
              <a:t>diperlukan</a:t>
            </a:r>
            <a:r>
              <a:rPr lang="en-US" b="0" dirty="0"/>
              <a:t>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mempermudah</a:t>
            </a:r>
            <a:r>
              <a:rPr lang="en-US" b="0" dirty="0"/>
              <a:t> proses </a:t>
            </a:r>
            <a:r>
              <a:rPr lang="en-US" b="0" dirty="0" err="1"/>
              <a:t>absensi</a:t>
            </a:r>
            <a:r>
              <a:rPr lang="en-US" b="0" dirty="0"/>
              <a:t>, </a:t>
            </a:r>
            <a:r>
              <a:rPr lang="en-US" b="0" dirty="0" err="1"/>
              <a:t>meningkatkan</a:t>
            </a:r>
            <a:r>
              <a:rPr lang="en-US" b="0" dirty="0"/>
              <a:t> </a:t>
            </a:r>
            <a:r>
              <a:rPr lang="en-US" b="0" dirty="0" err="1"/>
              <a:t>akurasi</a:t>
            </a:r>
            <a:r>
              <a:rPr lang="en-US" b="0" dirty="0"/>
              <a:t> data, dan </a:t>
            </a:r>
            <a:r>
              <a:rPr lang="en-US" b="0" dirty="0" err="1"/>
              <a:t>efisiensi</a:t>
            </a:r>
            <a:r>
              <a:rPr lang="en-US" b="0" dirty="0"/>
              <a:t> </a:t>
            </a:r>
            <a:r>
              <a:rPr lang="en-US" b="0" dirty="0" err="1"/>
              <a:t>pengelolaan</a:t>
            </a:r>
            <a:r>
              <a:rPr lang="en-US" b="0" dirty="0"/>
              <a:t> </a:t>
            </a:r>
            <a:r>
              <a:rPr lang="en-US" b="0" dirty="0" err="1"/>
              <a:t>absensi</a:t>
            </a:r>
            <a:r>
              <a:rPr lang="en-US" b="0" dirty="0"/>
              <a:t>, </a:t>
            </a:r>
            <a:r>
              <a:rPr lang="en-US" b="0" dirty="0" err="1"/>
              <a:t>serta</a:t>
            </a:r>
            <a:r>
              <a:rPr lang="en-US" b="0" dirty="0"/>
              <a:t> </a:t>
            </a:r>
            <a:r>
              <a:rPr lang="en-US" b="0" dirty="0" err="1"/>
              <a:t>meningkatkan</a:t>
            </a:r>
            <a:r>
              <a:rPr lang="en-US" b="0" dirty="0"/>
              <a:t> </a:t>
            </a:r>
            <a:r>
              <a:rPr lang="en-US" b="0" dirty="0" err="1"/>
              <a:t>pengalaman</a:t>
            </a:r>
            <a:r>
              <a:rPr lang="en-US" b="0" dirty="0"/>
              <a:t> </a:t>
            </a:r>
            <a:r>
              <a:rPr lang="en-US" b="0" dirty="0" err="1"/>
              <a:t>pengguna</a:t>
            </a:r>
            <a:r>
              <a:rPr lang="en-US" b="0" dirty="0"/>
              <a:t>. </a:t>
            </a:r>
            <a:br>
              <a:rPr lang="en-US" b="0" dirty="0"/>
            </a:br>
            <a:r>
              <a:rPr lang="en-US" b="0" dirty="0" err="1"/>
              <a:t>Sementara</a:t>
            </a:r>
            <a:r>
              <a:rPr lang="en-US" b="0" dirty="0"/>
              <a:t> </a:t>
            </a:r>
            <a:r>
              <a:rPr lang="en-US" b="0" dirty="0" err="1"/>
              <a:t>itu</a:t>
            </a:r>
            <a:r>
              <a:rPr lang="en-US" b="0" dirty="0"/>
              <a:t>, </a:t>
            </a:r>
            <a:r>
              <a:rPr lang="en-US" b="0" dirty="0" err="1"/>
              <a:t>dosen</a:t>
            </a:r>
            <a:r>
              <a:rPr lang="en-US" b="0" dirty="0"/>
              <a:t> dan </a:t>
            </a:r>
            <a:r>
              <a:rPr lang="en-US" b="0" dirty="0" err="1"/>
              <a:t>mahasiswa</a:t>
            </a:r>
            <a:r>
              <a:rPr lang="en-US" b="0" dirty="0"/>
              <a:t> juga </a:t>
            </a:r>
            <a:r>
              <a:rPr lang="en-US" b="0" dirty="0" err="1"/>
              <a:t>menghadapi</a:t>
            </a:r>
            <a:r>
              <a:rPr lang="en-US" b="0" dirty="0"/>
              <a:t> </a:t>
            </a:r>
            <a:r>
              <a:rPr lang="en-US" b="0" dirty="0" err="1"/>
              <a:t>tantangan</a:t>
            </a:r>
            <a:r>
              <a:rPr lang="en-US" b="0" dirty="0"/>
              <a:t>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penilaian</a:t>
            </a:r>
            <a:r>
              <a:rPr lang="en-US" b="0" dirty="0"/>
              <a:t> </a:t>
            </a:r>
            <a:r>
              <a:rPr lang="en-US" b="0" dirty="0" err="1"/>
              <a:t>soal</a:t>
            </a:r>
            <a:r>
              <a:rPr lang="en-US" b="0" dirty="0"/>
              <a:t> essay </a:t>
            </a:r>
            <a:r>
              <a:rPr lang="en-US" b="0" dirty="0" err="1"/>
              <a:t>berbasis</a:t>
            </a:r>
            <a:r>
              <a:rPr lang="en-US" b="0" dirty="0"/>
              <a:t> online. </a:t>
            </a:r>
            <a:r>
              <a:rPr lang="en-US" b="0" dirty="0" err="1"/>
              <a:t>Dosen</a:t>
            </a:r>
            <a:r>
              <a:rPr lang="en-US" b="0" dirty="0"/>
              <a:t> </a:t>
            </a:r>
            <a:r>
              <a:rPr lang="en-US" b="0" dirty="0" err="1"/>
              <a:t>harus</a:t>
            </a:r>
            <a:r>
              <a:rPr lang="en-US" b="0" dirty="0"/>
              <a:t> </a:t>
            </a:r>
            <a:r>
              <a:rPr lang="en-US" b="0" dirty="0" err="1"/>
              <a:t>memeriksa</a:t>
            </a:r>
            <a:r>
              <a:rPr lang="en-US" b="0" dirty="0"/>
              <a:t> </a:t>
            </a:r>
            <a:r>
              <a:rPr lang="en-US" b="0" dirty="0" err="1"/>
              <a:t>jawaban</a:t>
            </a:r>
            <a:r>
              <a:rPr lang="en-US" b="0" dirty="0"/>
              <a:t> </a:t>
            </a:r>
            <a:r>
              <a:rPr lang="en-US" b="0" dirty="0" err="1"/>
              <a:t>satu</a:t>
            </a:r>
            <a:r>
              <a:rPr lang="en-US" b="0" dirty="0"/>
              <a:t> per </a:t>
            </a:r>
            <a:r>
              <a:rPr lang="en-US" b="0" dirty="0" err="1"/>
              <a:t>satu</a:t>
            </a:r>
            <a:r>
              <a:rPr lang="en-US" b="0" dirty="0"/>
              <a:t>, </a:t>
            </a:r>
            <a:r>
              <a:rPr lang="en-US" b="0" dirty="0" err="1"/>
              <a:t>sementara</a:t>
            </a:r>
            <a:r>
              <a:rPr lang="en-US" b="0" dirty="0"/>
              <a:t> </a:t>
            </a:r>
            <a:r>
              <a:rPr lang="en-US" b="0" dirty="0" err="1"/>
              <a:t>mahasiswa</a:t>
            </a:r>
            <a:r>
              <a:rPr lang="en-US" b="0" dirty="0"/>
              <a:t>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melihat</a:t>
            </a:r>
            <a:r>
              <a:rPr lang="en-US" b="0" dirty="0"/>
              <a:t> </a:t>
            </a:r>
            <a:r>
              <a:rPr lang="en-US" b="0" dirty="0" err="1"/>
              <a:t>nilai</a:t>
            </a:r>
            <a:r>
              <a:rPr lang="en-US" b="0" dirty="0"/>
              <a:t> </a:t>
            </a:r>
            <a:r>
              <a:rPr lang="en-US" b="0" dirty="0" err="1"/>
              <a:t>akhir</a:t>
            </a:r>
            <a:r>
              <a:rPr lang="en-US" b="0" dirty="0"/>
              <a:t> </a:t>
            </a:r>
            <a:r>
              <a:rPr lang="en-US" b="0" dirty="0" err="1"/>
              <a:t>secara</a:t>
            </a:r>
            <a:r>
              <a:rPr lang="en-US" b="0" dirty="0"/>
              <a:t> real-time.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kecerdasan</a:t>
            </a:r>
            <a:r>
              <a:rPr lang="en-US" b="0" dirty="0"/>
              <a:t> </a:t>
            </a:r>
            <a:r>
              <a:rPr lang="en-US" b="0" dirty="0" err="1"/>
              <a:t>buatan</a:t>
            </a:r>
            <a:r>
              <a:rPr lang="en-US" b="0" dirty="0"/>
              <a:t>, </a:t>
            </a:r>
            <a:r>
              <a:rPr lang="en-US" b="0" dirty="0" err="1"/>
              <a:t>evaluasi</a:t>
            </a:r>
            <a:r>
              <a:rPr lang="en-US" b="0" dirty="0"/>
              <a:t> </a:t>
            </a:r>
            <a:r>
              <a:rPr lang="en-US" b="0" dirty="0" err="1"/>
              <a:t>jawaban</a:t>
            </a:r>
            <a:r>
              <a:rPr lang="en-US" b="0" dirty="0"/>
              <a:t> </a:t>
            </a:r>
            <a:r>
              <a:rPr lang="en-US" b="0" dirty="0" err="1"/>
              <a:t>mahasiswa</a:t>
            </a:r>
            <a:r>
              <a:rPr lang="en-US" b="0" dirty="0"/>
              <a:t> </a:t>
            </a:r>
            <a:r>
              <a:rPr lang="en-US" b="0" dirty="0" err="1"/>
              <a:t>bisa</a:t>
            </a:r>
            <a:r>
              <a:rPr lang="en-US" b="0" dirty="0"/>
              <a:t> </a:t>
            </a:r>
            <a:r>
              <a:rPr lang="en-US" b="0" dirty="0" err="1"/>
              <a:t>dilakukan</a:t>
            </a:r>
            <a:r>
              <a:rPr lang="en-US" b="0" dirty="0"/>
              <a:t> </a:t>
            </a:r>
            <a:r>
              <a:rPr lang="en-US" b="0" dirty="0" err="1"/>
              <a:t>secara</a:t>
            </a:r>
            <a:r>
              <a:rPr lang="en-US" b="0" dirty="0"/>
              <a:t> </a:t>
            </a:r>
            <a:r>
              <a:rPr lang="en-US" b="0" dirty="0" err="1"/>
              <a:t>otomatis</a:t>
            </a:r>
            <a:r>
              <a:rPr lang="en-US" b="0" dirty="0"/>
              <a:t>, </a:t>
            </a:r>
            <a:r>
              <a:rPr lang="en-US" b="0" dirty="0" err="1"/>
              <a:t>memperbaiki</a:t>
            </a:r>
            <a:r>
              <a:rPr lang="en-US" b="0" dirty="0"/>
              <a:t> </a:t>
            </a:r>
            <a:r>
              <a:rPr lang="en-US" b="0" dirty="0" err="1"/>
              <a:t>efisiensi</a:t>
            </a:r>
            <a:r>
              <a:rPr lang="en-US" b="0" dirty="0"/>
              <a:t> </a:t>
            </a:r>
            <a:r>
              <a:rPr lang="en-US" b="0" dirty="0" err="1"/>
              <a:t>penilaian</a:t>
            </a:r>
            <a:r>
              <a:rPr lang="en-US" b="0" dirty="0"/>
              <a:t> dan </a:t>
            </a:r>
            <a:r>
              <a:rPr lang="en-US" b="0" dirty="0" err="1"/>
              <a:t>memberikan</a:t>
            </a:r>
            <a:r>
              <a:rPr lang="en-US" b="0" dirty="0"/>
              <a:t> </a:t>
            </a:r>
            <a:r>
              <a:rPr lang="en-US" b="0" dirty="0" err="1"/>
              <a:t>umpan</a:t>
            </a:r>
            <a:r>
              <a:rPr lang="en-US" b="0" dirty="0"/>
              <a:t> </a:t>
            </a:r>
            <a:r>
              <a:rPr lang="en-US" b="0" dirty="0" err="1"/>
              <a:t>balik</a:t>
            </a:r>
            <a:r>
              <a:rPr lang="en-US" b="0" dirty="0"/>
              <a:t> yang </a:t>
            </a:r>
            <a:r>
              <a:rPr lang="en-US" b="0" dirty="0" err="1"/>
              <a:t>lebih</a:t>
            </a:r>
            <a:r>
              <a:rPr lang="en-US" b="0" dirty="0"/>
              <a:t> </a:t>
            </a:r>
            <a:r>
              <a:rPr lang="en-US" b="0" dirty="0" err="1"/>
              <a:t>cepat</a:t>
            </a:r>
            <a:r>
              <a:rPr lang="en-US" b="0" dirty="0"/>
              <a:t> </a:t>
            </a:r>
            <a:r>
              <a:rPr lang="en-US" b="0" dirty="0" err="1"/>
              <a:t>kepada</a:t>
            </a:r>
            <a:r>
              <a:rPr lang="en-US" b="0" dirty="0"/>
              <a:t> </a:t>
            </a:r>
            <a:r>
              <a:rPr lang="en-US" b="0" dirty="0" err="1"/>
              <a:t>mahasiswa</a:t>
            </a:r>
            <a:r>
              <a:rPr lang="en-US" b="0" dirty="0"/>
              <a:t>.</a:t>
            </a:r>
            <a:endParaRPr b="0" dirty="0"/>
          </a:p>
        </p:txBody>
      </p:sp>
      <p:grpSp>
        <p:nvGrpSpPr>
          <p:cNvPr id="989" name="Google Shape;989;p33"/>
          <p:cNvGrpSpPr/>
          <p:nvPr/>
        </p:nvGrpSpPr>
        <p:grpSpPr>
          <a:xfrm>
            <a:off x="7018461" y="2345325"/>
            <a:ext cx="2402517" cy="2387264"/>
            <a:chOff x="7018461" y="2345325"/>
            <a:chExt cx="2402517" cy="2387264"/>
          </a:xfrm>
        </p:grpSpPr>
        <p:sp>
          <p:nvSpPr>
            <p:cNvPr id="990" name="Google Shape;990;p33"/>
            <p:cNvSpPr/>
            <p:nvPr/>
          </p:nvSpPr>
          <p:spPr>
            <a:xfrm rot="7423117">
              <a:off x="7129585" y="3962717"/>
              <a:ext cx="675798" cy="628656"/>
            </a:xfrm>
            <a:custGeom>
              <a:avLst/>
              <a:gdLst/>
              <a:ahLst/>
              <a:cxnLst/>
              <a:rect l="l" t="t" r="r" b="b"/>
              <a:pathLst>
                <a:path w="161875" h="150583" extrusionOk="0">
                  <a:moveTo>
                    <a:pt x="86070" y="0"/>
                  </a:moveTo>
                  <a:cubicBezTo>
                    <a:pt x="90019" y="12121"/>
                    <a:pt x="100758" y="56104"/>
                    <a:pt x="100758" y="56104"/>
                  </a:cubicBezTo>
                  <a:cubicBezTo>
                    <a:pt x="100758" y="56104"/>
                    <a:pt x="156151" y="22386"/>
                    <a:pt x="154058" y="25150"/>
                  </a:cubicBezTo>
                  <a:cubicBezTo>
                    <a:pt x="151966" y="27953"/>
                    <a:pt x="119038" y="71778"/>
                    <a:pt x="119038" y="71778"/>
                  </a:cubicBezTo>
                  <a:lnTo>
                    <a:pt x="161876" y="113826"/>
                  </a:lnTo>
                  <a:lnTo>
                    <a:pt x="113905" y="93375"/>
                  </a:lnTo>
                  <a:lnTo>
                    <a:pt x="104864" y="150584"/>
                  </a:lnTo>
                  <a:lnTo>
                    <a:pt x="90927" y="100916"/>
                  </a:lnTo>
                  <a:lnTo>
                    <a:pt x="45996" y="137673"/>
                  </a:lnTo>
                  <a:lnTo>
                    <a:pt x="77266" y="84768"/>
                  </a:lnTo>
                  <a:lnTo>
                    <a:pt x="0" y="50260"/>
                  </a:lnTo>
                  <a:lnTo>
                    <a:pt x="77937" y="64750"/>
                  </a:lnTo>
                  <a:lnTo>
                    <a:pt x="86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3"/>
            <p:cNvSpPr/>
            <p:nvPr/>
          </p:nvSpPr>
          <p:spPr>
            <a:xfrm rot="7254583">
              <a:off x="7692462" y="2680957"/>
              <a:ext cx="1533115" cy="1324484"/>
            </a:xfrm>
            <a:custGeom>
              <a:avLst/>
              <a:gdLst/>
              <a:ahLst/>
              <a:cxnLst/>
              <a:rect l="l" t="t" r="r" b="b"/>
              <a:pathLst>
                <a:path w="61323" h="52978" extrusionOk="0">
                  <a:moveTo>
                    <a:pt x="0" y="0"/>
                  </a:moveTo>
                  <a:cubicBezTo>
                    <a:pt x="19659" y="0"/>
                    <a:pt x="51915" y="50576"/>
                    <a:pt x="32294" y="49349"/>
                  </a:cubicBezTo>
                  <a:cubicBezTo>
                    <a:pt x="29221" y="49157"/>
                    <a:pt x="25763" y="45897"/>
                    <a:pt x="25763" y="42818"/>
                  </a:cubicBezTo>
                  <a:cubicBezTo>
                    <a:pt x="25763" y="40834"/>
                    <a:pt x="27483" y="38645"/>
                    <a:pt x="29391" y="38100"/>
                  </a:cubicBezTo>
                  <a:cubicBezTo>
                    <a:pt x="40682" y="34874"/>
                    <a:pt x="57610" y="41838"/>
                    <a:pt x="61323" y="5297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6"/>
          <p:cNvSpPr txBox="1">
            <a:spLocks noGrp="1"/>
          </p:cNvSpPr>
          <p:nvPr>
            <p:ph type="title"/>
          </p:nvPr>
        </p:nvSpPr>
        <p:spPr>
          <a:xfrm>
            <a:off x="1893254" y="2561028"/>
            <a:ext cx="13335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03.</a:t>
            </a:r>
            <a:endParaRPr dirty="0"/>
          </a:p>
        </p:txBody>
      </p:sp>
      <p:sp>
        <p:nvSpPr>
          <p:cNvPr id="1011" name="Google Shape;1011;p36"/>
          <p:cNvSpPr txBox="1">
            <a:spLocks noGrp="1"/>
          </p:cNvSpPr>
          <p:nvPr>
            <p:ph type="title" idx="2"/>
          </p:nvPr>
        </p:nvSpPr>
        <p:spPr>
          <a:xfrm>
            <a:off x="3406095" y="2606590"/>
            <a:ext cx="4641139" cy="9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Deskripsi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Singkat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 Ide </a:t>
            </a: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Projek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12" name="Google Shape;1012;p36"/>
          <p:cNvGrpSpPr/>
          <p:nvPr/>
        </p:nvGrpSpPr>
        <p:grpSpPr>
          <a:xfrm>
            <a:off x="3251880" y="540001"/>
            <a:ext cx="2640240" cy="1913952"/>
            <a:chOff x="6837737" y="2473925"/>
            <a:chExt cx="2116425" cy="1534230"/>
          </a:xfrm>
        </p:grpSpPr>
        <p:sp>
          <p:nvSpPr>
            <p:cNvPr id="1013" name="Google Shape;1013;p36"/>
            <p:cNvSpPr/>
            <p:nvPr/>
          </p:nvSpPr>
          <p:spPr>
            <a:xfrm>
              <a:off x="6837737" y="3635874"/>
              <a:ext cx="2116425" cy="372281"/>
            </a:xfrm>
            <a:custGeom>
              <a:avLst/>
              <a:gdLst/>
              <a:ahLst/>
              <a:cxnLst/>
              <a:rect l="l" t="t" r="r" b="b"/>
              <a:pathLst>
                <a:path w="652714" h="114813" extrusionOk="0">
                  <a:moveTo>
                    <a:pt x="652714" y="57407"/>
                  </a:moveTo>
                  <a:cubicBezTo>
                    <a:pt x="652714" y="89111"/>
                    <a:pt x="506599" y="114813"/>
                    <a:pt x="326357" y="114813"/>
                  </a:cubicBezTo>
                  <a:cubicBezTo>
                    <a:pt x="146115" y="114813"/>
                    <a:pt x="0" y="89112"/>
                    <a:pt x="0" y="57407"/>
                  </a:cubicBezTo>
                  <a:cubicBezTo>
                    <a:pt x="0" y="25702"/>
                    <a:pt x="146115" y="0"/>
                    <a:pt x="326357" y="0"/>
                  </a:cubicBezTo>
                  <a:cubicBezTo>
                    <a:pt x="506599" y="0"/>
                    <a:pt x="652714" y="25702"/>
                    <a:pt x="652714" y="574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6995556" y="3365548"/>
              <a:ext cx="1566196" cy="366905"/>
            </a:xfrm>
            <a:custGeom>
              <a:avLst/>
              <a:gdLst/>
              <a:ahLst/>
              <a:cxnLst/>
              <a:rect l="l" t="t" r="r" b="b"/>
              <a:pathLst>
                <a:path w="483021" h="113155" extrusionOk="0">
                  <a:moveTo>
                    <a:pt x="224533" y="113155"/>
                  </a:moveTo>
                  <a:lnTo>
                    <a:pt x="0" y="59144"/>
                  </a:lnTo>
                  <a:lnTo>
                    <a:pt x="267490" y="0"/>
                  </a:lnTo>
                  <a:lnTo>
                    <a:pt x="483021" y="34270"/>
                  </a:lnTo>
                  <a:lnTo>
                    <a:pt x="239537" y="108575"/>
                  </a:lnTo>
                  <a:lnTo>
                    <a:pt x="224533" y="11315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7055460" y="3597091"/>
              <a:ext cx="681518" cy="343731"/>
            </a:xfrm>
            <a:custGeom>
              <a:avLst/>
              <a:gdLst/>
              <a:ahLst/>
              <a:cxnLst/>
              <a:rect l="l" t="t" r="r" b="b"/>
              <a:pathLst>
                <a:path w="210183" h="106008" extrusionOk="0">
                  <a:moveTo>
                    <a:pt x="5330" y="0"/>
                  </a:moveTo>
                  <a:lnTo>
                    <a:pt x="203016" y="45799"/>
                  </a:lnTo>
                  <a:cubicBezTo>
                    <a:pt x="203016" y="45799"/>
                    <a:pt x="219756" y="80109"/>
                    <a:pt x="202068" y="106009"/>
                  </a:cubicBezTo>
                  <a:lnTo>
                    <a:pt x="0" y="54603"/>
                  </a:lnTo>
                  <a:cubicBezTo>
                    <a:pt x="7699" y="34073"/>
                    <a:pt x="6317" y="9555"/>
                    <a:pt x="53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6995430" y="3476774"/>
              <a:ext cx="1614081" cy="497740"/>
            </a:xfrm>
            <a:custGeom>
              <a:avLst/>
              <a:gdLst/>
              <a:ahLst/>
              <a:cxnLst/>
              <a:rect l="l" t="t" r="r" b="b"/>
              <a:pathLst>
                <a:path w="497789" h="153505" extrusionOk="0">
                  <a:moveTo>
                    <a:pt x="23847" y="37113"/>
                  </a:moveTo>
                  <a:lnTo>
                    <a:pt x="0" y="31586"/>
                  </a:lnTo>
                  <a:lnTo>
                    <a:pt x="0" y="24874"/>
                  </a:lnTo>
                  <a:cubicBezTo>
                    <a:pt x="0" y="24874"/>
                    <a:pt x="224573" y="78885"/>
                    <a:pt x="224573" y="78885"/>
                  </a:cubicBezTo>
                  <a:lnTo>
                    <a:pt x="239576" y="74305"/>
                  </a:lnTo>
                  <a:lnTo>
                    <a:pt x="483061" y="0"/>
                  </a:lnTo>
                  <a:cubicBezTo>
                    <a:pt x="483061" y="0"/>
                    <a:pt x="516462" y="21241"/>
                    <a:pt x="482666" y="66251"/>
                  </a:cubicBezTo>
                  <a:lnTo>
                    <a:pt x="224138" y="153505"/>
                  </a:lnTo>
                  <a:cubicBezTo>
                    <a:pt x="224138" y="153505"/>
                    <a:pt x="224375" y="153111"/>
                    <a:pt x="224810" y="152439"/>
                  </a:cubicBezTo>
                  <a:lnTo>
                    <a:pt x="224138" y="153505"/>
                  </a:lnTo>
                  <a:lnTo>
                    <a:pt x="4698" y="92901"/>
                  </a:lnTo>
                  <a:lnTo>
                    <a:pt x="15714" y="91006"/>
                  </a:lnTo>
                  <a:lnTo>
                    <a:pt x="18517" y="91716"/>
                  </a:lnTo>
                  <a:lnTo>
                    <a:pt x="220585" y="143122"/>
                  </a:lnTo>
                  <a:cubicBezTo>
                    <a:pt x="238273" y="117222"/>
                    <a:pt x="221533" y="82912"/>
                    <a:pt x="221533" y="82912"/>
                  </a:cubicBezTo>
                  <a:lnTo>
                    <a:pt x="23847" y="371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7068817" y="3630288"/>
              <a:ext cx="658824" cy="175212"/>
            </a:xfrm>
            <a:custGeom>
              <a:avLst/>
              <a:gdLst/>
              <a:ahLst/>
              <a:cxnLst/>
              <a:rect l="l" t="t" r="r" b="b"/>
              <a:pathLst>
                <a:path w="203184" h="54036" extrusionOk="0">
                  <a:moveTo>
                    <a:pt x="201185" y="54037"/>
                  </a:moveTo>
                  <a:cubicBezTo>
                    <a:pt x="201185" y="54037"/>
                    <a:pt x="200870" y="54037"/>
                    <a:pt x="200712" y="53958"/>
                  </a:cubicBezTo>
                  <a:lnTo>
                    <a:pt x="1486" y="3895"/>
                  </a:lnTo>
                  <a:cubicBezTo>
                    <a:pt x="420" y="3618"/>
                    <a:pt x="-212" y="2552"/>
                    <a:pt x="65" y="1486"/>
                  </a:cubicBezTo>
                  <a:cubicBezTo>
                    <a:pt x="341" y="420"/>
                    <a:pt x="1407" y="-211"/>
                    <a:pt x="2473" y="65"/>
                  </a:cubicBezTo>
                  <a:lnTo>
                    <a:pt x="201699" y="50128"/>
                  </a:lnTo>
                  <a:cubicBezTo>
                    <a:pt x="202765" y="50404"/>
                    <a:pt x="203396" y="51470"/>
                    <a:pt x="203120" y="52536"/>
                  </a:cubicBezTo>
                  <a:cubicBezTo>
                    <a:pt x="202883" y="53444"/>
                    <a:pt x="202094" y="54037"/>
                    <a:pt x="201225" y="54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7066777" y="3684823"/>
              <a:ext cx="676476" cy="169956"/>
            </a:xfrm>
            <a:custGeom>
              <a:avLst/>
              <a:gdLst/>
              <a:ahLst/>
              <a:cxnLst/>
              <a:rect l="l" t="t" r="r" b="b"/>
              <a:pathLst>
                <a:path w="208628" h="52415" extrusionOk="0">
                  <a:moveTo>
                    <a:pt x="206671" y="52415"/>
                  </a:moveTo>
                  <a:cubicBezTo>
                    <a:pt x="206671" y="52415"/>
                    <a:pt x="206355" y="52415"/>
                    <a:pt x="206197" y="52376"/>
                  </a:cubicBezTo>
                  <a:lnTo>
                    <a:pt x="1523" y="3892"/>
                  </a:lnTo>
                  <a:cubicBezTo>
                    <a:pt x="457" y="3655"/>
                    <a:pt x="-214" y="2589"/>
                    <a:pt x="62" y="1523"/>
                  </a:cubicBezTo>
                  <a:cubicBezTo>
                    <a:pt x="299" y="457"/>
                    <a:pt x="1365" y="-214"/>
                    <a:pt x="2431" y="62"/>
                  </a:cubicBezTo>
                  <a:lnTo>
                    <a:pt x="207105" y="48546"/>
                  </a:lnTo>
                  <a:cubicBezTo>
                    <a:pt x="208171" y="48783"/>
                    <a:pt x="208842" y="49849"/>
                    <a:pt x="208566" y="50915"/>
                  </a:cubicBezTo>
                  <a:cubicBezTo>
                    <a:pt x="208369" y="51823"/>
                    <a:pt x="207539" y="52415"/>
                    <a:pt x="206631" y="524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7059778" y="3730686"/>
              <a:ext cx="676904" cy="174012"/>
            </a:xfrm>
            <a:custGeom>
              <a:avLst/>
              <a:gdLst/>
              <a:ahLst/>
              <a:cxnLst/>
              <a:rect l="l" t="t" r="r" b="b"/>
              <a:pathLst>
                <a:path w="208760" h="53666" extrusionOk="0">
                  <a:moveTo>
                    <a:pt x="206816" y="53666"/>
                  </a:moveTo>
                  <a:cubicBezTo>
                    <a:pt x="206816" y="53666"/>
                    <a:pt x="206500" y="53666"/>
                    <a:pt x="206342" y="53627"/>
                  </a:cubicBezTo>
                  <a:lnTo>
                    <a:pt x="1510" y="3879"/>
                  </a:lnTo>
                  <a:cubicBezTo>
                    <a:pt x="444" y="3642"/>
                    <a:pt x="-187" y="2537"/>
                    <a:pt x="50" y="1511"/>
                  </a:cubicBezTo>
                  <a:cubicBezTo>
                    <a:pt x="326" y="444"/>
                    <a:pt x="1353" y="-187"/>
                    <a:pt x="2418" y="50"/>
                  </a:cubicBezTo>
                  <a:lnTo>
                    <a:pt x="207250" y="49797"/>
                  </a:lnTo>
                  <a:cubicBezTo>
                    <a:pt x="208316" y="50034"/>
                    <a:pt x="208948" y="51139"/>
                    <a:pt x="208711" y="52166"/>
                  </a:cubicBezTo>
                  <a:cubicBezTo>
                    <a:pt x="208474" y="53074"/>
                    <a:pt x="207685" y="53666"/>
                    <a:pt x="206777" y="53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7717051" y="3470355"/>
              <a:ext cx="850858" cy="268476"/>
            </a:xfrm>
            <a:custGeom>
              <a:avLst/>
              <a:gdLst/>
              <a:ahLst/>
              <a:cxnLst/>
              <a:rect l="l" t="t" r="r" b="b"/>
              <a:pathLst>
                <a:path w="262408" h="82799" extrusionOk="0">
                  <a:moveTo>
                    <a:pt x="1980" y="82800"/>
                  </a:moveTo>
                  <a:cubicBezTo>
                    <a:pt x="1151" y="82800"/>
                    <a:pt x="361" y="82247"/>
                    <a:pt x="85" y="81418"/>
                  </a:cubicBezTo>
                  <a:cubicBezTo>
                    <a:pt x="-231" y="80391"/>
                    <a:pt x="361" y="79286"/>
                    <a:pt x="1388" y="78970"/>
                  </a:cubicBezTo>
                  <a:lnTo>
                    <a:pt x="259876" y="85"/>
                  </a:lnTo>
                  <a:cubicBezTo>
                    <a:pt x="260942" y="-231"/>
                    <a:pt x="262008" y="361"/>
                    <a:pt x="262324" y="1388"/>
                  </a:cubicBezTo>
                  <a:cubicBezTo>
                    <a:pt x="262640" y="2414"/>
                    <a:pt x="262047" y="3520"/>
                    <a:pt x="261021" y="3836"/>
                  </a:cubicBezTo>
                  <a:lnTo>
                    <a:pt x="2533" y="82721"/>
                  </a:lnTo>
                  <a:cubicBezTo>
                    <a:pt x="2533" y="82721"/>
                    <a:pt x="2138" y="82800"/>
                    <a:pt x="1941" y="828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7765718" y="3711144"/>
              <a:ext cx="84882" cy="228376"/>
            </a:xfrm>
            <a:custGeom>
              <a:avLst/>
              <a:gdLst/>
              <a:ahLst/>
              <a:cxnLst/>
              <a:rect l="l" t="t" r="r" b="b"/>
              <a:pathLst>
                <a:path w="26178" h="70432" extrusionOk="0">
                  <a:moveTo>
                    <a:pt x="20843" y="70433"/>
                  </a:moveTo>
                  <a:cubicBezTo>
                    <a:pt x="20646" y="70433"/>
                    <a:pt x="20409" y="70433"/>
                    <a:pt x="20212" y="70314"/>
                  </a:cubicBezTo>
                  <a:cubicBezTo>
                    <a:pt x="19185" y="69959"/>
                    <a:pt x="18632" y="68854"/>
                    <a:pt x="18988" y="67787"/>
                  </a:cubicBezTo>
                  <a:cubicBezTo>
                    <a:pt x="19146" y="67353"/>
                    <a:pt x="33399" y="24357"/>
                    <a:pt x="905" y="3629"/>
                  </a:cubicBezTo>
                  <a:cubicBezTo>
                    <a:pt x="-3" y="3037"/>
                    <a:pt x="-279" y="1813"/>
                    <a:pt x="313" y="905"/>
                  </a:cubicBezTo>
                  <a:cubicBezTo>
                    <a:pt x="905" y="-3"/>
                    <a:pt x="2129" y="-279"/>
                    <a:pt x="3037" y="313"/>
                  </a:cubicBezTo>
                  <a:cubicBezTo>
                    <a:pt x="38176" y="22739"/>
                    <a:pt x="22897" y="68617"/>
                    <a:pt x="22739" y="69090"/>
                  </a:cubicBezTo>
                  <a:cubicBezTo>
                    <a:pt x="22462" y="69919"/>
                    <a:pt x="21673" y="70433"/>
                    <a:pt x="20883" y="704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7806423" y="3701033"/>
              <a:ext cx="85022" cy="227351"/>
            </a:xfrm>
            <a:custGeom>
              <a:avLst/>
              <a:gdLst/>
              <a:ahLst/>
              <a:cxnLst/>
              <a:rect l="l" t="t" r="r" b="b"/>
              <a:pathLst>
                <a:path w="26221" h="70116" extrusionOk="0">
                  <a:moveTo>
                    <a:pt x="20922" y="70117"/>
                  </a:moveTo>
                  <a:cubicBezTo>
                    <a:pt x="20725" y="70117"/>
                    <a:pt x="20488" y="70117"/>
                    <a:pt x="20291" y="69999"/>
                  </a:cubicBezTo>
                  <a:cubicBezTo>
                    <a:pt x="19264" y="69643"/>
                    <a:pt x="18712" y="68538"/>
                    <a:pt x="19067" y="67472"/>
                  </a:cubicBezTo>
                  <a:cubicBezTo>
                    <a:pt x="19225" y="67037"/>
                    <a:pt x="33399" y="24357"/>
                    <a:pt x="905" y="3630"/>
                  </a:cubicBezTo>
                  <a:cubicBezTo>
                    <a:pt x="-3" y="3037"/>
                    <a:pt x="-279" y="1813"/>
                    <a:pt x="313" y="905"/>
                  </a:cubicBezTo>
                  <a:cubicBezTo>
                    <a:pt x="905" y="-3"/>
                    <a:pt x="2129" y="-279"/>
                    <a:pt x="3037" y="313"/>
                  </a:cubicBezTo>
                  <a:cubicBezTo>
                    <a:pt x="38176" y="22739"/>
                    <a:pt x="22976" y="68301"/>
                    <a:pt x="22818" y="68775"/>
                  </a:cubicBezTo>
                  <a:cubicBezTo>
                    <a:pt x="22541" y="69604"/>
                    <a:pt x="21752" y="70117"/>
                    <a:pt x="20962" y="701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6"/>
            <p:cNvSpPr/>
            <p:nvPr/>
          </p:nvSpPr>
          <p:spPr>
            <a:xfrm>
              <a:off x="8363719" y="3528752"/>
              <a:ext cx="82171" cy="214550"/>
            </a:xfrm>
            <a:custGeom>
              <a:avLst/>
              <a:gdLst/>
              <a:ahLst/>
              <a:cxnLst/>
              <a:rect l="l" t="t" r="r" b="b"/>
              <a:pathLst>
                <a:path w="25342" h="66168" extrusionOk="0">
                  <a:moveTo>
                    <a:pt x="19225" y="66129"/>
                  </a:moveTo>
                  <a:cubicBezTo>
                    <a:pt x="18988" y="66129"/>
                    <a:pt x="18711" y="66090"/>
                    <a:pt x="18475" y="65971"/>
                  </a:cubicBezTo>
                  <a:cubicBezTo>
                    <a:pt x="17488" y="65537"/>
                    <a:pt x="17014" y="64392"/>
                    <a:pt x="17409" y="63405"/>
                  </a:cubicBezTo>
                  <a:cubicBezTo>
                    <a:pt x="18080" y="61826"/>
                    <a:pt x="33320" y="24318"/>
                    <a:pt x="905" y="3629"/>
                  </a:cubicBezTo>
                  <a:cubicBezTo>
                    <a:pt x="-3" y="3037"/>
                    <a:pt x="-279" y="1813"/>
                    <a:pt x="313" y="905"/>
                  </a:cubicBezTo>
                  <a:cubicBezTo>
                    <a:pt x="905" y="-3"/>
                    <a:pt x="2129" y="-279"/>
                    <a:pt x="3037" y="313"/>
                  </a:cubicBezTo>
                  <a:cubicBezTo>
                    <a:pt x="38295" y="22818"/>
                    <a:pt x="21238" y="64510"/>
                    <a:pt x="21081" y="64945"/>
                  </a:cubicBezTo>
                  <a:cubicBezTo>
                    <a:pt x="20765" y="65695"/>
                    <a:pt x="20014" y="66169"/>
                    <a:pt x="19264" y="661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8401860" y="3516974"/>
              <a:ext cx="84068" cy="211991"/>
            </a:xfrm>
            <a:custGeom>
              <a:avLst/>
              <a:gdLst/>
              <a:ahLst/>
              <a:cxnLst/>
              <a:rect l="l" t="t" r="r" b="b"/>
              <a:pathLst>
                <a:path w="25927" h="65379" extrusionOk="0">
                  <a:moveTo>
                    <a:pt x="20409" y="65379"/>
                  </a:moveTo>
                  <a:cubicBezTo>
                    <a:pt x="20172" y="65379"/>
                    <a:pt x="19936" y="65340"/>
                    <a:pt x="19659" y="65221"/>
                  </a:cubicBezTo>
                  <a:cubicBezTo>
                    <a:pt x="18633" y="64826"/>
                    <a:pt x="18159" y="63681"/>
                    <a:pt x="18554" y="62655"/>
                  </a:cubicBezTo>
                  <a:cubicBezTo>
                    <a:pt x="19185" y="61115"/>
                    <a:pt x="33359" y="24318"/>
                    <a:pt x="905" y="3629"/>
                  </a:cubicBezTo>
                  <a:cubicBezTo>
                    <a:pt x="-3" y="3037"/>
                    <a:pt x="-279" y="1813"/>
                    <a:pt x="313" y="905"/>
                  </a:cubicBezTo>
                  <a:cubicBezTo>
                    <a:pt x="905" y="-3"/>
                    <a:pt x="2129" y="-279"/>
                    <a:pt x="3037" y="313"/>
                  </a:cubicBezTo>
                  <a:cubicBezTo>
                    <a:pt x="38255" y="22778"/>
                    <a:pt x="22383" y="63721"/>
                    <a:pt x="22225" y="64155"/>
                  </a:cubicBezTo>
                  <a:cubicBezTo>
                    <a:pt x="21910" y="64945"/>
                    <a:pt x="21159" y="65379"/>
                    <a:pt x="20409" y="653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7117666" y="3377644"/>
              <a:ext cx="1345109" cy="335476"/>
            </a:xfrm>
            <a:custGeom>
              <a:avLst/>
              <a:gdLst/>
              <a:ahLst/>
              <a:cxnLst/>
              <a:rect l="l" t="t" r="r" b="b"/>
              <a:pathLst>
                <a:path w="414837" h="103462" extrusionOk="0">
                  <a:moveTo>
                    <a:pt x="185959" y="103462"/>
                  </a:moveTo>
                  <a:cubicBezTo>
                    <a:pt x="185959" y="103462"/>
                    <a:pt x="185644" y="103462"/>
                    <a:pt x="185486" y="103383"/>
                  </a:cubicBezTo>
                  <a:lnTo>
                    <a:pt x="1500" y="56834"/>
                  </a:lnTo>
                  <a:cubicBezTo>
                    <a:pt x="632" y="56597"/>
                    <a:pt x="0" y="55808"/>
                    <a:pt x="0" y="54899"/>
                  </a:cubicBezTo>
                  <a:cubicBezTo>
                    <a:pt x="0" y="53991"/>
                    <a:pt x="632" y="53202"/>
                    <a:pt x="1500" y="53004"/>
                  </a:cubicBezTo>
                  <a:lnTo>
                    <a:pt x="220348" y="59"/>
                  </a:lnTo>
                  <a:cubicBezTo>
                    <a:pt x="220625" y="-20"/>
                    <a:pt x="220862" y="-20"/>
                    <a:pt x="221138" y="59"/>
                  </a:cubicBezTo>
                  <a:lnTo>
                    <a:pt x="413178" y="32040"/>
                  </a:lnTo>
                  <a:cubicBezTo>
                    <a:pt x="414086" y="32197"/>
                    <a:pt x="414757" y="32948"/>
                    <a:pt x="414836" y="33856"/>
                  </a:cubicBezTo>
                  <a:cubicBezTo>
                    <a:pt x="414875" y="34764"/>
                    <a:pt x="414323" y="35593"/>
                    <a:pt x="413414" y="35869"/>
                  </a:cubicBezTo>
                  <a:lnTo>
                    <a:pt x="186512" y="103344"/>
                  </a:lnTo>
                  <a:cubicBezTo>
                    <a:pt x="186512" y="103344"/>
                    <a:pt x="186157" y="103423"/>
                    <a:pt x="185959" y="103423"/>
                  </a:cubicBezTo>
                  <a:close/>
                  <a:moveTo>
                    <a:pt x="10186" y="55018"/>
                  </a:moveTo>
                  <a:lnTo>
                    <a:pt x="185920" y="99475"/>
                  </a:lnTo>
                  <a:lnTo>
                    <a:pt x="404097" y="34566"/>
                  </a:lnTo>
                  <a:lnTo>
                    <a:pt x="220901" y="4047"/>
                  </a:lnTo>
                  <a:lnTo>
                    <a:pt x="10186" y="550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7292125" y="3516455"/>
              <a:ext cx="558806" cy="147735"/>
            </a:xfrm>
            <a:custGeom>
              <a:avLst/>
              <a:gdLst/>
              <a:ahLst/>
              <a:cxnLst/>
              <a:rect l="l" t="t" r="r" b="b"/>
              <a:pathLst>
                <a:path w="172338" h="45562" extrusionOk="0">
                  <a:moveTo>
                    <a:pt x="0" y="9239"/>
                  </a:moveTo>
                  <a:lnTo>
                    <a:pt x="137831" y="45562"/>
                  </a:lnTo>
                  <a:lnTo>
                    <a:pt x="172338" y="36323"/>
                  </a:lnTo>
                  <a:lnTo>
                    <a:pt x="28151" y="0"/>
                  </a:lnTo>
                  <a:lnTo>
                    <a:pt x="0" y="92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8179777" y="3726624"/>
              <a:ext cx="2302" cy="4095"/>
            </a:xfrm>
            <a:custGeom>
              <a:avLst/>
              <a:gdLst/>
              <a:ahLst/>
              <a:cxnLst/>
              <a:rect l="l" t="t" r="r" b="b"/>
              <a:pathLst>
                <a:path w="710" h="1263" extrusionOk="0">
                  <a:moveTo>
                    <a:pt x="711" y="1263"/>
                  </a:moveTo>
                  <a:lnTo>
                    <a:pt x="0" y="0"/>
                  </a:lnTo>
                  <a:cubicBezTo>
                    <a:pt x="434" y="829"/>
                    <a:pt x="711" y="1263"/>
                    <a:pt x="711" y="1263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7354201" y="3002932"/>
              <a:ext cx="1503466" cy="436548"/>
            </a:xfrm>
            <a:custGeom>
              <a:avLst/>
              <a:gdLst/>
              <a:ahLst/>
              <a:cxnLst/>
              <a:rect l="l" t="t" r="r" b="b"/>
              <a:pathLst>
                <a:path w="463675" h="134633" extrusionOk="0">
                  <a:moveTo>
                    <a:pt x="251302" y="134633"/>
                  </a:moveTo>
                  <a:lnTo>
                    <a:pt x="463675" y="60921"/>
                  </a:lnTo>
                  <a:lnTo>
                    <a:pt x="204674" y="0"/>
                  </a:lnTo>
                  <a:lnTo>
                    <a:pt x="0" y="49550"/>
                  </a:lnTo>
                  <a:lnTo>
                    <a:pt x="236694" y="129658"/>
                  </a:lnTo>
                  <a:lnTo>
                    <a:pt x="251302" y="1346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8161544" y="3251245"/>
              <a:ext cx="649119" cy="438594"/>
            </a:xfrm>
            <a:custGeom>
              <a:avLst/>
              <a:gdLst/>
              <a:ahLst/>
              <a:cxnLst/>
              <a:rect l="l" t="t" r="r" b="b"/>
              <a:pathLst>
                <a:path w="200191" h="135264" extrusionOk="0">
                  <a:moveTo>
                    <a:pt x="192413" y="0"/>
                  </a:moveTo>
                  <a:lnTo>
                    <a:pt x="5388" y="62776"/>
                  </a:lnTo>
                  <a:cubicBezTo>
                    <a:pt x="5388" y="62776"/>
                    <a:pt x="-8984" y="104745"/>
                    <a:pt x="9217" y="135265"/>
                  </a:cubicBezTo>
                  <a:lnTo>
                    <a:pt x="200191" y="65579"/>
                  </a:lnTo>
                  <a:cubicBezTo>
                    <a:pt x="191821" y="41140"/>
                    <a:pt x="191979" y="11568"/>
                    <a:pt x="192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7312864" y="3163568"/>
              <a:ext cx="1545962" cy="567256"/>
            </a:xfrm>
            <a:custGeom>
              <a:avLst/>
              <a:gdLst/>
              <a:ahLst/>
              <a:cxnLst/>
              <a:rect l="l" t="t" r="r" b="b"/>
              <a:pathLst>
                <a:path w="476781" h="174944" extrusionOk="0">
                  <a:moveTo>
                    <a:pt x="454198" y="27045"/>
                  </a:moveTo>
                  <a:lnTo>
                    <a:pt x="476782" y="19465"/>
                  </a:lnTo>
                  <a:lnTo>
                    <a:pt x="476427" y="11371"/>
                  </a:lnTo>
                  <a:lnTo>
                    <a:pt x="264054" y="85044"/>
                  </a:lnTo>
                  <a:lnTo>
                    <a:pt x="249485" y="80109"/>
                  </a:lnTo>
                  <a:lnTo>
                    <a:pt x="12752" y="0"/>
                  </a:lnTo>
                  <a:cubicBezTo>
                    <a:pt x="12752" y="0"/>
                    <a:pt x="-18202" y="26887"/>
                    <a:pt x="16344" y="79793"/>
                  </a:cubicBezTo>
                  <a:lnTo>
                    <a:pt x="268120" y="174944"/>
                  </a:lnTo>
                  <a:cubicBezTo>
                    <a:pt x="268120" y="174944"/>
                    <a:pt x="267844" y="174510"/>
                    <a:pt x="267410" y="173681"/>
                  </a:cubicBezTo>
                  <a:lnTo>
                    <a:pt x="268120" y="174944"/>
                  </a:lnTo>
                  <a:lnTo>
                    <a:pt x="475282" y="93533"/>
                  </a:lnTo>
                  <a:lnTo>
                    <a:pt x="464621" y="91677"/>
                  </a:lnTo>
                  <a:lnTo>
                    <a:pt x="461976" y="92664"/>
                  </a:lnTo>
                  <a:lnTo>
                    <a:pt x="271002" y="162349"/>
                  </a:lnTo>
                  <a:cubicBezTo>
                    <a:pt x="252801" y="131830"/>
                    <a:pt x="267173" y="89861"/>
                    <a:pt x="267173" y="89861"/>
                  </a:cubicBezTo>
                  <a:lnTo>
                    <a:pt x="454198" y="270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7407294" y="3304879"/>
              <a:ext cx="639139" cy="306089"/>
            </a:xfrm>
            <a:custGeom>
              <a:avLst/>
              <a:gdLst/>
              <a:ahLst/>
              <a:cxnLst/>
              <a:rect l="l" t="t" r="r" b="b"/>
              <a:pathLst>
                <a:path w="197113" h="94399" extrusionOk="0">
                  <a:moveTo>
                    <a:pt x="195128" y="94400"/>
                  </a:moveTo>
                  <a:cubicBezTo>
                    <a:pt x="195128" y="94400"/>
                    <a:pt x="194970" y="94400"/>
                    <a:pt x="194891" y="94400"/>
                  </a:cubicBezTo>
                  <a:cubicBezTo>
                    <a:pt x="188179" y="93610"/>
                    <a:pt x="178269" y="91992"/>
                    <a:pt x="169820" y="86977"/>
                  </a:cubicBezTo>
                  <a:cubicBezTo>
                    <a:pt x="164213" y="83621"/>
                    <a:pt x="159791" y="79002"/>
                    <a:pt x="157067" y="73830"/>
                  </a:cubicBezTo>
                  <a:cubicBezTo>
                    <a:pt x="154264" y="74935"/>
                    <a:pt x="151184" y="75646"/>
                    <a:pt x="147907" y="75844"/>
                  </a:cubicBezTo>
                  <a:cubicBezTo>
                    <a:pt x="136734" y="76554"/>
                    <a:pt x="124021" y="71777"/>
                    <a:pt x="115453" y="63644"/>
                  </a:cubicBezTo>
                  <a:cubicBezTo>
                    <a:pt x="112097" y="60446"/>
                    <a:pt x="109491" y="57129"/>
                    <a:pt x="107754" y="53694"/>
                  </a:cubicBezTo>
                  <a:cubicBezTo>
                    <a:pt x="98910" y="59340"/>
                    <a:pt x="88763" y="61077"/>
                    <a:pt x="80196" y="58392"/>
                  </a:cubicBezTo>
                  <a:cubicBezTo>
                    <a:pt x="72497" y="55984"/>
                    <a:pt x="66180" y="50022"/>
                    <a:pt x="63258" y="42481"/>
                  </a:cubicBezTo>
                  <a:cubicBezTo>
                    <a:pt x="62942" y="41613"/>
                    <a:pt x="62626" y="40586"/>
                    <a:pt x="62350" y="39402"/>
                  </a:cubicBezTo>
                  <a:cubicBezTo>
                    <a:pt x="54059" y="42679"/>
                    <a:pt x="43517" y="42244"/>
                    <a:pt x="36371" y="38217"/>
                  </a:cubicBezTo>
                  <a:cubicBezTo>
                    <a:pt x="31317" y="35375"/>
                    <a:pt x="28198" y="30953"/>
                    <a:pt x="27409" y="25386"/>
                  </a:cubicBezTo>
                  <a:cubicBezTo>
                    <a:pt x="27409" y="25307"/>
                    <a:pt x="27409" y="25228"/>
                    <a:pt x="27409" y="25149"/>
                  </a:cubicBezTo>
                  <a:cubicBezTo>
                    <a:pt x="19947" y="28189"/>
                    <a:pt x="9997" y="30321"/>
                    <a:pt x="1548" y="28426"/>
                  </a:cubicBezTo>
                  <a:cubicBezTo>
                    <a:pt x="482" y="28189"/>
                    <a:pt x="-189" y="27123"/>
                    <a:pt x="48" y="26057"/>
                  </a:cubicBezTo>
                  <a:cubicBezTo>
                    <a:pt x="285" y="24991"/>
                    <a:pt x="1311" y="24320"/>
                    <a:pt x="2417" y="24557"/>
                  </a:cubicBezTo>
                  <a:cubicBezTo>
                    <a:pt x="10471" y="26373"/>
                    <a:pt x="20223" y="24004"/>
                    <a:pt x="27211" y="20924"/>
                  </a:cubicBezTo>
                  <a:cubicBezTo>
                    <a:pt x="27409" y="15555"/>
                    <a:pt x="29225" y="10383"/>
                    <a:pt x="30844" y="5684"/>
                  </a:cubicBezTo>
                  <a:cubicBezTo>
                    <a:pt x="32028" y="2289"/>
                    <a:pt x="33647" y="394"/>
                    <a:pt x="35660" y="38"/>
                  </a:cubicBezTo>
                  <a:cubicBezTo>
                    <a:pt x="36529" y="-80"/>
                    <a:pt x="38227" y="-41"/>
                    <a:pt x="39767" y="1933"/>
                  </a:cubicBezTo>
                  <a:cubicBezTo>
                    <a:pt x="41741" y="4460"/>
                    <a:pt x="42728" y="9514"/>
                    <a:pt x="40990" y="13541"/>
                  </a:cubicBezTo>
                  <a:cubicBezTo>
                    <a:pt x="39056" y="18042"/>
                    <a:pt x="34792" y="21477"/>
                    <a:pt x="31159" y="23412"/>
                  </a:cubicBezTo>
                  <a:cubicBezTo>
                    <a:pt x="31159" y="23885"/>
                    <a:pt x="31238" y="24359"/>
                    <a:pt x="31317" y="24793"/>
                  </a:cubicBezTo>
                  <a:cubicBezTo>
                    <a:pt x="31949" y="29136"/>
                    <a:pt x="34278" y="32492"/>
                    <a:pt x="38305" y="34743"/>
                  </a:cubicBezTo>
                  <a:cubicBezTo>
                    <a:pt x="45412" y="38731"/>
                    <a:pt x="55401" y="38099"/>
                    <a:pt x="61600" y="35414"/>
                  </a:cubicBezTo>
                  <a:cubicBezTo>
                    <a:pt x="61600" y="35414"/>
                    <a:pt x="61679" y="35414"/>
                    <a:pt x="61679" y="35375"/>
                  </a:cubicBezTo>
                  <a:cubicBezTo>
                    <a:pt x="61166" y="30755"/>
                    <a:pt x="61560" y="25465"/>
                    <a:pt x="63732" y="21753"/>
                  </a:cubicBezTo>
                  <a:cubicBezTo>
                    <a:pt x="65311" y="19147"/>
                    <a:pt x="67680" y="17568"/>
                    <a:pt x="70602" y="17173"/>
                  </a:cubicBezTo>
                  <a:cubicBezTo>
                    <a:pt x="71233" y="17094"/>
                    <a:pt x="71865" y="17331"/>
                    <a:pt x="72300" y="17805"/>
                  </a:cubicBezTo>
                  <a:cubicBezTo>
                    <a:pt x="76248" y="22148"/>
                    <a:pt x="74866" y="28426"/>
                    <a:pt x="71905" y="32413"/>
                  </a:cubicBezTo>
                  <a:cubicBezTo>
                    <a:pt x="70444" y="34427"/>
                    <a:pt x="68430" y="36125"/>
                    <a:pt x="65982" y="37586"/>
                  </a:cubicBezTo>
                  <a:cubicBezTo>
                    <a:pt x="66219" y="38888"/>
                    <a:pt x="66575" y="40033"/>
                    <a:pt x="66930" y="40981"/>
                  </a:cubicBezTo>
                  <a:cubicBezTo>
                    <a:pt x="69378" y="47298"/>
                    <a:pt x="74905" y="52510"/>
                    <a:pt x="81341" y="54523"/>
                  </a:cubicBezTo>
                  <a:cubicBezTo>
                    <a:pt x="89000" y="56932"/>
                    <a:pt x="98160" y="55194"/>
                    <a:pt x="106175" y="49904"/>
                  </a:cubicBezTo>
                  <a:cubicBezTo>
                    <a:pt x="106056" y="49588"/>
                    <a:pt x="105977" y="49233"/>
                    <a:pt x="105859" y="48917"/>
                  </a:cubicBezTo>
                  <a:cubicBezTo>
                    <a:pt x="104596" y="44613"/>
                    <a:pt x="104556" y="37743"/>
                    <a:pt x="107478" y="32927"/>
                  </a:cubicBezTo>
                  <a:cubicBezTo>
                    <a:pt x="109097" y="30242"/>
                    <a:pt x="111426" y="28544"/>
                    <a:pt x="114308" y="27952"/>
                  </a:cubicBezTo>
                  <a:cubicBezTo>
                    <a:pt x="118098" y="27162"/>
                    <a:pt x="120073" y="28505"/>
                    <a:pt x="121020" y="29729"/>
                  </a:cubicBezTo>
                  <a:cubicBezTo>
                    <a:pt x="123468" y="32887"/>
                    <a:pt x="121810" y="38296"/>
                    <a:pt x="120467" y="40981"/>
                  </a:cubicBezTo>
                  <a:cubicBezTo>
                    <a:pt x="118296" y="45324"/>
                    <a:pt x="114269" y="48838"/>
                    <a:pt x="111031" y="51286"/>
                  </a:cubicBezTo>
                  <a:cubicBezTo>
                    <a:pt x="112571" y="54444"/>
                    <a:pt x="114979" y="57603"/>
                    <a:pt x="118177" y="60643"/>
                  </a:cubicBezTo>
                  <a:cubicBezTo>
                    <a:pt x="125995" y="68066"/>
                    <a:pt x="137563" y="72408"/>
                    <a:pt x="147631" y="71777"/>
                  </a:cubicBezTo>
                  <a:cubicBezTo>
                    <a:pt x="150434" y="71579"/>
                    <a:pt x="153079" y="71027"/>
                    <a:pt x="155488" y="70079"/>
                  </a:cubicBezTo>
                  <a:cubicBezTo>
                    <a:pt x="154975" y="68579"/>
                    <a:pt x="154580" y="67039"/>
                    <a:pt x="154382" y="65499"/>
                  </a:cubicBezTo>
                  <a:cubicBezTo>
                    <a:pt x="153790" y="61314"/>
                    <a:pt x="155251" y="53457"/>
                    <a:pt x="159436" y="50220"/>
                  </a:cubicBezTo>
                  <a:cubicBezTo>
                    <a:pt x="161568" y="48601"/>
                    <a:pt x="164055" y="48285"/>
                    <a:pt x="166701" y="49391"/>
                  </a:cubicBezTo>
                  <a:cubicBezTo>
                    <a:pt x="168833" y="50259"/>
                    <a:pt x="170294" y="51957"/>
                    <a:pt x="170886" y="54247"/>
                  </a:cubicBezTo>
                  <a:cubicBezTo>
                    <a:pt x="171873" y="58116"/>
                    <a:pt x="170096" y="63051"/>
                    <a:pt x="167964" y="65697"/>
                  </a:cubicBezTo>
                  <a:cubicBezTo>
                    <a:pt x="165871" y="68263"/>
                    <a:pt x="163424" y="70395"/>
                    <a:pt x="160660" y="71974"/>
                  </a:cubicBezTo>
                  <a:cubicBezTo>
                    <a:pt x="163029" y="76475"/>
                    <a:pt x="166898" y="80502"/>
                    <a:pt x="171873" y="83463"/>
                  </a:cubicBezTo>
                  <a:cubicBezTo>
                    <a:pt x="177874" y="87017"/>
                    <a:pt x="185139" y="89149"/>
                    <a:pt x="195364" y="90373"/>
                  </a:cubicBezTo>
                  <a:cubicBezTo>
                    <a:pt x="196431" y="90491"/>
                    <a:pt x="197220" y="91478"/>
                    <a:pt x="197102" y="92544"/>
                  </a:cubicBezTo>
                  <a:cubicBezTo>
                    <a:pt x="196983" y="93531"/>
                    <a:pt x="196115" y="94281"/>
                    <a:pt x="195128" y="94281"/>
                  </a:cubicBezTo>
                  <a:close/>
                  <a:moveTo>
                    <a:pt x="163660" y="52786"/>
                  </a:moveTo>
                  <a:cubicBezTo>
                    <a:pt x="163029" y="52786"/>
                    <a:pt x="162436" y="52983"/>
                    <a:pt x="161884" y="53457"/>
                  </a:cubicBezTo>
                  <a:cubicBezTo>
                    <a:pt x="159160" y="55550"/>
                    <a:pt x="157896" y="61827"/>
                    <a:pt x="158330" y="65065"/>
                  </a:cubicBezTo>
                  <a:cubicBezTo>
                    <a:pt x="158488" y="66210"/>
                    <a:pt x="158765" y="67315"/>
                    <a:pt x="159120" y="68421"/>
                  </a:cubicBezTo>
                  <a:cubicBezTo>
                    <a:pt x="161331" y="67079"/>
                    <a:pt x="163266" y="65381"/>
                    <a:pt x="164924" y="63328"/>
                  </a:cubicBezTo>
                  <a:cubicBezTo>
                    <a:pt x="166464" y="61433"/>
                    <a:pt x="167727" y="57840"/>
                    <a:pt x="167096" y="55352"/>
                  </a:cubicBezTo>
                  <a:cubicBezTo>
                    <a:pt x="166819" y="54286"/>
                    <a:pt x="166227" y="53576"/>
                    <a:pt x="165240" y="53181"/>
                  </a:cubicBezTo>
                  <a:cubicBezTo>
                    <a:pt x="164687" y="52944"/>
                    <a:pt x="164174" y="52826"/>
                    <a:pt x="163700" y="52826"/>
                  </a:cubicBezTo>
                  <a:close/>
                  <a:moveTo>
                    <a:pt x="116480" y="31742"/>
                  </a:moveTo>
                  <a:cubicBezTo>
                    <a:pt x="116045" y="31742"/>
                    <a:pt x="115572" y="31821"/>
                    <a:pt x="115137" y="31900"/>
                  </a:cubicBezTo>
                  <a:cubicBezTo>
                    <a:pt x="113361" y="32255"/>
                    <a:pt x="111939" y="33322"/>
                    <a:pt x="110913" y="35059"/>
                  </a:cubicBezTo>
                  <a:cubicBezTo>
                    <a:pt x="108820" y="38533"/>
                    <a:pt x="108702" y="43942"/>
                    <a:pt x="109610" y="47535"/>
                  </a:cubicBezTo>
                  <a:cubicBezTo>
                    <a:pt x="112334" y="45403"/>
                    <a:pt x="115374" y="42560"/>
                    <a:pt x="116993" y="39323"/>
                  </a:cubicBezTo>
                  <a:cubicBezTo>
                    <a:pt x="118375" y="36598"/>
                    <a:pt x="118770" y="33361"/>
                    <a:pt x="117941" y="32255"/>
                  </a:cubicBezTo>
                  <a:cubicBezTo>
                    <a:pt x="117664" y="31900"/>
                    <a:pt x="117111" y="31742"/>
                    <a:pt x="116519" y="31742"/>
                  </a:cubicBezTo>
                  <a:close/>
                  <a:moveTo>
                    <a:pt x="70049" y="21398"/>
                  </a:moveTo>
                  <a:cubicBezTo>
                    <a:pt x="68825" y="21793"/>
                    <a:pt x="67878" y="22582"/>
                    <a:pt x="67127" y="23846"/>
                  </a:cubicBezTo>
                  <a:cubicBezTo>
                    <a:pt x="65706" y="26254"/>
                    <a:pt x="65272" y="29847"/>
                    <a:pt x="65469" y="33322"/>
                  </a:cubicBezTo>
                  <a:cubicBezTo>
                    <a:pt x="66812" y="32374"/>
                    <a:pt x="67917" y="31308"/>
                    <a:pt x="68746" y="30163"/>
                  </a:cubicBezTo>
                  <a:cubicBezTo>
                    <a:pt x="70562" y="27715"/>
                    <a:pt x="71628" y="24083"/>
                    <a:pt x="70010" y="21398"/>
                  </a:cubicBezTo>
                  <a:close/>
                  <a:moveTo>
                    <a:pt x="36253" y="4026"/>
                  </a:moveTo>
                  <a:cubicBezTo>
                    <a:pt x="36253" y="4026"/>
                    <a:pt x="35502" y="4500"/>
                    <a:pt x="34594" y="7066"/>
                  </a:cubicBezTo>
                  <a:cubicBezTo>
                    <a:pt x="33331" y="10738"/>
                    <a:pt x="31909" y="14726"/>
                    <a:pt x="31396" y="18792"/>
                  </a:cubicBezTo>
                  <a:cubicBezTo>
                    <a:pt x="34120" y="16937"/>
                    <a:pt x="36371" y="14489"/>
                    <a:pt x="37397" y="12080"/>
                  </a:cubicBezTo>
                  <a:cubicBezTo>
                    <a:pt x="38345" y="9869"/>
                    <a:pt x="37990" y="7106"/>
                    <a:pt x="37240" y="5447"/>
                  </a:cubicBezTo>
                  <a:cubicBezTo>
                    <a:pt x="36805" y="4460"/>
                    <a:pt x="36331" y="4105"/>
                    <a:pt x="36253" y="40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8168022" y="3292738"/>
              <a:ext cx="623416" cy="233230"/>
            </a:xfrm>
            <a:custGeom>
              <a:avLst/>
              <a:gdLst/>
              <a:ahLst/>
              <a:cxnLst/>
              <a:rect l="l" t="t" r="r" b="b"/>
              <a:pathLst>
                <a:path w="192264" h="71929" extrusionOk="0">
                  <a:moveTo>
                    <a:pt x="1968" y="71930"/>
                  </a:moveTo>
                  <a:cubicBezTo>
                    <a:pt x="1178" y="71930"/>
                    <a:pt x="389" y="71417"/>
                    <a:pt x="112" y="70627"/>
                  </a:cubicBezTo>
                  <a:cubicBezTo>
                    <a:pt x="-243" y="69600"/>
                    <a:pt x="270" y="68455"/>
                    <a:pt x="1297" y="68100"/>
                  </a:cubicBezTo>
                  <a:lnTo>
                    <a:pt x="189625" y="112"/>
                  </a:lnTo>
                  <a:cubicBezTo>
                    <a:pt x="190652" y="-243"/>
                    <a:pt x="191797" y="270"/>
                    <a:pt x="192152" y="1297"/>
                  </a:cubicBezTo>
                  <a:cubicBezTo>
                    <a:pt x="192507" y="2323"/>
                    <a:pt x="191994" y="3468"/>
                    <a:pt x="190968" y="3824"/>
                  </a:cubicBezTo>
                  <a:lnTo>
                    <a:pt x="2639" y="71811"/>
                  </a:lnTo>
                  <a:cubicBezTo>
                    <a:pt x="2402" y="71890"/>
                    <a:pt x="2205" y="71930"/>
                    <a:pt x="1968" y="71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8155365" y="3358156"/>
              <a:ext cx="640669" cy="227711"/>
            </a:xfrm>
            <a:custGeom>
              <a:avLst/>
              <a:gdLst/>
              <a:ahLst/>
              <a:cxnLst/>
              <a:rect l="l" t="t" r="r" b="b"/>
              <a:pathLst>
                <a:path w="197585" h="70227" extrusionOk="0">
                  <a:moveTo>
                    <a:pt x="1964" y="70228"/>
                  </a:moveTo>
                  <a:cubicBezTo>
                    <a:pt x="1134" y="70228"/>
                    <a:pt x="384" y="69714"/>
                    <a:pt x="108" y="68885"/>
                  </a:cubicBezTo>
                  <a:cubicBezTo>
                    <a:pt x="-247" y="67859"/>
                    <a:pt x="305" y="66714"/>
                    <a:pt x="1332" y="66358"/>
                  </a:cubicBezTo>
                  <a:lnTo>
                    <a:pt x="194951" y="108"/>
                  </a:lnTo>
                  <a:cubicBezTo>
                    <a:pt x="195977" y="-248"/>
                    <a:pt x="197122" y="305"/>
                    <a:pt x="197478" y="1332"/>
                  </a:cubicBezTo>
                  <a:cubicBezTo>
                    <a:pt x="197833" y="2358"/>
                    <a:pt x="197280" y="3503"/>
                    <a:pt x="196254" y="3859"/>
                  </a:cubicBezTo>
                  <a:lnTo>
                    <a:pt x="2635" y="70109"/>
                  </a:lnTo>
                  <a:cubicBezTo>
                    <a:pt x="2437" y="70188"/>
                    <a:pt x="2200" y="70228"/>
                    <a:pt x="2003" y="70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8163940" y="3413194"/>
              <a:ext cx="640926" cy="232704"/>
            </a:xfrm>
            <a:custGeom>
              <a:avLst/>
              <a:gdLst/>
              <a:ahLst/>
              <a:cxnLst/>
              <a:rect l="l" t="t" r="r" b="b"/>
              <a:pathLst>
                <a:path w="197664" h="71767" extrusionOk="0">
                  <a:moveTo>
                    <a:pt x="1963" y="71728"/>
                  </a:moveTo>
                  <a:cubicBezTo>
                    <a:pt x="1134" y="71728"/>
                    <a:pt x="384" y="71215"/>
                    <a:pt x="108" y="70425"/>
                  </a:cubicBezTo>
                  <a:cubicBezTo>
                    <a:pt x="-247" y="69398"/>
                    <a:pt x="305" y="68253"/>
                    <a:pt x="1332" y="67898"/>
                  </a:cubicBezTo>
                  <a:lnTo>
                    <a:pt x="195030" y="108"/>
                  </a:lnTo>
                  <a:cubicBezTo>
                    <a:pt x="196056" y="-248"/>
                    <a:pt x="197201" y="305"/>
                    <a:pt x="197557" y="1332"/>
                  </a:cubicBezTo>
                  <a:cubicBezTo>
                    <a:pt x="197912" y="2358"/>
                    <a:pt x="197359" y="3503"/>
                    <a:pt x="196333" y="3859"/>
                  </a:cubicBezTo>
                  <a:lnTo>
                    <a:pt x="2635" y="71649"/>
                  </a:lnTo>
                  <a:cubicBezTo>
                    <a:pt x="2437" y="71728"/>
                    <a:pt x="2200" y="71767"/>
                    <a:pt x="1963" y="717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7347837" y="3157204"/>
              <a:ext cx="827577" cy="288521"/>
            </a:xfrm>
            <a:custGeom>
              <a:avLst/>
              <a:gdLst/>
              <a:ahLst/>
              <a:cxnLst/>
              <a:rect l="l" t="t" r="r" b="b"/>
              <a:pathLst>
                <a:path w="255228" h="88981" extrusionOk="0">
                  <a:moveTo>
                    <a:pt x="253266" y="88982"/>
                  </a:moveTo>
                  <a:cubicBezTo>
                    <a:pt x="253068" y="88982"/>
                    <a:pt x="252831" y="88982"/>
                    <a:pt x="252634" y="88863"/>
                  </a:cubicBezTo>
                  <a:lnTo>
                    <a:pt x="1332" y="3819"/>
                  </a:lnTo>
                  <a:cubicBezTo>
                    <a:pt x="305" y="3464"/>
                    <a:pt x="-248" y="2358"/>
                    <a:pt x="108" y="1332"/>
                  </a:cubicBezTo>
                  <a:cubicBezTo>
                    <a:pt x="463" y="305"/>
                    <a:pt x="1569" y="-248"/>
                    <a:pt x="2595" y="108"/>
                  </a:cubicBezTo>
                  <a:lnTo>
                    <a:pt x="253897" y="85152"/>
                  </a:lnTo>
                  <a:cubicBezTo>
                    <a:pt x="254924" y="85507"/>
                    <a:pt x="255477" y="86613"/>
                    <a:pt x="255121" y="87639"/>
                  </a:cubicBezTo>
                  <a:cubicBezTo>
                    <a:pt x="254845" y="88468"/>
                    <a:pt x="254055" y="88982"/>
                    <a:pt x="253266" y="889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6"/>
            <p:cNvSpPr/>
            <p:nvPr/>
          </p:nvSpPr>
          <p:spPr>
            <a:xfrm>
              <a:off x="7020259" y="2757821"/>
              <a:ext cx="1630715" cy="364600"/>
            </a:xfrm>
            <a:custGeom>
              <a:avLst/>
              <a:gdLst/>
              <a:ahLst/>
              <a:cxnLst/>
              <a:rect l="l" t="t" r="r" b="b"/>
              <a:pathLst>
                <a:path w="502919" h="112444" extrusionOk="0">
                  <a:moveTo>
                    <a:pt x="0" y="53340"/>
                  </a:moveTo>
                  <a:lnTo>
                    <a:pt x="285138" y="0"/>
                  </a:lnTo>
                  <a:lnTo>
                    <a:pt x="502920" y="53340"/>
                  </a:lnTo>
                  <a:lnTo>
                    <a:pt x="190934" y="112444"/>
                  </a:lnTo>
                  <a:lnTo>
                    <a:pt x="0" y="5334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36"/>
            <p:cNvSpPr/>
            <p:nvPr/>
          </p:nvSpPr>
          <p:spPr>
            <a:xfrm>
              <a:off x="6995401" y="2930744"/>
              <a:ext cx="1692964" cy="431810"/>
            </a:xfrm>
            <a:custGeom>
              <a:avLst/>
              <a:gdLst/>
              <a:ahLst/>
              <a:cxnLst/>
              <a:rect l="l" t="t" r="r" b="b"/>
              <a:pathLst>
                <a:path w="522117" h="133172" extrusionOk="0">
                  <a:moveTo>
                    <a:pt x="7668" y="0"/>
                  </a:moveTo>
                  <a:cubicBezTo>
                    <a:pt x="7668" y="0"/>
                    <a:pt x="-9585" y="44101"/>
                    <a:pt x="7668" y="72686"/>
                  </a:cubicBezTo>
                  <a:lnTo>
                    <a:pt x="199432" y="133172"/>
                  </a:lnTo>
                  <a:lnTo>
                    <a:pt x="522117" y="59104"/>
                  </a:lnTo>
                  <a:lnTo>
                    <a:pt x="504903" y="52827"/>
                  </a:lnTo>
                  <a:lnTo>
                    <a:pt x="201919" y="124605"/>
                  </a:lnTo>
                  <a:lnTo>
                    <a:pt x="12130" y="66606"/>
                  </a:lnTo>
                  <a:cubicBezTo>
                    <a:pt x="12130" y="66606"/>
                    <a:pt x="2062" y="25821"/>
                    <a:pt x="16907" y="2882"/>
                  </a:cubicBezTo>
                  <a:lnTo>
                    <a:pt x="76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7023530" y="2936632"/>
              <a:ext cx="1609010" cy="398014"/>
            </a:xfrm>
            <a:custGeom>
              <a:avLst/>
              <a:gdLst/>
              <a:ahLst/>
              <a:cxnLst/>
              <a:rect l="l" t="t" r="r" b="b"/>
              <a:pathLst>
                <a:path w="496225" h="122749" extrusionOk="0">
                  <a:moveTo>
                    <a:pt x="492120" y="39"/>
                  </a:moveTo>
                  <a:lnTo>
                    <a:pt x="496226" y="50971"/>
                  </a:lnTo>
                  <a:lnTo>
                    <a:pt x="193242" y="122749"/>
                  </a:lnTo>
                  <a:lnTo>
                    <a:pt x="3453" y="64750"/>
                  </a:lnTo>
                  <a:cubicBezTo>
                    <a:pt x="3453" y="64750"/>
                    <a:pt x="-6892" y="23373"/>
                    <a:pt x="8230" y="1027"/>
                  </a:cubicBezTo>
                  <a:lnTo>
                    <a:pt x="189886" y="57249"/>
                  </a:lnTo>
                  <a:lnTo>
                    <a:pt x="4920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7055181" y="2949282"/>
              <a:ext cx="1572123" cy="206129"/>
            </a:xfrm>
            <a:custGeom>
              <a:avLst/>
              <a:gdLst/>
              <a:ahLst/>
              <a:cxnLst/>
              <a:rect l="l" t="t" r="r" b="b"/>
              <a:pathLst>
                <a:path w="484849" h="63571" extrusionOk="0">
                  <a:moveTo>
                    <a:pt x="179530" y="63572"/>
                  </a:moveTo>
                  <a:cubicBezTo>
                    <a:pt x="179530" y="63572"/>
                    <a:pt x="179135" y="63572"/>
                    <a:pt x="178978" y="63493"/>
                  </a:cubicBezTo>
                  <a:lnTo>
                    <a:pt x="1388" y="9837"/>
                  </a:lnTo>
                  <a:cubicBezTo>
                    <a:pt x="361" y="9521"/>
                    <a:pt x="-231" y="8416"/>
                    <a:pt x="85" y="7389"/>
                  </a:cubicBezTo>
                  <a:cubicBezTo>
                    <a:pt x="401" y="6363"/>
                    <a:pt x="1507" y="5771"/>
                    <a:pt x="2533" y="6086"/>
                  </a:cubicBezTo>
                  <a:lnTo>
                    <a:pt x="179649" y="59584"/>
                  </a:lnTo>
                  <a:lnTo>
                    <a:pt x="482475" y="46"/>
                  </a:lnTo>
                  <a:cubicBezTo>
                    <a:pt x="483540" y="-191"/>
                    <a:pt x="484567" y="519"/>
                    <a:pt x="484804" y="1585"/>
                  </a:cubicBezTo>
                  <a:cubicBezTo>
                    <a:pt x="485041" y="2651"/>
                    <a:pt x="484330" y="3678"/>
                    <a:pt x="483264" y="3915"/>
                  </a:cubicBezTo>
                  <a:lnTo>
                    <a:pt x="179965" y="63532"/>
                  </a:lnTo>
                  <a:cubicBezTo>
                    <a:pt x="179965" y="63532"/>
                    <a:pt x="179727" y="63532"/>
                    <a:pt x="179570" y="635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7055181" y="2988742"/>
              <a:ext cx="1572087" cy="212368"/>
            </a:xfrm>
            <a:custGeom>
              <a:avLst/>
              <a:gdLst/>
              <a:ahLst/>
              <a:cxnLst/>
              <a:rect l="l" t="t" r="r" b="b"/>
              <a:pathLst>
                <a:path w="484838" h="65495" extrusionOk="0">
                  <a:moveTo>
                    <a:pt x="179530" y="65495"/>
                  </a:moveTo>
                  <a:cubicBezTo>
                    <a:pt x="179530" y="65495"/>
                    <a:pt x="179135" y="65495"/>
                    <a:pt x="178978" y="65416"/>
                  </a:cubicBezTo>
                  <a:lnTo>
                    <a:pt x="1388" y="11761"/>
                  </a:lnTo>
                  <a:cubicBezTo>
                    <a:pt x="361" y="11445"/>
                    <a:pt x="-231" y="10339"/>
                    <a:pt x="85" y="9313"/>
                  </a:cubicBezTo>
                  <a:cubicBezTo>
                    <a:pt x="401" y="8286"/>
                    <a:pt x="1507" y="7694"/>
                    <a:pt x="2533" y="8010"/>
                  </a:cubicBezTo>
                  <a:lnTo>
                    <a:pt x="179649" y="61508"/>
                  </a:lnTo>
                  <a:lnTo>
                    <a:pt x="482475" y="34"/>
                  </a:lnTo>
                  <a:cubicBezTo>
                    <a:pt x="483540" y="-163"/>
                    <a:pt x="484567" y="508"/>
                    <a:pt x="484804" y="1574"/>
                  </a:cubicBezTo>
                  <a:cubicBezTo>
                    <a:pt x="485001" y="2640"/>
                    <a:pt x="484330" y="3667"/>
                    <a:pt x="483264" y="3904"/>
                  </a:cubicBezTo>
                  <a:lnTo>
                    <a:pt x="179965" y="65495"/>
                  </a:lnTo>
                  <a:cubicBezTo>
                    <a:pt x="179965" y="65495"/>
                    <a:pt x="179688" y="65495"/>
                    <a:pt x="179570" y="654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7055181" y="3022623"/>
              <a:ext cx="1573494" cy="219829"/>
            </a:xfrm>
            <a:custGeom>
              <a:avLst/>
              <a:gdLst/>
              <a:ahLst/>
              <a:cxnLst/>
              <a:rect l="l" t="t" r="r" b="b"/>
              <a:pathLst>
                <a:path w="485272" h="67796" extrusionOk="0">
                  <a:moveTo>
                    <a:pt x="179530" y="67757"/>
                  </a:moveTo>
                  <a:cubicBezTo>
                    <a:pt x="179530" y="67757"/>
                    <a:pt x="179135" y="67757"/>
                    <a:pt x="178978" y="67678"/>
                  </a:cubicBezTo>
                  <a:lnTo>
                    <a:pt x="1388" y="14022"/>
                  </a:lnTo>
                  <a:cubicBezTo>
                    <a:pt x="361" y="13706"/>
                    <a:pt x="-231" y="12601"/>
                    <a:pt x="85" y="11574"/>
                  </a:cubicBezTo>
                  <a:cubicBezTo>
                    <a:pt x="401" y="10548"/>
                    <a:pt x="1507" y="9956"/>
                    <a:pt x="2533" y="10271"/>
                  </a:cubicBezTo>
                  <a:lnTo>
                    <a:pt x="179609" y="63769"/>
                  </a:lnTo>
                  <a:lnTo>
                    <a:pt x="482909" y="46"/>
                  </a:lnTo>
                  <a:cubicBezTo>
                    <a:pt x="483975" y="-191"/>
                    <a:pt x="485041" y="519"/>
                    <a:pt x="485238" y="1585"/>
                  </a:cubicBezTo>
                  <a:cubicBezTo>
                    <a:pt x="485436" y="2651"/>
                    <a:pt x="484764" y="3717"/>
                    <a:pt x="483699" y="3915"/>
                  </a:cubicBezTo>
                  <a:lnTo>
                    <a:pt x="179925" y="67757"/>
                  </a:lnTo>
                  <a:cubicBezTo>
                    <a:pt x="179925" y="67757"/>
                    <a:pt x="179649" y="67797"/>
                    <a:pt x="179530" y="67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7055181" y="3053849"/>
              <a:ext cx="1573537" cy="234300"/>
            </a:xfrm>
            <a:custGeom>
              <a:avLst/>
              <a:gdLst/>
              <a:ahLst/>
              <a:cxnLst/>
              <a:rect l="l" t="t" r="r" b="b"/>
              <a:pathLst>
                <a:path w="485285" h="72259" extrusionOk="0">
                  <a:moveTo>
                    <a:pt x="179530" y="72220"/>
                  </a:moveTo>
                  <a:cubicBezTo>
                    <a:pt x="179530" y="72220"/>
                    <a:pt x="179135" y="72220"/>
                    <a:pt x="178978" y="72141"/>
                  </a:cubicBezTo>
                  <a:lnTo>
                    <a:pt x="1388" y="18486"/>
                  </a:lnTo>
                  <a:cubicBezTo>
                    <a:pt x="361" y="18170"/>
                    <a:pt x="-231" y="17064"/>
                    <a:pt x="85" y="16038"/>
                  </a:cubicBezTo>
                  <a:cubicBezTo>
                    <a:pt x="401" y="15011"/>
                    <a:pt x="1507" y="14419"/>
                    <a:pt x="2533" y="14735"/>
                  </a:cubicBezTo>
                  <a:lnTo>
                    <a:pt x="179609" y="68233"/>
                  </a:lnTo>
                  <a:lnTo>
                    <a:pt x="482869" y="48"/>
                  </a:lnTo>
                  <a:cubicBezTo>
                    <a:pt x="483935" y="-189"/>
                    <a:pt x="485001" y="482"/>
                    <a:pt x="485238" y="1548"/>
                  </a:cubicBezTo>
                  <a:cubicBezTo>
                    <a:pt x="485475" y="2614"/>
                    <a:pt x="484804" y="3680"/>
                    <a:pt x="483738" y="3917"/>
                  </a:cubicBezTo>
                  <a:lnTo>
                    <a:pt x="179965" y="72220"/>
                  </a:lnTo>
                  <a:cubicBezTo>
                    <a:pt x="179965" y="72220"/>
                    <a:pt x="179688" y="72260"/>
                    <a:pt x="179530" y="72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7108705" y="3037747"/>
              <a:ext cx="51206" cy="84620"/>
            </a:xfrm>
            <a:custGeom>
              <a:avLst/>
              <a:gdLst/>
              <a:ahLst/>
              <a:cxnLst/>
              <a:rect l="l" t="t" r="r" b="b"/>
              <a:pathLst>
                <a:path w="15792" h="26097" extrusionOk="0">
                  <a:moveTo>
                    <a:pt x="0" y="0"/>
                  </a:moveTo>
                  <a:lnTo>
                    <a:pt x="0" y="22268"/>
                  </a:lnTo>
                  <a:lnTo>
                    <a:pt x="8607" y="17609"/>
                  </a:lnTo>
                  <a:lnTo>
                    <a:pt x="15793" y="26098"/>
                  </a:lnTo>
                  <a:lnTo>
                    <a:pt x="15793" y="3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7666895" y="3071923"/>
              <a:ext cx="2302" cy="3453"/>
            </a:xfrm>
            <a:custGeom>
              <a:avLst/>
              <a:gdLst/>
              <a:ahLst/>
              <a:cxnLst/>
              <a:rect l="l" t="t" r="r" b="b"/>
              <a:pathLst>
                <a:path w="710" h="1065" extrusionOk="0">
                  <a:moveTo>
                    <a:pt x="0" y="1066"/>
                  </a:moveTo>
                  <a:lnTo>
                    <a:pt x="711" y="0"/>
                  </a:lnTo>
                  <a:cubicBezTo>
                    <a:pt x="276" y="671"/>
                    <a:pt x="0" y="1066"/>
                    <a:pt x="0" y="1066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6960997" y="2473925"/>
              <a:ext cx="1568242" cy="359862"/>
            </a:xfrm>
            <a:custGeom>
              <a:avLst/>
              <a:gdLst/>
              <a:ahLst/>
              <a:cxnLst/>
              <a:rect l="l" t="t" r="r" b="b"/>
              <a:pathLst>
                <a:path w="483652" h="110983" extrusionOk="0">
                  <a:moveTo>
                    <a:pt x="221730" y="110984"/>
                  </a:moveTo>
                  <a:lnTo>
                    <a:pt x="0" y="46431"/>
                  </a:lnTo>
                  <a:lnTo>
                    <a:pt x="270016" y="0"/>
                  </a:lnTo>
                  <a:lnTo>
                    <a:pt x="483653" y="44417"/>
                  </a:lnTo>
                  <a:lnTo>
                    <a:pt x="236930" y="107114"/>
                  </a:lnTo>
                  <a:lnTo>
                    <a:pt x="221730" y="11098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7010660" y="2667839"/>
              <a:ext cx="677293" cy="373562"/>
            </a:xfrm>
            <a:custGeom>
              <a:avLst/>
              <a:gdLst/>
              <a:ahLst/>
              <a:cxnLst/>
              <a:rect l="l" t="t" r="r" b="b"/>
              <a:pathLst>
                <a:path w="208880" h="115208" extrusionOk="0">
                  <a:moveTo>
                    <a:pt x="7896" y="0"/>
                  </a:moveTo>
                  <a:lnTo>
                    <a:pt x="203174" y="55117"/>
                  </a:lnTo>
                  <a:cubicBezTo>
                    <a:pt x="203174" y="55117"/>
                    <a:pt x="218256" y="90177"/>
                    <a:pt x="199383" y="115208"/>
                  </a:cubicBezTo>
                  <a:lnTo>
                    <a:pt x="0" y="54327"/>
                  </a:lnTo>
                  <a:cubicBezTo>
                    <a:pt x="8686" y="34191"/>
                    <a:pt x="8410" y="9634"/>
                    <a:pt x="7896" y="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6959847" y="2617920"/>
              <a:ext cx="1612758" cy="457543"/>
            </a:xfrm>
            <a:custGeom>
              <a:avLst/>
              <a:gdLst/>
              <a:ahLst/>
              <a:cxnLst/>
              <a:rect l="l" t="t" r="r" b="b"/>
              <a:pathLst>
                <a:path w="497381" h="141108" extrusionOk="0">
                  <a:moveTo>
                    <a:pt x="23571" y="15398"/>
                  </a:moveTo>
                  <a:lnTo>
                    <a:pt x="0" y="8725"/>
                  </a:lnTo>
                  <a:lnTo>
                    <a:pt x="355" y="2014"/>
                  </a:lnTo>
                  <a:lnTo>
                    <a:pt x="222085" y="66566"/>
                  </a:lnTo>
                  <a:lnTo>
                    <a:pt x="237286" y="62697"/>
                  </a:lnTo>
                  <a:lnTo>
                    <a:pt x="484008" y="0"/>
                  </a:lnTo>
                  <a:cubicBezTo>
                    <a:pt x="484008" y="0"/>
                    <a:pt x="516344" y="22821"/>
                    <a:pt x="480455" y="66172"/>
                  </a:cubicBezTo>
                  <a:lnTo>
                    <a:pt x="218098" y="141108"/>
                  </a:lnTo>
                  <a:cubicBezTo>
                    <a:pt x="218098" y="141108"/>
                    <a:pt x="218374" y="140753"/>
                    <a:pt x="218808" y="140042"/>
                  </a:cubicBezTo>
                  <a:lnTo>
                    <a:pt x="218098" y="141108"/>
                  </a:lnTo>
                  <a:lnTo>
                    <a:pt x="1777" y="70199"/>
                  </a:lnTo>
                  <a:lnTo>
                    <a:pt x="12871" y="68856"/>
                  </a:lnTo>
                  <a:lnTo>
                    <a:pt x="15635" y="69725"/>
                  </a:lnTo>
                  <a:lnTo>
                    <a:pt x="215018" y="130606"/>
                  </a:lnTo>
                  <a:cubicBezTo>
                    <a:pt x="233930" y="105574"/>
                    <a:pt x="218808" y="70515"/>
                    <a:pt x="218808" y="70515"/>
                  </a:cubicBezTo>
                  <a:lnTo>
                    <a:pt x="23531" y="153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7030481" y="2701228"/>
              <a:ext cx="650381" cy="205490"/>
            </a:xfrm>
            <a:custGeom>
              <a:avLst/>
              <a:gdLst/>
              <a:ahLst/>
              <a:cxnLst/>
              <a:rect l="l" t="t" r="r" b="b"/>
              <a:pathLst>
                <a:path w="200580" h="63374" extrusionOk="0">
                  <a:moveTo>
                    <a:pt x="198600" y="63335"/>
                  </a:moveTo>
                  <a:cubicBezTo>
                    <a:pt x="198600" y="63335"/>
                    <a:pt x="198205" y="63335"/>
                    <a:pt x="198047" y="63256"/>
                  </a:cubicBezTo>
                  <a:lnTo>
                    <a:pt x="1388" y="3836"/>
                  </a:lnTo>
                  <a:cubicBezTo>
                    <a:pt x="361" y="3520"/>
                    <a:pt x="-231" y="2414"/>
                    <a:pt x="85" y="1388"/>
                  </a:cubicBezTo>
                  <a:cubicBezTo>
                    <a:pt x="401" y="361"/>
                    <a:pt x="1507" y="-231"/>
                    <a:pt x="2533" y="85"/>
                  </a:cubicBezTo>
                  <a:lnTo>
                    <a:pt x="199192" y="59505"/>
                  </a:lnTo>
                  <a:cubicBezTo>
                    <a:pt x="200219" y="59821"/>
                    <a:pt x="200811" y="60927"/>
                    <a:pt x="200495" y="61953"/>
                  </a:cubicBezTo>
                  <a:cubicBezTo>
                    <a:pt x="200219" y="62822"/>
                    <a:pt x="199468" y="63375"/>
                    <a:pt x="198600" y="63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7026001" y="2755497"/>
              <a:ext cx="668302" cy="201136"/>
            </a:xfrm>
            <a:custGeom>
              <a:avLst/>
              <a:gdLst/>
              <a:ahLst/>
              <a:cxnLst/>
              <a:rect l="l" t="t" r="r" b="b"/>
              <a:pathLst>
                <a:path w="206107" h="62031" extrusionOk="0">
                  <a:moveTo>
                    <a:pt x="204127" y="62032"/>
                  </a:moveTo>
                  <a:cubicBezTo>
                    <a:pt x="204127" y="62032"/>
                    <a:pt x="203772" y="62032"/>
                    <a:pt x="203574" y="61953"/>
                  </a:cubicBezTo>
                  <a:lnTo>
                    <a:pt x="1427" y="3875"/>
                  </a:lnTo>
                  <a:cubicBezTo>
                    <a:pt x="361" y="3559"/>
                    <a:pt x="-231" y="2493"/>
                    <a:pt x="85" y="1427"/>
                  </a:cubicBezTo>
                  <a:cubicBezTo>
                    <a:pt x="401" y="361"/>
                    <a:pt x="1467" y="-231"/>
                    <a:pt x="2533" y="85"/>
                  </a:cubicBezTo>
                  <a:lnTo>
                    <a:pt x="204680" y="58163"/>
                  </a:lnTo>
                  <a:cubicBezTo>
                    <a:pt x="205746" y="58479"/>
                    <a:pt x="206338" y="59545"/>
                    <a:pt x="206022" y="60611"/>
                  </a:cubicBezTo>
                  <a:cubicBezTo>
                    <a:pt x="205785" y="61479"/>
                    <a:pt x="204996" y="62032"/>
                    <a:pt x="204127" y="620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7016914" y="2800981"/>
              <a:ext cx="668555" cy="205189"/>
            </a:xfrm>
            <a:custGeom>
              <a:avLst/>
              <a:gdLst/>
              <a:ahLst/>
              <a:cxnLst/>
              <a:rect l="l" t="t" r="r" b="b"/>
              <a:pathLst>
                <a:path w="206185" h="63281" extrusionOk="0">
                  <a:moveTo>
                    <a:pt x="204206" y="63281"/>
                  </a:moveTo>
                  <a:cubicBezTo>
                    <a:pt x="204206" y="63281"/>
                    <a:pt x="203851" y="63281"/>
                    <a:pt x="203653" y="63202"/>
                  </a:cubicBezTo>
                  <a:lnTo>
                    <a:pt x="1427" y="3861"/>
                  </a:lnTo>
                  <a:cubicBezTo>
                    <a:pt x="361" y="3545"/>
                    <a:pt x="-231" y="2440"/>
                    <a:pt x="85" y="1413"/>
                  </a:cubicBezTo>
                  <a:cubicBezTo>
                    <a:pt x="401" y="347"/>
                    <a:pt x="1467" y="-206"/>
                    <a:pt x="2533" y="71"/>
                  </a:cubicBezTo>
                  <a:lnTo>
                    <a:pt x="204759" y="59412"/>
                  </a:lnTo>
                  <a:cubicBezTo>
                    <a:pt x="205825" y="59728"/>
                    <a:pt x="206417" y="60833"/>
                    <a:pt x="206101" y="61860"/>
                  </a:cubicBezTo>
                  <a:cubicBezTo>
                    <a:pt x="205864" y="62728"/>
                    <a:pt x="205075" y="63281"/>
                    <a:pt x="204206" y="632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7673470" y="2611437"/>
              <a:ext cx="862122" cy="228726"/>
            </a:xfrm>
            <a:custGeom>
              <a:avLst/>
              <a:gdLst/>
              <a:ahLst/>
              <a:cxnLst/>
              <a:rect l="l" t="t" r="r" b="b"/>
              <a:pathLst>
                <a:path w="265882" h="70540" extrusionOk="0">
                  <a:moveTo>
                    <a:pt x="1960" y="70540"/>
                  </a:moveTo>
                  <a:cubicBezTo>
                    <a:pt x="1091" y="70540"/>
                    <a:pt x="262" y="69948"/>
                    <a:pt x="65" y="69040"/>
                  </a:cubicBezTo>
                  <a:cubicBezTo>
                    <a:pt x="-212" y="67974"/>
                    <a:pt x="420" y="66908"/>
                    <a:pt x="1486" y="66631"/>
                  </a:cubicBezTo>
                  <a:lnTo>
                    <a:pt x="263409" y="65"/>
                  </a:lnTo>
                  <a:cubicBezTo>
                    <a:pt x="264435" y="-212"/>
                    <a:pt x="265541" y="420"/>
                    <a:pt x="265817" y="1486"/>
                  </a:cubicBezTo>
                  <a:cubicBezTo>
                    <a:pt x="266094" y="2552"/>
                    <a:pt x="265462" y="3618"/>
                    <a:pt x="264396" y="3895"/>
                  </a:cubicBezTo>
                  <a:lnTo>
                    <a:pt x="2473" y="70461"/>
                  </a:lnTo>
                  <a:cubicBezTo>
                    <a:pt x="2473" y="70461"/>
                    <a:pt x="2157" y="70540"/>
                    <a:pt x="1999" y="705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7722792" y="2814775"/>
              <a:ext cx="78365" cy="231080"/>
            </a:xfrm>
            <a:custGeom>
              <a:avLst/>
              <a:gdLst/>
              <a:ahLst/>
              <a:cxnLst/>
              <a:rect l="l" t="t" r="r" b="b"/>
              <a:pathLst>
                <a:path w="24168" h="71266" extrusionOk="0">
                  <a:moveTo>
                    <a:pt x="17700" y="71266"/>
                  </a:moveTo>
                  <a:cubicBezTo>
                    <a:pt x="17464" y="71266"/>
                    <a:pt x="17226" y="71227"/>
                    <a:pt x="16990" y="71108"/>
                  </a:cubicBezTo>
                  <a:cubicBezTo>
                    <a:pt x="15963" y="70714"/>
                    <a:pt x="15489" y="69569"/>
                    <a:pt x="15884" y="68542"/>
                  </a:cubicBezTo>
                  <a:cubicBezTo>
                    <a:pt x="16042" y="68108"/>
                    <a:pt x="32348" y="25862"/>
                    <a:pt x="842" y="3594"/>
                  </a:cubicBezTo>
                  <a:cubicBezTo>
                    <a:pt x="-66" y="2963"/>
                    <a:pt x="-264" y="1739"/>
                    <a:pt x="368" y="831"/>
                  </a:cubicBezTo>
                  <a:cubicBezTo>
                    <a:pt x="999" y="-38"/>
                    <a:pt x="2223" y="-275"/>
                    <a:pt x="3132" y="357"/>
                  </a:cubicBezTo>
                  <a:cubicBezTo>
                    <a:pt x="37165" y="24441"/>
                    <a:pt x="19714" y="69529"/>
                    <a:pt x="19556" y="70003"/>
                  </a:cubicBezTo>
                  <a:cubicBezTo>
                    <a:pt x="19240" y="70793"/>
                    <a:pt x="18490" y="71227"/>
                    <a:pt x="17740" y="71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6"/>
            <p:cNvSpPr/>
            <p:nvPr/>
          </p:nvSpPr>
          <p:spPr>
            <a:xfrm>
              <a:off x="7763877" y="2806547"/>
              <a:ext cx="78553" cy="230091"/>
            </a:xfrm>
            <a:custGeom>
              <a:avLst/>
              <a:gdLst/>
              <a:ahLst/>
              <a:cxnLst/>
              <a:rect l="l" t="t" r="r" b="b"/>
              <a:pathLst>
                <a:path w="24226" h="70961" extrusionOk="0">
                  <a:moveTo>
                    <a:pt x="17779" y="70961"/>
                  </a:moveTo>
                  <a:cubicBezTo>
                    <a:pt x="17542" y="70961"/>
                    <a:pt x="17306" y="70922"/>
                    <a:pt x="17069" y="70803"/>
                  </a:cubicBezTo>
                  <a:cubicBezTo>
                    <a:pt x="16042" y="70409"/>
                    <a:pt x="15568" y="69264"/>
                    <a:pt x="15963" y="68237"/>
                  </a:cubicBezTo>
                  <a:cubicBezTo>
                    <a:pt x="16121" y="67803"/>
                    <a:pt x="32309" y="25873"/>
                    <a:pt x="842" y="3605"/>
                  </a:cubicBezTo>
                  <a:cubicBezTo>
                    <a:pt x="-67" y="2974"/>
                    <a:pt x="-264" y="1750"/>
                    <a:pt x="368" y="842"/>
                  </a:cubicBezTo>
                  <a:cubicBezTo>
                    <a:pt x="1000" y="-66"/>
                    <a:pt x="2224" y="-264"/>
                    <a:pt x="3132" y="368"/>
                  </a:cubicBezTo>
                  <a:cubicBezTo>
                    <a:pt x="37165" y="24452"/>
                    <a:pt x="19833" y="69224"/>
                    <a:pt x="19674" y="69698"/>
                  </a:cubicBezTo>
                  <a:cubicBezTo>
                    <a:pt x="19358" y="70488"/>
                    <a:pt x="18609" y="70922"/>
                    <a:pt x="17858" y="709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6"/>
            <p:cNvSpPr/>
            <p:nvPr/>
          </p:nvSpPr>
          <p:spPr>
            <a:xfrm>
              <a:off x="8328726" y="2660665"/>
              <a:ext cx="76315" cy="216998"/>
            </a:xfrm>
            <a:custGeom>
              <a:avLst/>
              <a:gdLst/>
              <a:ahLst/>
              <a:cxnLst/>
              <a:rect l="l" t="t" r="r" b="b"/>
              <a:pathLst>
                <a:path w="23536" h="66923" extrusionOk="0">
                  <a:moveTo>
                    <a:pt x="16279" y="66923"/>
                  </a:moveTo>
                  <a:cubicBezTo>
                    <a:pt x="16003" y="66923"/>
                    <a:pt x="15687" y="66844"/>
                    <a:pt x="15450" y="66726"/>
                  </a:cubicBezTo>
                  <a:cubicBezTo>
                    <a:pt x="14463" y="66252"/>
                    <a:pt x="14068" y="65068"/>
                    <a:pt x="14502" y="64081"/>
                  </a:cubicBezTo>
                  <a:cubicBezTo>
                    <a:pt x="15252" y="62541"/>
                    <a:pt x="32230" y="25783"/>
                    <a:pt x="842" y="3594"/>
                  </a:cubicBezTo>
                  <a:cubicBezTo>
                    <a:pt x="-66" y="2963"/>
                    <a:pt x="-264" y="1739"/>
                    <a:pt x="368" y="831"/>
                  </a:cubicBezTo>
                  <a:cubicBezTo>
                    <a:pt x="1000" y="-38"/>
                    <a:pt x="2224" y="-275"/>
                    <a:pt x="3132" y="357"/>
                  </a:cubicBezTo>
                  <a:cubicBezTo>
                    <a:pt x="37283" y="24480"/>
                    <a:pt x="18293" y="65344"/>
                    <a:pt x="18095" y="65778"/>
                  </a:cubicBezTo>
                  <a:cubicBezTo>
                    <a:pt x="17740" y="66489"/>
                    <a:pt x="17069" y="66884"/>
                    <a:pt x="16319" y="668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6"/>
            <p:cNvSpPr/>
            <p:nvPr/>
          </p:nvSpPr>
          <p:spPr>
            <a:xfrm>
              <a:off x="8367509" y="2650939"/>
              <a:ext cx="78028" cy="214566"/>
            </a:xfrm>
            <a:custGeom>
              <a:avLst/>
              <a:gdLst/>
              <a:ahLst/>
              <a:cxnLst/>
              <a:rect l="l" t="t" r="r" b="b"/>
              <a:pathLst>
                <a:path w="24064" h="66173" extrusionOk="0">
                  <a:moveTo>
                    <a:pt x="17464" y="66173"/>
                  </a:moveTo>
                  <a:cubicBezTo>
                    <a:pt x="17187" y="66173"/>
                    <a:pt x="16911" y="66134"/>
                    <a:pt x="16634" y="66015"/>
                  </a:cubicBezTo>
                  <a:cubicBezTo>
                    <a:pt x="15647" y="65581"/>
                    <a:pt x="15213" y="64397"/>
                    <a:pt x="15647" y="63409"/>
                  </a:cubicBezTo>
                  <a:cubicBezTo>
                    <a:pt x="16358" y="61870"/>
                    <a:pt x="32230" y="25823"/>
                    <a:pt x="842" y="3594"/>
                  </a:cubicBezTo>
                  <a:cubicBezTo>
                    <a:pt x="-66" y="2963"/>
                    <a:pt x="-264" y="1739"/>
                    <a:pt x="368" y="831"/>
                  </a:cubicBezTo>
                  <a:cubicBezTo>
                    <a:pt x="999" y="-38"/>
                    <a:pt x="2223" y="-275"/>
                    <a:pt x="3132" y="357"/>
                  </a:cubicBezTo>
                  <a:cubicBezTo>
                    <a:pt x="37244" y="24480"/>
                    <a:pt x="19438" y="64633"/>
                    <a:pt x="19280" y="65028"/>
                  </a:cubicBezTo>
                  <a:cubicBezTo>
                    <a:pt x="18964" y="65739"/>
                    <a:pt x="18214" y="66173"/>
                    <a:pt x="17464" y="661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6"/>
            <p:cNvSpPr/>
            <p:nvPr/>
          </p:nvSpPr>
          <p:spPr>
            <a:xfrm>
              <a:off x="7386844" y="2544459"/>
              <a:ext cx="657501" cy="210192"/>
            </a:xfrm>
            <a:custGeom>
              <a:avLst/>
              <a:gdLst/>
              <a:ahLst/>
              <a:cxnLst/>
              <a:rect l="l" t="t" r="r" b="b"/>
              <a:pathLst>
                <a:path w="202776" h="64824" extrusionOk="0">
                  <a:moveTo>
                    <a:pt x="97479" y="2920"/>
                  </a:moveTo>
                  <a:cubicBezTo>
                    <a:pt x="153425" y="-4503"/>
                    <a:pt x="200566" y="2722"/>
                    <a:pt x="202699" y="18989"/>
                  </a:cubicBezTo>
                  <a:cubicBezTo>
                    <a:pt x="204870" y="35295"/>
                    <a:pt x="161243" y="54483"/>
                    <a:pt x="105297" y="61905"/>
                  </a:cubicBezTo>
                  <a:cubicBezTo>
                    <a:pt x="49351" y="69328"/>
                    <a:pt x="2210" y="62103"/>
                    <a:pt x="78" y="45836"/>
                  </a:cubicBezTo>
                  <a:cubicBezTo>
                    <a:pt x="-2094" y="29530"/>
                    <a:pt x="41534" y="10342"/>
                    <a:pt x="97479" y="29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6"/>
            <p:cNvSpPr/>
            <p:nvPr/>
          </p:nvSpPr>
          <p:spPr>
            <a:xfrm>
              <a:off x="7380386" y="2538270"/>
              <a:ext cx="670293" cy="222533"/>
            </a:xfrm>
            <a:custGeom>
              <a:avLst/>
              <a:gdLst/>
              <a:ahLst/>
              <a:cxnLst/>
              <a:rect l="l" t="t" r="r" b="b"/>
              <a:pathLst>
                <a:path w="206721" h="68630" extrusionOk="0">
                  <a:moveTo>
                    <a:pt x="65320" y="68630"/>
                  </a:moveTo>
                  <a:cubicBezTo>
                    <a:pt x="30537" y="68630"/>
                    <a:pt x="1991" y="62155"/>
                    <a:pt x="96" y="47981"/>
                  </a:cubicBezTo>
                  <a:cubicBezTo>
                    <a:pt x="-2510" y="28280"/>
                    <a:pt x="48422" y="9566"/>
                    <a:pt x="99195" y="2854"/>
                  </a:cubicBezTo>
                  <a:lnTo>
                    <a:pt x="99195" y="2854"/>
                  </a:lnTo>
                  <a:cubicBezTo>
                    <a:pt x="149969" y="-3858"/>
                    <a:pt x="204020" y="959"/>
                    <a:pt x="206626" y="20621"/>
                  </a:cubicBezTo>
                  <a:cubicBezTo>
                    <a:pt x="209231" y="40322"/>
                    <a:pt x="158300" y="59036"/>
                    <a:pt x="107526" y="65748"/>
                  </a:cubicBezTo>
                  <a:cubicBezTo>
                    <a:pt x="93313" y="67643"/>
                    <a:pt x="78823" y="68630"/>
                    <a:pt x="65281" y="68630"/>
                  </a:cubicBezTo>
                  <a:close/>
                  <a:moveTo>
                    <a:pt x="99472" y="4828"/>
                  </a:moveTo>
                  <a:lnTo>
                    <a:pt x="99748" y="6802"/>
                  </a:lnTo>
                  <a:cubicBezTo>
                    <a:pt x="40328" y="14659"/>
                    <a:pt x="2267" y="34202"/>
                    <a:pt x="4044" y="47508"/>
                  </a:cubicBezTo>
                  <a:cubicBezTo>
                    <a:pt x="5821" y="60813"/>
                    <a:pt x="47632" y="69775"/>
                    <a:pt x="107052" y="61879"/>
                  </a:cubicBezTo>
                  <a:cubicBezTo>
                    <a:pt x="166473" y="54022"/>
                    <a:pt x="204533" y="34479"/>
                    <a:pt x="202756" y="21173"/>
                  </a:cubicBezTo>
                  <a:cubicBezTo>
                    <a:pt x="200980" y="7868"/>
                    <a:pt x="159168" y="-1095"/>
                    <a:pt x="99748" y="6802"/>
                  </a:cubicBezTo>
                  <a:lnTo>
                    <a:pt x="99472" y="482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6"/>
            <p:cNvSpPr/>
            <p:nvPr/>
          </p:nvSpPr>
          <p:spPr>
            <a:xfrm>
              <a:off x="7859065" y="2745321"/>
              <a:ext cx="489968" cy="141159"/>
            </a:xfrm>
            <a:custGeom>
              <a:avLst/>
              <a:gdLst/>
              <a:ahLst/>
              <a:cxnLst/>
              <a:rect l="l" t="t" r="r" b="b"/>
              <a:pathLst>
                <a:path w="151108" h="43534" extrusionOk="0">
                  <a:moveTo>
                    <a:pt x="1960" y="43535"/>
                  </a:moveTo>
                  <a:cubicBezTo>
                    <a:pt x="1092" y="43535"/>
                    <a:pt x="302" y="42942"/>
                    <a:pt x="65" y="42074"/>
                  </a:cubicBezTo>
                  <a:cubicBezTo>
                    <a:pt x="-211" y="41008"/>
                    <a:pt x="420" y="39942"/>
                    <a:pt x="1447" y="39665"/>
                  </a:cubicBezTo>
                  <a:lnTo>
                    <a:pt x="148635" y="65"/>
                  </a:lnTo>
                  <a:cubicBezTo>
                    <a:pt x="149701" y="-211"/>
                    <a:pt x="150767" y="420"/>
                    <a:pt x="151044" y="1447"/>
                  </a:cubicBezTo>
                  <a:cubicBezTo>
                    <a:pt x="151320" y="2473"/>
                    <a:pt x="150688" y="3579"/>
                    <a:pt x="149662" y="3855"/>
                  </a:cubicBezTo>
                  <a:lnTo>
                    <a:pt x="2473" y="43456"/>
                  </a:lnTo>
                  <a:cubicBezTo>
                    <a:pt x="2473" y="43456"/>
                    <a:pt x="2118" y="43535"/>
                    <a:pt x="1960" y="435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6"/>
            <p:cNvSpPr/>
            <p:nvPr/>
          </p:nvSpPr>
          <p:spPr>
            <a:xfrm>
              <a:off x="7873913" y="2800362"/>
              <a:ext cx="489968" cy="141033"/>
            </a:xfrm>
            <a:custGeom>
              <a:avLst/>
              <a:gdLst/>
              <a:ahLst/>
              <a:cxnLst/>
              <a:rect l="l" t="t" r="r" b="b"/>
              <a:pathLst>
                <a:path w="151108" h="43495" extrusionOk="0">
                  <a:moveTo>
                    <a:pt x="1960" y="43495"/>
                  </a:moveTo>
                  <a:cubicBezTo>
                    <a:pt x="1092" y="43495"/>
                    <a:pt x="302" y="42903"/>
                    <a:pt x="65" y="42034"/>
                  </a:cubicBezTo>
                  <a:cubicBezTo>
                    <a:pt x="-211" y="40968"/>
                    <a:pt x="420" y="39902"/>
                    <a:pt x="1447" y="39626"/>
                  </a:cubicBezTo>
                  <a:lnTo>
                    <a:pt x="148635" y="65"/>
                  </a:lnTo>
                  <a:cubicBezTo>
                    <a:pt x="149701" y="-211"/>
                    <a:pt x="150767" y="420"/>
                    <a:pt x="151044" y="1447"/>
                  </a:cubicBezTo>
                  <a:cubicBezTo>
                    <a:pt x="151320" y="2513"/>
                    <a:pt x="150688" y="3579"/>
                    <a:pt x="149662" y="3855"/>
                  </a:cubicBezTo>
                  <a:lnTo>
                    <a:pt x="2473" y="43416"/>
                  </a:lnTo>
                  <a:cubicBezTo>
                    <a:pt x="2473" y="43416"/>
                    <a:pt x="2118" y="43495"/>
                    <a:pt x="1960" y="4349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0" name="Google Shape;1060;p36"/>
          <p:cNvSpPr/>
          <p:nvPr/>
        </p:nvSpPr>
        <p:spPr>
          <a:xfrm>
            <a:off x="7743550" y="4240993"/>
            <a:ext cx="980775" cy="1341975"/>
          </a:xfrm>
          <a:custGeom>
            <a:avLst/>
            <a:gdLst/>
            <a:ahLst/>
            <a:cxnLst/>
            <a:rect l="l" t="t" r="r" b="b"/>
            <a:pathLst>
              <a:path w="39231" h="53679" extrusionOk="0">
                <a:moveTo>
                  <a:pt x="0" y="53679"/>
                </a:moveTo>
                <a:cubicBezTo>
                  <a:pt x="14304" y="41758"/>
                  <a:pt x="34319" y="2421"/>
                  <a:pt x="15843" y="113"/>
                </a:cubicBezTo>
                <a:cubicBezTo>
                  <a:pt x="12216" y="-340"/>
                  <a:pt x="7544" y="3625"/>
                  <a:pt x="7544" y="7280"/>
                </a:cubicBezTo>
                <a:cubicBezTo>
                  <a:pt x="7544" y="10841"/>
                  <a:pt x="11349" y="14032"/>
                  <a:pt x="14712" y="15202"/>
                </a:cubicBezTo>
                <a:cubicBezTo>
                  <a:pt x="19462" y="16854"/>
                  <a:pt x="25379" y="17598"/>
                  <a:pt x="29801" y="15202"/>
                </a:cubicBezTo>
                <a:cubicBezTo>
                  <a:pt x="34378" y="12722"/>
                  <a:pt x="37586" y="7692"/>
                  <a:pt x="39231" y="2753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61" name="Google Shape;1061;p36"/>
          <p:cNvGrpSpPr/>
          <p:nvPr/>
        </p:nvGrpSpPr>
        <p:grpSpPr>
          <a:xfrm>
            <a:off x="-645300" y="3228391"/>
            <a:ext cx="2671069" cy="1854134"/>
            <a:chOff x="-381750" y="3228391"/>
            <a:chExt cx="2671069" cy="1854134"/>
          </a:xfrm>
        </p:grpSpPr>
        <p:sp>
          <p:nvSpPr>
            <p:cNvPr id="1062" name="Google Shape;1062;p36"/>
            <p:cNvSpPr/>
            <p:nvPr/>
          </p:nvSpPr>
          <p:spPr>
            <a:xfrm rot="-3867775" flipH="1">
              <a:off x="1522024" y="4265550"/>
              <a:ext cx="675895" cy="628746"/>
            </a:xfrm>
            <a:custGeom>
              <a:avLst/>
              <a:gdLst/>
              <a:ahLst/>
              <a:cxnLst/>
              <a:rect l="l" t="t" r="r" b="b"/>
              <a:pathLst>
                <a:path w="161875" h="150583" extrusionOk="0">
                  <a:moveTo>
                    <a:pt x="86070" y="0"/>
                  </a:moveTo>
                  <a:cubicBezTo>
                    <a:pt x="90019" y="12121"/>
                    <a:pt x="100758" y="56104"/>
                    <a:pt x="100758" y="56104"/>
                  </a:cubicBezTo>
                  <a:cubicBezTo>
                    <a:pt x="100758" y="56104"/>
                    <a:pt x="156151" y="22386"/>
                    <a:pt x="154058" y="25150"/>
                  </a:cubicBezTo>
                  <a:cubicBezTo>
                    <a:pt x="151966" y="27953"/>
                    <a:pt x="119038" y="71778"/>
                    <a:pt x="119038" y="71778"/>
                  </a:cubicBezTo>
                  <a:lnTo>
                    <a:pt x="161876" y="113826"/>
                  </a:lnTo>
                  <a:lnTo>
                    <a:pt x="113905" y="93375"/>
                  </a:lnTo>
                  <a:lnTo>
                    <a:pt x="104864" y="150584"/>
                  </a:lnTo>
                  <a:lnTo>
                    <a:pt x="90927" y="100916"/>
                  </a:lnTo>
                  <a:lnTo>
                    <a:pt x="45996" y="137673"/>
                  </a:lnTo>
                  <a:lnTo>
                    <a:pt x="77266" y="84768"/>
                  </a:lnTo>
                  <a:lnTo>
                    <a:pt x="0" y="50260"/>
                  </a:lnTo>
                  <a:lnTo>
                    <a:pt x="77937" y="64750"/>
                  </a:lnTo>
                  <a:lnTo>
                    <a:pt x="86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6"/>
            <p:cNvSpPr/>
            <p:nvPr/>
          </p:nvSpPr>
          <p:spPr>
            <a:xfrm rot="10080639" flipH="1">
              <a:off x="696679" y="3291745"/>
              <a:ext cx="676006" cy="628849"/>
            </a:xfrm>
            <a:custGeom>
              <a:avLst/>
              <a:gdLst/>
              <a:ahLst/>
              <a:cxnLst/>
              <a:rect l="l" t="t" r="r" b="b"/>
              <a:pathLst>
                <a:path w="161875" h="150583" extrusionOk="0">
                  <a:moveTo>
                    <a:pt x="86070" y="0"/>
                  </a:moveTo>
                  <a:cubicBezTo>
                    <a:pt x="90019" y="12121"/>
                    <a:pt x="100758" y="56104"/>
                    <a:pt x="100758" y="56104"/>
                  </a:cubicBezTo>
                  <a:cubicBezTo>
                    <a:pt x="100758" y="56104"/>
                    <a:pt x="156151" y="22386"/>
                    <a:pt x="154058" y="25150"/>
                  </a:cubicBezTo>
                  <a:cubicBezTo>
                    <a:pt x="151966" y="27953"/>
                    <a:pt x="119038" y="71778"/>
                    <a:pt x="119038" y="71778"/>
                  </a:cubicBezTo>
                  <a:lnTo>
                    <a:pt x="161876" y="113826"/>
                  </a:lnTo>
                  <a:lnTo>
                    <a:pt x="113905" y="93375"/>
                  </a:lnTo>
                  <a:lnTo>
                    <a:pt x="104864" y="150584"/>
                  </a:lnTo>
                  <a:lnTo>
                    <a:pt x="90927" y="100916"/>
                  </a:lnTo>
                  <a:lnTo>
                    <a:pt x="45996" y="137673"/>
                  </a:lnTo>
                  <a:lnTo>
                    <a:pt x="77266" y="84768"/>
                  </a:lnTo>
                  <a:lnTo>
                    <a:pt x="0" y="50260"/>
                  </a:lnTo>
                  <a:lnTo>
                    <a:pt x="77937" y="64750"/>
                  </a:lnTo>
                  <a:lnTo>
                    <a:pt x="86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6"/>
            <p:cNvSpPr/>
            <p:nvPr/>
          </p:nvSpPr>
          <p:spPr>
            <a:xfrm>
              <a:off x="-381750" y="4139475"/>
              <a:ext cx="1735250" cy="943050"/>
            </a:xfrm>
            <a:custGeom>
              <a:avLst/>
              <a:gdLst/>
              <a:ahLst/>
              <a:cxnLst/>
              <a:rect l="l" t="t" r="r" b="b"/>
              <a:pathLst>
                <a:path w="69410" h="37722" extrusionOk="0">
                  <a:moveTo>
                    <a:pt x="0" y="37722"/>
                  </a:moveTo>
                  <a:cubicBezTo>
                    <a:pt x="4387" y="21643"/>
                    <a:pt x="16152" y="0"/>
                    <a:pt x="32819" y="0"/>
                  </a:cubicBezTo>
                  <a:cubicBezTo>
                    <a:pt x="40255" y="0"/>
                    <a:pt x="49024" y="1591"/>
                    <a:pt x="53944" y="7167"/>
                  </a:cubicBezTo>
                  <a:cubicBezTo>
                    <a:pt x="60110" y="14154"/>
                    <a:pt x="62610" y="29116"/>
                    <a:pt x="55452" y="35082"/>
                  </a:cubicBezTo>
                  <a:cubicBezTo>
                    <a:pt x="52924" y="37189"/>
                    <a:pt x="49025" y="31499"/>
                    <a:pt x="48285" y="28292"/>
                  </a:cubicBezTo>
                  <a:cubicBezTo>
                    <a:pt x="45706" y="17116"/>
                    <a:pt x="57940" y="1131"/>
                    <a:pt x="69410" y="113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1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Ide </a:t>
            </a:r>
            <a:r>
              <a:rPr lang="en-US" dirty="0" err="1"/>
              <a:t>Projek</a:t>
            </a:r>
            <a:endParaRPr dirty="0"/>
          </a:p>
        </p:txBody>
      </p:sp>
      <p:sp>
        <p:nvSpPr>
          <p:cNvPr id="729" name="Google Shape;729;p31"/>
          <p:cNvSpPr txBox="1">
            <a:spLocks noGrp="1"/>
          </p:cNvSpPr>
          <p:nvPr>
            <p:ph type="subTitle" idx="1"/>
          </p:nvPr>
        </p:nvSpPr>
        <p:spPr>
          <a:xfrm>
            <a:off x="4391614" y="1345150"/>
            <a:ext cx="4032386" cy="25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Projek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ini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menggunakan</a:t>
            </a:r>
            <a:r>
              <a:rPr lang="en-US" dirty="0">
                <a:solidFill>
                  <a:schemeClr val="dk1"/>
                </a:solidFill>
              </a:rPr>
              <a:t> QR </a:t>
            </a:r>
            <a:r>
              <a:rPr lang="en-US" dirty="0" err="1">
                <a:solidFill>
                  <a:schemeClr val="dk1"/>
                </a:solidFill>
              </a:rPr>
              <a:t>kode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unik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untuk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absensi</a:t>
            </a:r>
            <a:r>
              <a:rPr lang="en-US" dirty="0">
                <a:solidFill>
                  <a:schemeClr val="dk1"/>
                </a:solidFill>
              </a:rPr>
              <a:t> dan GPT API </a:t>
            </a:r>
            <a:r>
              <a:rPr lang="en-US" dirty="0" err="1">
                <a:solidFill>
                  <a:schemeClr val="dk1"/>
                </a:solidFill>
              </a:rPr>
              <a:t>untuk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penilaian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otomatis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soal</a:t>
            </a:r>
            <a:r>
              <a:rPr lang="en-US" dirty="0">
                <a:solidFill>
                  <a:schemeClr val="dk1"/>
                </a:solidFill>
              </a:rPr>
              <a:t> essay. </a:t>
            </a:r>
            <a:r>
              <a:rPr lang="en-US" dirty="0" err="1">
                <a:solidFill>
                  <a:schemeClr val="dk1"/>
                </a:solidFill>
              </a:rPr>
              <a:t>Dosen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memberikan</a:t>
            </a:r>
            <a:r>
              <a:rPr lang="en-US" dirty="0">
                <a:solidFill>
                  <a:schemeClr val="dk1"/>
                </a:solidFill>
              </a:rPr>
              <a:t> QR </a:t>
            </a:r>
            <a:r>
              <a:rPr lang="en-US" dirty="0" err="1">
                <a:solidFill>
                  <a:schemeClr val="dk1"/>
                </a:solidFill>
              </a:rPr>
              <a:t>kode</a:t>
            </a:r>
            <a:r>
              <a:rPr lang="en-US" dirty="0">
                <a:solidFill>
                  <a:schemeClr val="dk1"/>
                </a:solidFill>
              </a:rPr>
              <a:t> yang </a:t>
            </a:r>
            <a:r>
              <a:rPr lang="en-US" dirty="0" err="1">
                <a:solidFill>
                  <a:schemeClr val="dk1"/>
                </a:solidFill>
              </a:rPr>
              <a:t>discan</a:t>
            </a:r>
            <a:r>
              <a:rPr lang="en-US" dirty="0">
                <a:solidFill>
                  <a:schemeClr val="dk1"/>
                </a:solidFill>
              </a:rPr>
              <a:t> oleh </a:t>
            </a:r>
            <a:r>
              <a:rPr lang="en-US" dirty="0" err="1">
                <a:solidFill>
                  <a:schemeClr val="dk1"/>
                </a:solidFill>
              </a:rPr>
              <a:t>mahasiswa</a:t>
            </a:r>
            <a:r>
              <a:rPr lang="en-US" dirty="0">
                <a:solidFill>
                  <a:schemeClr val="dk1"/>
                </a:solidFill>
              </a:rPr>
              <a:t>, data </a:t>
            </a:r>
            <a:r>
              <a:rPr lang="en-US" dirty="0" err="1">
                <a:solidFill>
                  <a:schemeClr val="dk1"/>
                </a:solidFill>
              </a:rPr>
              <a:t>absensi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masuk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otomatis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ke</a:t>
            </a:r>
            <a:r>
              <a:rPr lang="en-US" dirty="0">
                <a:solidFill>
                  <a:schemeClr val="dk1"/>
                </a:solidFill>
              </a:rPr>
              <a:t> database. </a:t>
            </a:r>
            <a:r>
              <a:rPr lang="en-US" dirty="0" err="1">
                <a:solidFill>
                  <a:schemeClr val="dk1"/>
                </a:solidFill>
              </a:rPr>
              <a:t>Mahasiswa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mengirim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jawaban</a:t>
            </a:r>
            <a:r>
              <a:rPr lang="en-US" dirty="0">
                <a:solidFill>
                  <a:schemeClr val="dk1"/>
                </a:solidFill>
              </a:rPr>
              <a:t> essay </a:t>
            </a:r>
            <a:r>
              <a:rPr lang="en-US" dirty="0" err="1">
                <a:solidFill>
                  <a:schemeClr val="dk1"/>
                </a:solidFill>
              </a:rPr>
              <a:t>melalui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aplikasi</a:t>
            </a:r>
            <a:r>
              <a:rPr lang="en-US" dirty="0">
                <a:solidFill>
                  <a:schemeClr val="dk1"/>
                </a:solidFill>
              </a:rPr>
              <a:t> Android </a:t>
            </a:r>
            <a:r>
              <a:rPr lang="en-US" dirty="0" err="1">
                <a:solidFill>
                  <a:schemeClr val="dk1"/>
                </a:solidFill>
              </a:rPr>
              <a:t>terhubung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ke</a:t>
            </a:r>
            <a:r>
              <a:rPr lang="en-US" dirty="0">
                <a:solidFill>
                  <a:schemeClr val="dk1"/>
                </a:solidFill>
              </a:rPr>
              <a:t> GPT API, yang </a:t>
            </a:r>
            <a:r>
              <a:rPr lang="en-US" dirty="0" err="1">
                <a:solidFill>
                  <a:schemeClr val="dk1"/>
                </a:solidFill>
              </a:rPr>
              <a:t>memberikan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nilai</a:t>
            </a:r>
            <a:r>
              <a:rPr lang="en-US" dirty="0">
                <a:solidFill>
                  <a:schemeClr val="dk1"/>
                </a:solidFill>
              </a:rPr>
              <a:t> 0-10 </a:t>
            </a:r>
            <a:r>
              <a:rPr lang="en-US" dirty="0" err="1">
                <a:solidFill>
                  <a:schemeClr val="dk1"/>
                </a:solidFill>
              </a:rPr>
              <a:t>berdasarkan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kunci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jawaban</a:t>
            </a:r>
            <a:r>
              <a:rPr lang="en-US" dirty="0">
                <a:solidFill>
                  <a:schemeClr val="dk1"/>
                </a:solidFill>
              </a:rPr>
              <a:t>. </a:t>
            </a:r>
            <a:r>
              <a:rPr lang="en-US" dirty="0" err="1">
                <a:solidFill>
                  <a:schemeClr val="dk1"/>
                </a:solidFill>
              </a:rPr>
              <a:t>Aplikasi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mengakumulasi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nilai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untuk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memberikan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nilai</a:t>
            </a:r>
            <a:r>
              <a:rPr lang="en-US" dirty="0">
                <a:solidFill>
                  <a:schemeClr val="dk1"/>
                </a:solidFill>
              </a:rPr>
              <a:t> total.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730" name="Google Shape;730;p31"/>
          <p:cNvGrpSpPr/>
          <p:nvPr/>
        </p:nvGrpSpPr>
        <p:grpSpPr>
          <a:xfrm flipH="1">
            <a:off x="719870" y="1823023"/>
            <a:ext cx="3554055" cy="2247979"/>
            <a:chOff x="4547284" y="1913093"/>
            <a:chExt cx="3329014" cy="2105638"/>
          </a:xfrm>
        </p:grpSpPr>
        <p:sp>
          <p:nvSpPr>
            <p:cNvPr id="731" name="Google Shape;731;p31"/>
            <p:cNvSpPr/>
            <p:nvPr/>
          </p:nvSpPr>
          <p:spPr>
            <a:xfrm>
              <a:off x="5370068" y="2101028"/>
              <a:ext cx="105956" cy="272515"/>
            </a:xfrm>
            <a:custGeom>
              <a:avLst/>
              <a:gdLst/>
              <a:ahLst/>
              <a:cxnLst/>
              <a:rect l="l" t="t" r="r" b="b"/>
              <a:pathLst>
                <a:path w="44011" h="113194" extrusionOk="0">
                  <a:moveTo>
                    <a:pt x="5003" y="34579"/>
                  </a:moveTo>
                  <a:cubicBezTo>
                    <a:pt x="8003" y="41685"/>
                    <a:pt x="11201" y="47015"/>
                    <a:pt x="8872" y="55109"/>
                  </a:cubicBezTo>
                  <a:cubicBezTo>
                    <a:pt x="7332" y="60400"/>
                    <a:pt x="4529" y="65296"/>
                    <a:pt x="2673" y="70507"/>
                  </a:cubicBezTo>
                  <a:cubicBezTo>
                    <a:pt x="-1591" y="82510"/>
                    <a:pt x="-1591" y="99566"/>
                    <a:pt x="8911" y="108252"/>
                  </a:cubicBezTo>
                  <a:cubicBezTo>
                    <a:pt x="14044" y="112476"/>
                    <a:pt x="21940" y="114135"/>
                    <a:pt x="28771" y="112674"/>
                  </a:cubicBezTo>
                  <a:cubicBezTo>
                    <a:pt x="39865" y="110265"/>
                    <a:pt x="41839" y="97355"/>
                    <a:pt x="43221" y="88511"/>
                  </a:cubicBezTo>
                  <a:cubicBezTo>
                    <a:pt x="44998" y="77180"/>
                    <a:pt x="43932" y="65335"/>
                    <a:pt x="38444" y="55228"/>
                  </a:cubicBezTo>
                  <a:cubicBezTo>
                    <a:pt x="34693" y="48279"/>
                    <a:pt x="29087" y="42396"/>
                    <a:pt x="25612" y="35250"/>
                  </a:cubicBezTo>
                  <a:cubicBezTo>
                    <a:pt x="21901" y="27669"/>
                    <a:pt x="20124" y="19339"/>
                    <a:pt x="18466" y="11126"/>
                  </a:cubicBezTo>
                  <a:cubicBezTo>
                    <a:pt x="17992" y="8679"/>
                    <a:pt x="17479" y="6152"/>
                    <a:pt x="16215" y="4020"/>
                  </a:cubicBezTo>
                  <a:cubicBezTo>
                    <a:pt x="12741" y="-1903"/>
                    <a:pt x="6069" y="-1113"/>
                    <a:pt x="3581" y="5283"/>
                  </a:cubicBezTo>
                  <a:cubicBezTo>
                    <a:pt x="-130" y="14759"/>
                    <a:pt x="1212" y="25656"/>
                    <a:pt x="5003" y="34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608533" y="2149267"/>
              <a:ext cx="203800" cy="243519"/>
            </a:xfrm>
            <a:custGeom>
              <a:avLst/>
              <a:gdLst/>
              <a:ahLst/>
              <a:cxnLst/>
              <a:rect l="l" t="t" r="r" b="b"/>
              <a:pathLst>
                <a:path w="84652" h="101150" extrusionOk="0">
                  <a:moveTo>
                    <a:pt x="65953" y="12137"/>
                  </a:moveTo>
                  <a:cubicBezTo>
                    <a:pt x="67059" y="14822"/>
                    <a:pt x="69309" y="16875"/>
                    <a:pt x="71402" y="18889"/>
                  </a:cubicBezTo>
                  <a:cubicBezTo>
                    <a:pt x="76219" y="23508"/>
                    <a:pt x="80601" y="28798"/>
                    <a:pt x="83167" y="34958"/>
                  </a:cubicBezTo>
                  <a:cubicBezTo>
                    <a:pt x="84668" y="38511"/>
                    <a:pt x="85457" y="42775"/>
                    <a:pt x="83444" y="46013"/>
                  </a:cubicBezTo>
                  <a:cubicBezTo>
                    <a:pt x="80720" y="50474"/>
                    <a:pt x="74245" y="50908"/>
                    <a:pt x="70612" y="54620"/>
                  </a:cubicBezTo>
                  <a:cubicBezTo>
                    <a:pt x="69783" y="55488"/>
                    <a:pt x="69072" y="56594"/>
                    <a:pt x="69072" y="57818"/>
                  </a:cubicBezTo>
                  <a:cubicBezTo>
                    <a:pt x="69072" y="58686"/>
                    <a:pt x="69467" y="59515"/>
                    <a:pt x="69902" y="60305"/>
                  </a:cubicBezTo>
                  <a:cubicBezTo>
                    <a:pt x="72389" y="64688"/>
                    <a:pt x="76456" y="68004"/>
                    <a:pt x="79140" y="72268"/>
                  </a:cubicBezTo>
                  <a:cubicBezTo>
                    <a:pt x="81154" y="75506"/>
                    <a:pt x="82299" y="79414"/>
                    <a:pt x="81786" y="83204"/>
                  </a:cubicBezTo>
                  <a:cubicBezTo>
                    <a:pt x="81272" y="86995"/>
                    <a:pt x="78864" y="90588"/>
                    <a:pt x="75311" y="92048"/>
                  </a:cubicBezTo>
                  <a:cubicBezTo>
                    <a:pt x="71125" y="93786"/>
                    <a:pt x="66111" y="92364"/>
                    <a:pt x="62005" y="94338"/>
                  </a:cubicBezTo>
                  <a:cubicBezTo>
                    <a:pt x="58847" y="95839"/>
                    <a:pt x="56754" y="99155"/>
                    <a:pt x="53517" y="100498"/>
                  </a:cubicBezTo>
                  <a:cubicBezTo>
                    <a:pt x="49095" y="102314"/>
                    <a:pt x="44199" y="99984"/>
                    <a:pt x="39935" y="97852"/>
                  </a:cubicBezTo>
                  <a:cubicBezTo>
                    <a:pt x="35671" y="95720"/>
                    <a:pt x="30499" y="93707"/>
                    <a:pt x="26353" y="96076"/>
                  </a:cubicBezTo>
                  <a:cubicBezTo>
                    <a:pt x="24971" y="96865"/>
                    <a:pt x="23866" y="98089"/>
                    <a:pt x="22444" y="98839"/>
                  </a:cubicBezTo>
                  <a:cubicBezTo>
                    <a:pt x="20549" y="99826"/>
                    <a:pt x="18338" y="99905"/>
                    <a:pt x="16206" y="99905"/>
                  </a:cubicBezTo>
                  <a:cubicBezTo>
                    <a:pt x="12771" y="99945"/>
                    <a:pt x="9139" y="99984"/>
                    <a:pt x="6217" y="98208"/>
                  </a:cubicBezTo>
                  <a:cubicBezTo>
                    <a:pt x="1914" y="95602"/>
                    <a:pt x="413" y="90074"/>
                    <a:pt x="98" y="85060"/>
                  </a:cubicBezTo>
                  <a:cubicBezTo>
                    <a:pt x="-574" y="74637"/>
                    <a:pt x="2190" y="63700"/>
                    <a:pt x="9218" y="55962"/>
                  </a:cubicBezTo>
                  <a:cubicBezTo>
                    <a:pt x="13008" y="51777"/>
                    <a:pt x="18022" y="48421"/>
                    <a:pt x="19957" y="43130"/>
                  </a:cubicBezTo>
                  <a:cubicBezTo>
                    <a:pt x="22839" y="35313"/>
                    <a:pt x="17825" y="26469"/>
                    <a:pt x="19681" y="18375"/>
                  </a:cubicBezTo>
                  <a:cubicBezTo>
                    <a:pt x="20944" y="12927"/>
                    <a:pt x="25169" y="8584"/>
                    <a:pt x="29906" y="5623"/>
                  </a:cubicBezTo>
                  <a:cubicBezTo>
                    <a:pt x="36618" y="1398"/>
                    <a:pt x="44712" y="-458"/>
                    <a:pt x="52608" y="95"/>
                  </a:cubicBezTo>
                  <a:cubicBezTo>
                    <a:pt x="56517" y="372"/>
                    <a:pt x="60821" y="1082"/>
                    <a:pt x="64374" y="2819"/>
                  </a:cubicBezTo>
                  <a:cubicBezTo>
                    <a:pt x="68717" y="4912"/>
                    <a:pt x="64453" y="8189"/>
                    <a:pt x="66032" y="121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4988131" y="2443551"/>
              <a:ext cx="1817978" cy="1373419"/>
            </a:xfrm>
            <a:custGeom>
              <a:avLst/>
              <a:gdLst/>
              <a:ahLst/>
              <a:cxnLst/>
              <a:rect l="l" t="t" r="r" b="b"/>
              <a:pathLst>
                <a:path w="755131" h="570475" extrusionOk="0">
                  <a:moveTo>
                    <a:pt x="327424" y="5332"/>
                  </a:moveTo>
                  <a:cubicBezTo>
                    <a:pt x="374368" y="-2564"/>
                    <a:pt x="422141" y="-669"/>
                    <a:pt x="469243" y="4424"/>
                  </a:cubicBezTo>
                  <a:cubicBezTo>
                    <a:pt x="513779" y="9241"/>
                    <a:pt x="556932" y="19467"/>
                    <a:pt x="600244" y="30561"/>
                  </a:cubicBezTo>
                  <a:cubicBezTo>
                    <a:pt x="612997" y="33838"/>
                    <a:pt x="627605" y="39208"/>
                    <a:pt x="640871" y="43590"/>
                  </a:cubicBezTo>
                  <a:cubicBezTo>
                    <a:pt x="646754" y="45525"/>
                    <a:pt x="652518" y="47696"/>
                    <a:pt x="658124" y="50302"/>
                  </a:cubicBezTo>
                  <a:cubicBezTo>
                    <a:pt x="680511" y="60844"/>
                    <a:pt x="699146" y="74346"/>
                    <a:pt x="713952" y="93771"/>
                  </a:cubicBezTo>
                  <a:cubicBezTo>
                    <a:pt x="737483" y="124725"/>
                    <a:pt x="766305" y="169142"/>
                    <a:pt x="745537" y="221930"/>
                  </a:cubicBezTo>
                  <a:cubicBezTo>
                    <a:pt x="728955" y="264096"/>
                    <a:pt x="694527" y="285732"/>
                    <a:pt x="645530" y="303618"/>
                  </a:cubicBezTo>
                  <a:lnTo>
                    <a:pt x="603640" y="317910"/>
                  </a:lnTo>
                  <a:lnTo>
                    <a:pt x="755131" y="567396"/>
                  </a:lnTo>
                  <a:lnTo>
                    <a:pt x="251461" y="570476"/>
                  </a:lnTo>
                  <a:lnTo>
                    <a:pt x="126896" y="314475"/>
                  </a:lnTo>
                  <a:lnTo>
                    <a:pt x="2410" y="291536"/>
                  </a:lnTo>
                  <a:cubicBezTo>
                    <a:pt x="-19898" y="191844"/>
                    <a:pt x="118881" y="89468"/>
                    <a:pt x="162825" y="61278"/>
                  </a:cubicBezTo>
                  <a:cubicBezTo>
                    <a:pt x="171668" y="55632"/>
                    <a:pt x="179328" y="51131"/>
                    <a:pt x="179328" y="51131"/>
                  </a:cubicBezTo>
                  <a:lnTo>
                    <a:pt x="327464" y="53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4" name="Google Shape;734;p31"/>
            <p:cNvGrpSpPr/>
            <p:nvPr/>
          </p:nvGrpSpPr>
          <p:grpSpPr>
            <a:xfrm>
              <a:off x="5259505" y="2487090"/>
              <a:ext cx="1500179" cy="1338583"/>
              <a:chOff x="3259834" y="892839"/>
              <a:chExt cx="622998" cy="555890"/>
            </a:xfrm>
          </p:grpSpPr>
          <p:sp>
            <p:nvSpPr>
              <p:cNvPr id="735" name="Google Shape;735;p31"/>
              <p:cNvSpPr/>
              <p:nvPr/>
            </p:nvSpPr>
            <p:spPr>
              <a:xfrm>
                <a:off x="3662412" y="892839"/>
                <a:ext cx="179352" cy="135908"/>
              </a:xfrm>
              <a:custGeom>
                <a:avLst/>
                <a:gdLst/>
                <a:ahLst/>
                <a:cxnLst/>
                <a:rect l="l" t="t" r="r" b="b"/>
                <a:pathLst>
                  <a:path w="179352" h="135908" extrusionOk="0">
                    <a:moveTo>
                      <a:pt x="1268" y="47618"/>
                    </a:moveTo>
                    <a:cubicBezTo>
                      <a:pt x="15086" y="22350"/>
                      <a:pt x="54450" y="-27634"/>
                      <a:pt x="134519" y="19468"/>
                    </a:cubicBezTo>
                    <a:cubicBezTo>
                      <a:pt x="134519" y="19468"/>
                      <a:pt x="190030" y="47539"/>
                      <a:pt x="177514" y="114974"/>
                    </a:cubicBezTo>
                    <a:cubicBezTo>
                      <a:pt x="176133" y="122436"/>
                      <a:pt x="168355" y="126937"/>
                      <a:pt x="161209" y="124292"/>
                    </a:cubicBezTo>
                    <a:cubicBezTo>
                      <a:pt x="147706" y="119278"/>
                      <a:pt x="127965" y="104748"/>
                      <a:pt x="121016" y="62740"/>
                    </a:cubicBezTo>
                    <a:cubicBezTo>
                      <a:pt x="121016" y="62740"/>
                      <a:pt x="115607" y="114777"/>
                      <a:pt x="92510" y="133017"/>
                    </a:cubicBezTo>
                    <a:cubicBezTo>
                      <a:pt x="84061" y="139690"/>
                      <a:pt x="71585" y="134123"/>
                      <a:pt x="70558" y="123384"/>
                    </a:cubicBezTo>
                    <a:cubicBezTo>
                      <a:pt x="69216" y="108973"/>
                      <a:pt x="72611" y="81770"/>
                      <a:pt x="92036" y="30759"/>
                    </a:cubicBezTo>
                    <a:cubicBezTo>
                      <a:pt x="92036" y="30759"/>
                      <a:pt x="52870" y="64556"/>
                      <a:pt x="9480" y="62424"/>
                    </a:cubicBezTo>
                    <a:cubicBezTo>
                      <a:pt x="2136" y="62068"/>
                      <a:pt x="-2286" y="54054"/>
                      <a:pt x="1228" y="4761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31"/>
              <p:cNvSpPr/>
              <p:nvPr/>
            </p:nvSpPr>
            <p:spPr>
              <a:xfrm>
                <a:off x="3387756" y="1352499"/>
                <a:ext cx="122351" cy="89445"/>
              </a:xfrm>
              <a:custGeom>
                <a:avLst/>
                <a:gdLst/>
                <a:ahLst/>
                <a:cxnLst/>
                <a:rect l="l" t="t" r="r" b="b"/>
                <a:pathLst>
                  <a:path w="122351" h="89445" extrusionOk="0">
                    <a:moveTo>
                      <a:pt x="121787" y="52147"/>
                    </a:moveTo>
                    <a:cubicBezTo>
                      <a:pt x="114562" y="69914"/>
                      <a:pt x="92333" y="105921"/>
                      <a:pt x="35835" y="80850"/>
                    </a:cubicBezTo>
                    <a:cubicBezTo>
                      <a:pt x="35835" y="80850"/>
                      <a:pt x="-2976" y="66518"/>
                      <a:pt x="183" y="20956"/>
                    </a:cubicBezTo>
                    <a:cubicBezTo>
                      <a:pt x="538" y="15902"/>
                      <a:pt x="5355" y="12349"/>
                      <a:pt x="10251" y="13573"/>
                    </a:cubicBezTo>
                    <a:cubicBezTo>
                      <a:pt x="19568" y="15863"/>
                      <a:pt x="33703" y="23996"/>
                      <a:pt x="41481" y="51239"/>
                    </a:cubicBezTo>
                    <a:cubicBezTo>
                      <a:pt x="41481" y="51239"/>
                      <a:pt x="41126" y="16416"/>
                      <a:pt x="55023" y="2597"/>
                    </a:cubicBezTo>
                    <a:cubicBezTo>
                      <a:pt x="60116" y="-2457"/>
                      <a:pt x="68802" y="268"/>
                      <a:pt x="70263" y="7295"/>
                    </a:cubicBezTo>
                    <a:cubicBezTo>
                      <a:pt x="72237" y="16692"/>
                      <a:pt x="72079" y="34933"/>
                      <a:pt x="63077" y="70150"/>
                    </a:cubicBezTo>
                    <a:cubicBezTo>
                      <a:pt x="63077" y="70150"/>
                      <a:pt x="86411" y="44843"/>
                      <a:pt x="115272" y="42987"/>
                    </a:cubicBezTo>
                    <a:cubicBezTo>
                      <a:pt x="120168" y="42671"/>
                      <a:pt x="123682" y="47606"/>
                      <a:pt x="121866" y="521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31"/>
              <p:cNvSpPr/>
              <p:nvPr/>
            </p:nvSpPr>
            <p:spPr>
              <a:xfrm>
                <a:off x="3259834" y="1139651"/>
                <a:ext cx="90895" cy="121498"/>
              </a:xfrm>
              <a:custGeom>
                <a:avLst/>
                <a:gdLst/>
                <a:ahLst/>
                <a:cxnLst/>
                <a:rect l="l" t="t" r="r" b="b"/>
                <a:pathLst>
                  <a:path w="90895" h="121498" extrusionOk="0">
                    <a:moveTo>
                      <a:pt x="34020" y="120807"/>
                    </a:moveTo>
                    <a:cubicBezTo>
                      <a:pt x="16687" y="112278"/>
                      <a:pt x="-17938" y="87286"/>
                      <a:pt x="11357" y="32288"/>
                    </a:cubicBezTo>
                    <a:cubicBezTo>
                      <a:pt x="11357" y="32288"/>
                      <a:pt x="28571" y="-5733"/>
                      <a:pt x="74173" y="742"/>
                    </a:cubicBezTo>
                    <a:cubicBezTo>
                      <a:pt x="79226" y="1453"/>
                      <a:pt x="82464" y="6546"/>
                      <a:pt x="80885" y="11402"/>
                    </a:cubicBezTo>
                    <a:cubicBezTo>
                      <a:pt x="77924" y="20602"/>
                      <a:pt x="68724" y="34262"/>
                      <a:pt x="40771" y="40106"/>
                    </a:cubicBezTo>
                    <a:cubicBezTo>
                      <a:pt x="40771" y="40106"/>
                      <a:pt x="75831" y="42277"/>
                      <a:pt x="88702" y="57201"/>
                    </a:cubicBezTo>
                    <a:cubicBezTo>
                      <a:pt x="93440" y="62689"/>
                      <a:pt x="90045" y="71217"/>
                      <a:pt x="82898" y="72165"/>
                    </a:cubicBezTo>
                    <a:cubicBezTo>
                      <a:pt x="73304" y="73468"/>
                      <a:pt x="54945" y="71968"/>
                      <a:pt x="20201" y="60399"/>
                    </a:cubicBezTo>
                    <a:cubicBezTo>
                      <a:pt x="20201" y="60399"/>
                      <a:pt x="43969" y="85707"/>
                      <a:pt x="43772" y="114845"/>
                    </a:cubicBezTo>
                    <a:cubicBezTo>
                      <a:pt x="43772" y="119780"/>
                      <a:pt x="38521" y="122978"/>
                      <a:pt x="34059" y="12080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31"/>
              <p:cNvSpPr/>
              <p:nvPr/>
            </p:nvSpPr>
            <p:spPr>
              <a:xfrm>
                <a:off x="3756367" y="1065280"/>
                <a:ext cx="126465" cy="131730"/>
              </a:xfrm>
              <a:custGeom>
                <a:avLst/>
                <a:gdLst/>
                <a:ahLst/>
                <a:cxnLst/>
                <a:rect l="l" t="t" r="r" b="b"/>
                <a:pathLst>
                  <a:path w="126465" h="131730" extrusionOk="0">
                    <a:moveTo>
                      <a:pt x="47315" y="48542"/>
                    </a:moveTo>
                    <a:cubicBezTo>
                      <a:pt x="47315" y="48542"/>
                      <a:pt x="37642" y="16206"/>
                      <a:pt x="44986" y="3769"/>
                    </a:cubicBezTo>
                    <a:cubicBezTo>
                      <a:pt x="47434" y="-376"/>
                      <a:pt x="53080" y="-1205"/>
                      <a:pt x="56791" y="1795"/>
                    </a:cubicBezTo>
                    <a:cubicBezTo>
                      <a:pt x="62240" y="6217"/>
                      <a:pt x="69939" y="17549"/>
                      <a:pt x="67964" y="45818"/>
                    </a:cubicBezTo>
                    <a:cubicBezTo>
                      <a:pt x="67728" y="49332"/>
                      <a:pt x="92877" y="17588"/>
                      <a:pt x="111237" y="29749"/>
                    </a:cubicBezTo>
                    <a:cubicBezTo>
                      <a:pt x="112579" y="30617"/>
                      <a:pt x="113448" y="32078"/>
                      <a:pt x="113527" y="33697"/>
                    </a:cubicBezTo>
                    <a:cubicBezTo>
                      <a:pt x="113803" y="39303"/>
                      <a:pt x="111079" y="53556"/>
                      <a:pt x="81033" y="70573"/>
                    </a:cubicBezTo>
                    <a:cubicBezTo>
                      <a:pt x="81033" y="70573"/>
                      <a:pt x="127779" y="92327"/>
                      <a:pt x="126437" y="121939"/>
                    </a:cubicBezTo>
                    <a:cubicBezTo>
                      <a:pt x="126437" y="121939"/>
                      <a:pt x="83757" y="128730"/>
                      <a:pt x="65003" y="89879"/>
                    </a:cubicBezTo>
                    <a:cubicBezTo>
                      <a:pt x="65003" y="89879"/>
                      <a:pt x="53869" y="127940"/>
                      <a:pt x="28562" y="131730"/>
                    </a:cubicBezTo>
                    <a:cubicBezTo>
                      <a:pt x="28562" y="131730"/>
                      <a:pt x="11150" y="110252"/>
                      <a:pt x="43525" y="78706"/>
                    </a:cubicBezTo>
                    <a:cubicBezTo>
                      <a:pt x="43525" y="78706"/>
                      <a:pt x="4122" y="71915"/>
                      <a:pt x="569" y="46094"/>
                    </a:cubicBezTo>
                    <a:cubicBezTo>
                      <a:pt x="569" y="46094"/>
                      <a:pt x="-8670" y="29235"/>
                      <a:pt x="47315" y="4854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31"/>
              <p:cNvSpPr/>
              <p:nvPr/>
            </p:nvSpPr>
            <p:spPr>
              <a:xfrm>
                <a:off x="3722987" y="1223703"/>
                <a:ext cx="86283" cy="89858"/>
              </a:xfrm>
              <a:custGeom>
                <a:avLst/>
                <a:gdLst/>
                <a:ahLst/>
                <a:cxnLst/>
                <a:rect l="l" t="t" r="r" b="b"/>
                <a:pathLst>
                  <a:path w="86283" h="89858" extrusionOk="0">
                    <a:moveTo>
                      <a:pt x="32291" y="33123"/>
                    </a:moveTo>
                    <a:cubicBezTo>
                      <a:pt x="32291" y="33123"/>
                      <a:pt x="25698" y="11053"/>
                      <a:pt x="30712" y="2564"/>
                    </a:cubicBezTo>
                    <a:cubicBezTo>
                      <a:pt x="32370" y="-239"/>
                      <a:pt x="36239" y="-831"/>
                      <a:pt x="38766" y="1222"/>
                    </a:cubicBezTo>
                    <a:cubicBezTo>
                      <a:pt x="42478" y="4222"/>
                      <a:pt x="47729" y="11961"/>
                      <a:pt x="46386" y="31267"/>
                    </a:cubicBezTo>
                    <a:cubicBezTo>
                      <a:pt x="46228" y="33676"/>
                      <a:pt x="63363" y="12000"/>
                      <a:pt x="75919" y="20291"/>
                    </a:cubicBezTo>
                    <a:cubicBezTo>
                      <a:pt x="76827" y="20884"/>
                      <a:pt x="77419" y="21871"/>
                      <a:pt x="77498" y="22976"/>
                    </a:cubicBezTo>
                    <a:cubicBezTo>
                      <a:pt x="77695" y="26806"/>
                      <a:pt x="75800" y="36519"/>
                      <a:pt x="55309" y="48126"/>
                    </a:cubicBezTo>
                    <a:cubicBezTo>
                      <a:pt x="55309" y="48126"/>
                      <a:pt x="87211" y="62971"/>
                      <a:pt x="86263" y="83186"/>
                    </a:cubicBezTo>
                    <a:cubicBezTo>
                      <a:pt x="86263" y="83186"/>
                      <a:pt x="57165" y="87805"/>
                      <a:pt x="44333" y="61313"/>
                    </a:cubicBezTo>
                    <a:cubicBezTo>
                      <a:pt x="44333" y="61313"/>
                      <a:pt x="36713" y="87292"/>
                      <a:pt x="19499" y="89859"/>
                    </a:cubicBezTo>
                    <a:cubicBezTo>
                      <a:pt x="19499" y="89859"/>
                      <a:pt x="7615" y="75211"/>
                      <a:pt x="29685" y="53693"/>
                    </a:cubicBezTo>
                    <a:cubicBezTo>
                      <a:pt x="29685" y="53693"/>
                      <a:pt x="2798" y="49074"/>
                      <a:pt x="390" y="31425"/>
                    </a:cubicBezTo>
                    <a:cubicBezTo>
                      <a:pt x="390" y="31425"/>
                      <a:pt x="-5927" y="19936"/>
                      <a:pt x="32291" y="3308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31"/>
              <p:cNvSpPr/>
              <p:nvPr/>
            </p:nvSpPr>
            <p:spPr>
              <a:xfrm>
                <a:off x="3464968" y="952351"/>
                <a:ext cx="171925" cy="141642"/>
              </a:xfrm>
              <a:custGeom>
                <a:avLst/>
                <a:gdLst/>
                <a:ahLst/>
                <a:cxnLst/>
                <a:rect l="l" t="t" r="r" b="b"/>
                <a:pathLst>
                  <a:path w="171925" h="141642" extrusionOk="0">
                    <a:moveTo>
                      <a:pt x="110154" y="82310"/>
                    </a:moveTo>
                    <a:cubicBezTo>
                      <a:pt x="105811" y="80889"/>
                      <a:pt x="139174" y="123884"/>
                      <a:pt x="114458" y="141612"/>
                    </a:cubicBezTo>
                    <a:cubicBezTo>
                      <a:pt x="114458" y="141612"/>
                      <a:pt x="91243" y="144652"/>
                      <a:pt x="76160" y="90720"/>
                    </a:cubicBezTo>
                    <a:cubicBezTo>
                      <a:pt x="76160" y="90720"/>
                      <a:pt x="35652" y="141059"/>
                      <a:pt x="0" y="130478"/>
                    </a:cubicBezTo>
                    <a:cubicBezTo>
                      <a:pt x="0" y="130478"/>
                      <a:pt x="4580" y="76506"/>
                      <a:pt x="57486" y="65372"/>
                    </a:cubicBezTo>
                    <a:cubicBezTo>
                      <a:pt x="57486" y="65372"/>
                      <a:pt x="14529" y="40380"/>
                      <a:pt x="17530" y="8479"/>
                    </a:cubicBezTo>
                    <a:cubicBezTo>
                      <a:pt x="17530" y="8479"/>
                      <a:pt x="48879" y="-6208"/>
                      <a:pt x="77503" y="42631"/>
                    </a:cubicBezTo>
                    <a:cubicBezTo>
                      <a:pt x="77503" y="42631"/>
                      <a:pt x="97639" y="-3287"/>
                      <a:pt x="130093" y="188"/>
                    </a:cubicBezTo>
                    <a:cubicBezTo>
                      <a:pt x="130093" y="188"/>
                      <a:pt x="153387" y="-5971"/>
                      <a:pt x="113037" y="56331"/>
                    </a:cubicBezTo>
                    <a:cubicBezTo>
                      <a:pt x="113037" y="56331"/>
                      <a:pt x="174115" y="53370"/>
                      <a:pt x="171865" y="76664"/>
                    </a:cubicBezTo>
                    <a:cubicBezTo>
                      <a:pt x="171865" y="76664"/>
                      <a:pt x="161323" y="98774"/>
                      <a:pt x="110115" y="8227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31"/>
              <p:cNvSpPr/>
              <p:nvPr/>
            </p:nvSpPr>
            <p:spPr>
              <a:xfrm>
                <a:off x="3608870" y="1334673"/>
                <a:ext cx="140327" cy="114056"/>
              </a:xfrm>
              <a:custGeom>
                <a:avLst/>
                <a:gdLst/>
                <a:ahLst/>
                <a:cxnLst/>
                <a:rect l="l" t="t" r="r" b="b"/>
                <a:pathLst>
                  <a:path w="140327" h="114056" extrusionOk="0">
                    <a:moveTo>
                      <a:pt x="50112" y="48021"/>
                    </a:moveTo>
                    <a:cubicBezTo>
                      <a:pt x="53586" y="49284"/>
                      <a:pt x="27804" y="13671"/>
                      <a:pt x="48256" y="11"/>
                    </a:cubicBezTo>
                    <a:cubicBezTo>
                      <a:pt x="48256" y="11"/>
                      <a:pt x="67089" y="-1806"/>
                      <a:pt x="77788" y="42138"/>
                    </a:cubicBezTo>
                    <a:cubicBezTo>
                      <a:pt x="77788" y="42138"/>
                      <a:pt x="111861" y="2577"/>
                      <a:pt x="140328" y="12092"/>
                    </a:cubicBezTo>
                    <a:cubicBezTo>
                      <a:pt x="140328" y="12092"/>
                      <a:pt x="135195" y="55522"/>
                      <a:pt x="92160" y="63103"/>
                    </a:cubicBezTo>
                    <a:cubicBezTo>
                      <a:pt x="92160" y="63103"/>
                      <a:pt x="126154" y="84462"/>
                      <a:pt x="122877" y="110126"/>
                    </a:cubicBezTo>
                    <a:cubicBezTo>
                      <a:pt x="122877" y="110126"/>
                      <a:pt x="97174" y="121141"/>
                      <a:pt x="75380" y="80948"/>
                    </a:cubicBezTo>
                    <a:cubicBezTo>
                      <a:pt x="75380" y="80948"/>
                      <a:pt x="57890" y="117469"/>
                      <a:pt x="31753" y="113797"/>
                    </a:cubicBezTo>
                    <a:cubicBezTo>
                      <a:pt x="31753" y="113797"/>
                      <a:pt x="12801" y="118140"/>
                      <a:pt x="47032" y="68946"/>
                    </a:cubicBezTo>
                    <a:cubicBezTo>
                      <a:pt x="47032" y="68946"/>
                      <a:pt x="-2360" y="69696"/>
                      <a:pt x="88" y="50942"/>
                    </a:cubicBezTo>
                    <a:cubicBezTo>
                      <a:pt x="88" y="50942"/>
                      <a:pt x="9208" y="33373"/>
                      <a:pt x="50072" y="4806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31"/>
              <p:cNvSpPr/>
              <p:nvPr/>
            </p:nvSpPr>
            <p:spPr>
              <a:xfrm>
                <a:off x="3406179" y="1145010"/>
                <a:ext cx="132576" cy="149284"/>
              </a:xfrm>
              <a:custGeom>
                <a:avLst/>
                <a:gdLst/>
                <a:ahLst/>
                <a:cxnLst/>
                <a:rect l="l" t="t" r="r" b="b"/>
                <a:pathLst>
                  <a:path w="132576" h="149284" extrusionOk="0">
                    <a:moveTo>
                      <a:pt x="95625" y="64201"/>
                    </a:moveTo>
                    <a:cubicBezTo>
                      <a:pt x="92151" y="65425"/>
                      <a:pt x="134673" y="76598"/>
                      <a:pt x="127526" y="100130"/>
                    </a:cubicBezTo>
                    <a:cubicBezTo>
                      <a:pt x="127526" y="100130"/>
                      <a:pt x="114142" y="113474"/>
                      <a:pt x="77977" y="86350"/>
                    </a:cubicBezTo>
                    <a:cubicBezTo>
                      <a:pt x="77977" y="86350"/>
                      <a:pt x="76753" y="138545"/>
                      <a:pt x="48721" y="149284"/>
                    </a:cubicBezTo>
                    <a:cubicBezTo>
                      <a:pt x="48721" y="149284"/>
                      <a:pt x="25110" y="112448"/>
                      <a:pt x="53577" y="79283"/>
                    </a:cubicBezTo>
                    <a:cubicBezTo>
                      <a:pt x="53577" y="79283"/>
                      <a:pt x="13740" y="84376"/>
                      <a:pt x="0" y="62464"/>
                    </a:cubicBezTo>
                    <a:cubicBezTo>
                      <a:pt x="0" y="62464"/>
                      <a:pt x="12871" y="37630"/>
                      <a:pt x="55235" y="54844"/>
                    </a:cubicBezTo>
                    <a:cubicBezTo>
                      <a:pt x="55235" y="54844"/>
                      <a:pt x="45562" y="15520"/>
                      <a:pt x="68106" y="1780"/>
                    </a:cubicBezTo>
                    <a:cubicBezTo>
                      <a:pt x="68106" y="1780"/>
                      <a:pt x="79990" y="-13618"/>
                      <a:pt x="84768" y="46158"/>
                    </a:cubicBezTo>
                    <a:cubicBezTo>
                      <a:pt x="84768" y="46158"/>
                      <a:pt x="122473" y="14217"/>
                      <a:pt x="132462" y="30286"/>
                    </a:cubicBezTo>
                    <a:cubicBezTo>
                      <a:pt x="132462" y="30286"/>
                      <a:pt x="136568" y="49672"/>
                      <a:pt x="95625" y="642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3" name="Google Shape;743;p31"/>
            <p:cNvSpPr/>
            <p:nvPr/>
          </p:nvSpPr>
          <p:spPr>
            <a:xfrm>
              <a:off x="5028828" y="2598614"/>
              <a:ext cx="391902" cy="534484"/>
            </a:xfrm>
            <a:custGeom>
              <a:avLst/>
              <a:gdLst/>
              <a:ahLst/>
              <a:cxnLst/>
              <a:rect l="l" t="t" r="r" b="b"/>
              <a:pathLst>
                <a:path w="162784" h="222008" extrusionOk="0">
                  <a:moveTo>
                    <a:pt x="1973" y="222008"/>
                  </a:moveTo>
                  <a:cubicBezTo>
                    <a:pt x="1262" y="222008"/>
                    <a:pt x="670" y="221495"/>
                    <a:pt x="591" y="220745"/>
                  </a:cubicBezTo>
                  <a:cubicBezTo>
                    <a:pt x="-9279" y="124093"/>
                    <a:pt x="107153" y="39247"/>
                    <a:pt x="151017" y="7306"/>
                  </a:cubicBezTo>
                  <a:cubicBezTo>
                    <a:pt x="154689" y="4621"/>
                    <a:pt x="157926" y="2292"/>
                    <a:pt x="160571" y="278"/>
                  </a:cubicBezTo>
                  <a:cubicBezTo>
                    <a:pt x="161203" y="-196"/>
                    <a:pt x="162072" y="-38"/>
                    <a:pt x="162506" y="554"/>
                  </a:cubicBezTo>
                  <a:cubicBezTo>
                    <a:pt x="162980" y="1186"/>
                    <a:pt x="162822" y="2055"/>
                    <a:pt x="162230" y="2489"/>
                  </a:cubicBezTo>
                  <a:cubicBezTo>
                    <a:pt x="159545" y="4502"/>
                    <a:pt x="156307" y="6832"/>
                    <a:pt x="152636" y="9556"/>
                  </a:cubicBezTo>
                  <a:cubicBezTo>
                    <a:pt x="109127" y="41260"/>
                    <a:pt x="-6358" y="125436"/>
                    <a:pt x="3355" y="220468"/>
                  </a:cubicBezTo>
                  <a:cubicBezTo>
                    <a:pt x="3434" y="221218"/>
                    <a:pt x="2881" y="221929"/>
                    <a:pt x="2131" y="222008"/>
                  </a:cubicBezTo>
                  <a:cubicBezTo>
                    <a:pt x="2091" y="222008"/>
                    <a:pt x="2052" y="222008"/>
                    <a:pt x="1973" y="2220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6175113" y="2860923"/>
              <a:ext cx="291714" cy="416615"/>
            </a:xfrm>
            <a:custGeom>
              <a:avLst/>
              <a:gdLst/>
              <a:ahLst/>
              <a:cxnLst/>
              <a:rect l="l" t="t" r="r" b="b"/>
              <a:pathLst>
                <a:path w="121169" h="173049" extrusionOk="0">
                  <a:moveTo>
                    <a:pt x="36994" y="0"/>
                  </a:moveTo>
                  <a:lnTo>
                    <a:pt x="121170" y="162981"/>
                  </a:lnTo>
                  <a:lnTo>
                    <a:pt x="81333" y="173049"/>
                  </a:lnTo>
                  <a:lnTo>
                    <a:pt x="0" y="14253"/>
                  </a:lnTo>
                  <a:lnTo>
                    <a:pt x="36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189760" y="2917751"/>
              <a:ext cx="107170" cy="286322"/>
            </a:xfrm>
            <a:custGeom>
              <a:avLst/>
              <a:gdLst/>
              <a:ahLst/>
              <a:cxnLst/>
              <a:rect l="l" t="t" r="r" b="b"/>
              <a:pathLst>
                <a:path w="44515" h="118929" extrusionOk="0">
                  <a:moveTo>
                    <a:pt x="43124" y="118929"/>
                  </a:moveTo>
                  <a:cubicBezTo>
                    <a:pt x="42571" y="118929"/>
                    <a:pt x="42018" y="118574"/>
                    <a:pt x="41821" y="118021"/>
                  </a:cubicBezTo>
                  <a:lnTo>
                    <a:pt x="89" y="1865"/>
                  </a:lnTo>
                  <a:cubicBezTo>
                    <a:pt x="-188" y="1155"/>
                    <a:pt x="207" y="365"/>
                    <a:pt x="918" y="89"/>
                  </a:cubicBezTo>
                  <a:cubicBezTo>
                    <a:pt x="1629" y="-188"/>
                    <a:pt x="2418" y="207"/>
                    <a:pt x="2695" y="918"/>
                  </a:cubicBezTo>
                  <a:lnTo>
                    <a:pt x="44427" y="117073"/>
                  </a:lnTo>
                  <a:cubicBezTo>
                    <a:pt x="44703" y="117784"/>
                    <a:pt x="44308" y="118574"/>
                    <a:pt x="43598" y="118850"/>
                  </a:cubicBezTo>
                  <a:cubicBezTo>
                    <a:pt x="43440" y="118890"/>
                    <a:pt x="43282" y="118929"/>
                    <a:pt x="43124" y="1189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380242" y="2205590"/>
              <a:ext cx="27344" cy="83456"/>
            </a:xfrm>
            <a:custGeom>
              <a:avLst/>
              <a:gdLst/>
              <a:ahLst/>
              <a:cxnLst/>
              <a:rect l="l" t="t" r="r" b="b"/>
              <a:pathLst>
                <a:path w="11358" h="34665" extrusionOk="0">
                  <a:moveTo>
                    <a:pt x="11358" y="34665"/>
                  </a:moveTo>
                  <a:cubicBezTo>
                    <a:pt x="11358" y="34665"/>
                    <a:pt x="-12449" y="21202"/>
                    <a:pt x="8871" y="0"/>
                  </a:cubicBezTo>
                  <a:lnTo>
                    <a:pt x="11358" y="34665"/>
                  </a:lnTo>
                  <a:close/>
                </a:path>
              </a:pathLst>
            </a:custGeom>
            <a:solidFill>
              <a:srgbClr val="824C1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435925" y="2285830"/>
              <a:ext cx="337401" cy="326900"/>
            </a:xfrm>
            <a:custGeom>
              <a:avLst/>
              <a:gdLst/>
              <a:ahLst/>
              <a:cxnLst/>
              <a:rect l="l" t="t" r="r" b="b"/>
              <a:pathLst>
                <a:path w="140146" h="135784" extrusionOk="0">
                  <a:moveTo>
                    <a:pt x="102534" y="0"/>
                  </a:moveTo>
                  <a:lnTo>
                    <a:pt x="106483" y="69251"/>
                  </a:lnTo>
                  <a:cubicBezTo>
                    <a:pt x="106483" y="69251"/>
                    <a:pt x="138423" y="72726"/>
                    <a:pt x="138502" y="72726"/>
                  </a:cubicBezTo>
                  <a:cubicBezTo>
                    <a:pt x="145293" y="73476"/>
                    <a:pt x="128948" y="105298"/>
                    <a:pt x="127408" y="107035"/>
                  </a:cubicBezTo>
                  <a:cubicBezTo>
                    <a:pt x="111536" y="124921"/>
                    <a:pt x="87452" y="134712"/>
                    <a:pt x="63803" y="135699"/>
                  </a:cubicBezTo>
                  <a:cubicBezTo>
                    <a:pt x="51761" y="136212"/>
                    <a:pt x="39561" y="134436"/>
                    <a:pt x="28348" y="129935"/>
                  </a:cubicBezTo>
                  <a:cubicBezTo>
                    <a:pt x="25347" y="128711"/>
                    <a:pt x="434" y="114182"/>
                    <a:pt x="0" y="114537"/>
                  </a:cubicBezTo>
                  <a:cubicBezTo>
                    <a:pt x="0" y="114537"/>
                    <a:pt x="30559" y="85123"/>
                    <a:pt x="30559" y="85123"/>
                  </a:cubicBezTo>
                  <a:lnTo>
                    <a:pt x="21597" y="8173"/>
                  </a:lnTo>
                  <a:lnTo>
                    <a:pt x="102574" y="0"/>
                  </a:lnTo>
                  <a:close/>
                </a:path>
              </a:pathLst>
            </a:custGeom>
            <a:solidFill>
              <a:srgbClr val="AB661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400973" y="1966861"/>
              <a:ext cx="380835" cy="442648"/>
            </a:xfrm>
            <a:custGeom>
              <a:avLst/>
              <a:gdLst/>
              <a:ahLst/>
              <a:cxnLst/>
              <a:rect l="l" t="t" r="r" b="b"/>
              <a:pathLst>
                <a:path w="158187" h="183862" extrusionOk="0">
                  <a:moveTo>
                    <a:pt x="31176" y="13780"/>
                  </a:moveTo>
                  <a:cubicBezTo>
                    <a:pt x="60393" y="-10777"/>
                    <a:pt x="103705" y="-1460"/>
                    <a:pt x="119339" y="33363"/>
                  </a:cubicBezTo>
                  <a:cubicBezTo>
                    <a:pt x="125696" y="47458"/>
                    <a:pt x="127907" y="62659"/>
                    <a:pt x="129368" y="77899"/>
                  </a:cubicBezTo>
                  <a:cubicBezTo>
                    <a:pt x="134185" y="78846"/>
                    <a:pt x="139001" y="80189"/>
                    <a:pt x="143384" y="82479"/>
                  </a:cubicBezTo>
                  <a:cubicBezTo>
                    <a:pt x="156610" y="89388"/>
                    <a:pt x="160677" y="104510"/>
                    <a:pt x="156768" y="118328"/>
                  </a:cubicBezTo>
                  <a:cubicBezTo>
                    <a:pt x="151793" y="135819"/>
                    <a:pt x="134500" y="148137"/>
                    <a:pt x="116299" y="144110"/>
                  </a:cubicBezTo>
                  <a:cubicBezTo>
                    <a:pt x="102757" y="160258"/>
                    <a:pt x="59959" y="204754"/>
                    <a:pt x="22135" y="172300"/>
                  </a:cubicBezTo>
                  <a:cubicBezTo>
                    <a:pt x="11396" y="163101"/>
                    <a:pt x="5079" y="149795"/>
                    <a:pt x="2907" y="135819"/>
                  </a:cubicBezTo>
                  <a:cubicBezTo>
                    <a:pt x="-1712" y="105773"/>
                    <a:pt x="-5621" y="44734"/>
                    <a:pt x="31137" y="13820"/>
                  </a:cubicBezTo>
                  <a:close/>
                </a:path>
              </a:pathLst>
            </a:custGeom>
            <a:solidFill>
              <a:srgbClr val="AB661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408353" y="2292011"/>
              <a:ext cx="44346" cy="46236"/>
            </a:xfrm>
            <a:custGeom>
              <a:avLst/>
              <a:gdLst/>
              <a:ahLst/>
              <a:cxnLst/>
              <a:rect l="l" t="t" r="r" b="b"/>
              <a:pathLst>
                <a:path w="18420" h="19205" extrusionOk="0">
                  <a:moveTo>
                    <a:pt x="5843" y="39"/>
                  </a:moveTo>
                  <a:cubicBezTo>
                    <a:pt x="12397" y="-435"/>
                    <a:pt x="18004" y="3435"/>
                    <a:pt x="18399" y="8725"/>
                  </a:cubicBezTo>
                  <a:cubicBezTo>
                    <a:pt x="18793" y="14016"/>
                    <a:pt x="13819" y="18714"/>
                    <a:pt x="7265" y="19188"/>
                  </a:cubicBezTo>
                  <a:cubicBezTo>
                    <a:pt x="6633" y="19227"/>
                    <a:pt x="6001" y="19188"/>
                    <a:pt x="5409" y="19188"/>
                  </a:cubicBezTo>
                  <a:cubicBezTo>
                    <a:pt x="3040" y="13621"/>
                    <a:pt x="1224" y="7738"/>
                    <a:pt x="0" y="1816"/>
                  </a:cubicBezTo>
                  <a:cubicBezTo>
                    <a:pt x="1698" y="868"/>
                    <a:pt x="3632" y="197"/>
                    <a:pt x="5804" y="39"/>
                  </a:cubicBezTo>
                  <a:close/>
                </a:path>
              </a:pathLst>
            </a:custGeom>
            <a:solidFill>
              <a:srgbClr val="BB3A6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553753" y="2252895"/>
              <a:ext cx="70557" cy="60626"/>
            </a:xfrm>
            <a:custGeom>
              <a:avLst/>
              <a:gdLst/>
              <a:ahLst/>
              <a:cxnLst/>
              <a:rect l="l" t="t" r="r" b="b"/>
              <a:pathLst>
                <a:path w="29307" h="25182" extrusionOk="0">
                  <a:moveTo>
                    <a:pt x="736" y="18217"/>
                  </a:moveTo>
                  <a:cubicBezTo>
                    <a:pt x="3263" y="24455"/>
                    <a:pt x="11515" y="26943"/>
                    <a:pt x="19214" y="23863"/>
                  </a:cubicBezTo>
                  <a:cubicBezTo>
                    <a:pt x="26913" y="20744"/>
                    <a:pt x="31098" y="13203"/>
                    <a:pt x="28571" y="6965"/>
                  </a:cubicBezTo>
                  <a:cubicBezTo>
                    <a:pt x="26044" y="727"/>
                    <a:pt x="17793" y="-1761"/>
                    <a:pt x="10094" y="1319"/>
                  </a:cubicBezTo>
                  <a:cubicBezTo>
                    <a:pt x="2395" y="4438"/>
                    <a:pt x="-1790" y="11979"/>
                    <a:pt x="736" y="18217"/>
                  </a:cubicBezTo>
                  <a:close/>
                </a:path>
              </a:pathLst>
            </a:custGeom>
            <a:solidFill>
              <a:srgbClr val="BB3A6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480930" y="2220041"/>
              <a:ext cx="30354" cy="72620"/>
            </a:xfrm>
            <a:custGeom>
              <a:avLst/>
              <a:gdLst/>
              <a:ahLst/>
              <a:cxnLst/>
              <a:rect l="l" t="t" r="r" b="b"/>
              <a:pathLst>
                <a:path w="12608" h="30164" extrusionOk="0">
                  <a:moveTo>
                    <a:pt x="5710" y="30164"/>
                  </a:moveTo>
                  <a:cubicBezTo>
                    <a:pt x="5078" y="30164"/>
                    <a:pt x="4446" y="30085"/>
                    <a:pt x="3854" y="29967"/>
                  </a:cubicBezTo>
                  <a:cubicBezTo>
                    <a:pt x="1130" y="29296"/>
                    <a:pt x="-331" y="27203"/>
                    <a:pt x="64" y="24439"/>
                  </a:cubicBezTo>
                  <a:cubicBezTo>
                    <a:pt x="222" y="23255"/>
                    <a:pt x="814" y="22544"/>
                    <a:pt x="1406" y="21794"/>
                  </a:cubicBezTo>
                  <a:cubicBezTo>
                    <a:pt x="2235" y="20767"/>
                    <a:pt x="3380" y="19307"/>
                    <a:pt x="4288" y="15358"/>
                  </a:cubicBezTo>
                  <a:cubicBezTo>
                    <a:pt x="5157" y="11568"/>
                    <a:pt x="5196" y="5685"/>
                    <a:pt x="5078" y="1421"/>
                  </a:cubicBezTo>
                  <a:cubicBezTo>
                    <a:pt x="5078" y="671"/>
                    <a:pt x="5670" y="39"/>
                    <a:pt x="6420" y="0"/>
                  </a:cubicBezTo>
                  <a:cubicBezTo>
                    <a:pt x="6420" y="0"/>
                    <a:pt x="6420" y="0"/>
                    <a:pt x="6420" y="0"/>
                  </a:cubicBezTo>
                  <a:cubicBezTo>
                    <a:pt x="7170" y="0"/>
                    <a:pt x="7802" y="592"/>
                    <a:pt x="7802" y="1342"/>
                  </a:cubicBezTo>
                  <a:cubicBezTo>
                    <a:pt x="7921" y="5764"/>
                    <a:pt x="7842" y="11924"/>
                    <a:pt x="6934" y="15951"/>
                  </a:cubicBezTo>
                  <a:cubicBezTo>
                    <a:pt x="5907" y="20570"/>
                    <a:pt x="4446" y="22347"/>
                    <a:pt x="3499" y="23531"/>
                  </a:cubicBezTo>
                  <a:cubicBezTo>
                    <a:pt x="3025" y="24163"/>
                    <a:pt x="2788" y="24400"/>
                    <a:pt x="2748" y="24795"/>
                  </a:cubicBezTo>
                  <a:cubicBezTo>
                    <a:pt x="2630" y="25624"/>
                    <a:pt x="2669" y="26808"/>
                    <a:pt x="4446" y="27242"/>
                  </a:cubicBezTo>
                  <a:cubicBezTo>
                    <a:pt x="6539" y="27756"/>
                    <a:pt x="9381" y="26729"/>
                    <a:pt x="9895" y="25308"/>
                  </a:cubicBezTo>
                  <a:cubicBezTo>
                    <a:pt x="10132" y="24597"/>
                    <a:pt x="10961" y="24202"/>
                    <a:pt x="11671" y="24439"/>
                  </a:cubicBezTo>
                  <a:cubicBezTo>
                    <a:pt x="12382" y="24676"/>
                    <a:pt x="12777" y="25466"/>
                    <a:pt x="12540" y="26216"/>
                  </a:cubicBezTo>
                  <a:cubicBezTo>
                    <a:pt x="11671" y="28703"/>
                    <a:pt x="8552" y="30125"/>
                    <a:pt x="5670" y="30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406082" y="2186586"/>
              <a:ext cx="37713" cy="25081"/>
            </a:xfrm>
            <a:custGeom>
              <a:avLst/>
              <a:gdLst/>
              <a:ahLst/>
              <a:cxnLst/>
              <a:rect l="l" t="t" r="r" b="b"/>
              <a:pathLst>
                <a:path w="15665" h="10418" extrusionOk="0">
                  <a:moveTo>
                    <a:pt x="1377" y="10419"/>
                  </a:moveTo>
                  <a:cubicBezTo>
                    <a:pt x="904" y="10419"/>
                    <a:pt x="430" y="10182"/>
                    <a:pt x="193" y="9748"/>
                  </a:cubicBezTo>
                  <a:cubicBezTo>
                    <a:pt x="-202" y="9076"/>
                    <a:pt x="35" y="8247"/>
                    <a:pt x="667" y="7853"/>
                  </a:cubicBezTo>
                  <a:lnTo>
                    <a:pt x="13577" y="193"/>
                  </a:lnTo>
                  <a:cubicBezTo>
                    <a:pt x="14249" y="-202"/>
                    <a:pt x="15078" y="35"/>
                    <a:pt x="15473" y="667"/>
                  </a:cubicBezTo>
                  <a:cubicBezTo>
                    <a:pt x="15867" y="1338"/>
                    <a:pt x="15630" y="2167"/>
                    <a:pt x="14999" y="2562"/>
                  </a:cubicBezTo>
                  <a:lnTo>
                    <a:pt x="2088" y="10221"/>
                  </a:lnTo>
                  <a:cubicBezTo>
                    <a:pt x="1851" y="10340"/>
                    <a:pt x="1614" y="10419"/>
                    <a:pt x="1377" y="10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548853" y="2170393"/>
              <a:ext cx="45853" cy="17127"/>
            </a:xfrm>
            <a:custGeom>
              <a:avLst/>
              <a:gdLst/>
              <a:ahLst/>
              <a:cxnLst/>
              <a:rect l="l" t="t" r="r" b="b"/>
              <a:pathLst>
                <a:path w="19046" h="7114" extrusionOk="0">
                  <a:moveTo>
                    <a:pt x="17656" y="7115"/>
                  </a:moveTo>
                  <a:cubicBezTo>
                    <a:pt x="17656" y="7115"/>
                    <a:pt x="17420" y="7115"/>
                    <a:pt x="17301" y="7075"/>
                  </a:cubicBezTo>
                  <a:lnTo>
                    <a:pt x="1035" y="2732"/>
                  </a:lnTo>
                  <a:cubicBezTo>
                    <a:pt x="284" y="2535"/>
                    <a:pt x="-150" y="1785"/>
                    <a:pt x="48" y="1035"/>
                  </a:cubicBezTo>
                  <a:cubicBezTo>
                    <a:pt x="245" y="284"/>
                    <a:pt x="995" y="-150"/>
                    <a:pt x="1745" y="48"/>
                  </a:cubicBezTo>
                  <a:lnTo>
                    <a:pt x="18012" y="4391"/>
                  </a:lnTo>
                  <a:cubicBezTo>
                    <a:pt x="18762" y="4588"/>
                    <a:pt x="19196" y="5338"/>
                    <a:pt x="18999" y="6088"/>
                  </a:cubicBezTo>
                  <a:cubicBezTo>
                    <a:pt x="18841" y="6720"/>
                    <a:pt x="18288" y="7115"/>
                    <a:pt x="17656" y="71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499910" y="2339357"/>
              <a:ext cx="157785" cy="117009"/>
            </a:xfrm>
            <a:custGeom>
              <a:avLst/>
              <a:gdLst/>
              <a:ahLst/>
              <a:cxnLst/>
              <a:rect l="l" t="t" r="r" b="b"/>
              <a:pathLst>
                <a:path w="65539" h="48602" extrusionOk="0">
                  <a:moveTo>
                    <a:pt x="0" y="27795"/>
                  </a:moveTo>
                  <a:cubicBezTo>
                    <a:pt x="0" y="27795"/>
                    <a:pt x="29453" y="37784"/>
                    <a:pt x="65540" y="0"/>
                  </a:cubicBezTo>
                  <a:cubicBezTo>
                    <a:pt x="65540" y="0"/>
                    <a:pt x="61276" y="42640"/>
                    <a:pt x="2448" y="48602"/>
                  </a:cubicBezTo>
                  <a:lnTo>
                    <a:pt x="39" y="277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95062" y="2225714"/>
              <a:ext cx="37608" cy="48697"/>
            </a:xfrm>
            <a:custGeom>
              <a:avLst/>
              <a:gdLst/>
              <a:ahLst/>
              <a:cxnLst/>
              <a:rect l="l" t="t" r="r" b="b"/>
              <a:pathLst>
                <a:path w="15621" h="20227" extrusionOk="0">
                  <a:moveTo>
                    <a:pt x="1395" y="20228"/>
                  </a:moveTo>
                  <a:cubicBezTo>
                    <a:pt x="1119" y="20228"/>
                    <a:pt x="803" y="20149"/>
                    <a:pt x="566" y="19951"/>
                  </a:cubicBezTo>
                  <a:cubicBezTo>
                    <a:pt x="-66" y="19478"/>
                    <a:pt x="-184" y="18609"/>
                    <a:pt x="290" y="18017"/>
                  </a:cubicBezTo>
                  <a:lnTo>
                    <a:pt x="13121" y="566"/>
                  </a:lnTo>
                  <a:cubicBezTo>
                    <a:pt x="13595" y="-66"/>
                    <a:pt x="14424" y="-184"/>
                    <a:pt x="15056" y="290"/>
                  </a:cubicBezTo>
                  <a:cubicBezTo>
                    <a:pt x="15687" y="763"/>
                    <a:pt x="15806" y="1632"/>
                    <a:pt x="15332" y="2224"/>
                  </a:cubicBezTo>
                  <a:lnTo>
                    <a:pt x="2501" y="19675"/>
                  </a:lnTo>
                  <a:cubicBezTo>
                    <a:pt x="2224" y="20030"/>
                    <a:pt x="1790" y="20228"/>
                    <a:pt x="1395" y="20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492951" y="2286692"/>
              <a:ext cx="87650" cy="47139"/>
            </a:xfrm>
            <a:custGeom>
              <a:avLst/>
              <a:gdLst/>
              <a:ahLst/>
              <a:cxnLst/>
              <a:rect l="l" t="t" r="r" b="b"/>
              <a:pathLst>
                <a:path w="36407" h="19580" extrusionOk="0">
                  <a:moveTo>
                    <a:pt x="4982" y="19581"/>
                  </a:moveTo>
                  <a:cubicBezTo>
                    <a:pt x="3797" y="19581"/>
                    <a:pt x="2573" y="19541"/>
                    <a:pt x="1270" y="19423"/>
                  </a:cubicBezTo>
                  <a:cubicBezTo>
                    <a:pt x="520" y="19344"/>
                    <a:pt x="-72" y="18673"/>
                    <a:pt x="7" y="17923"/>
                  </a:cubicBezTo>
                  <a:cubicBezTo>
                    <a:pt x="86" y="17172"/>
                    <a:pt x="718" y="16580"/>
                    <a:pt x="1507" y="16659"/>
                  </a:cubicBezTo>
                  <a:cubicBezTo>
                    <a:pt x="24328" y="18554"/>
                    <a:pt x="33409" y="1459"/>
                    <a:pt x="33804" y="748"/>
                  </a:cubicBezTo>
                  <a:cubicBezTo>
                    <a:pt x="34159" y="77"/>
                    <a:pt x="34988" y="-200"/>
                    <a:pt x="35659" y="156"/>
                  </a:cubicBezTo>
                  <a:cubicBezTo>
                    <a:pt x="36330" y="511"/>
                    <a:pt x="36607" y="1340"/>
                    <a:pt x="36251" y="2011"/>
                  </a:cubicBezTo>
                  <a:cubicBezTo>
                    <a:pt x="36172" y="2209"/>
                    <a:pt x="27052" y="19581"/>
                    <a:pt x="4982" y="195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5383471" y="2212554"/>
              <a:ext cx="98344" cy="98354"/>
            </a:xfrm>
            <a:custGeom>
              <a:avLst/>
              <a:gdLst/>
              <a:ahLst/>
              <a:cxnLst/>
              <a:rect l="l" t="t" r="r" b="b"/>
              <a:pathLst>
                <a:path w="40849" h="40853" extrusionOk="0">
                  <a:moveTo>
                    <a:pt x="20362" y="40814"/>
                  </a:moveTo>
                  <a:cubicBezTo>
                    <a:pt x="16177" y="40814"/>
                    <a:pt x="12150" y="39550"/>
                    <a:pt x="8675" y="37102"/>
                  </a:cubicBezTo>
                  <a:cubicBezTo>
                    <a:pt x="4214" y="33983"/>
                    <a:pt x="1253" y="29285"/>
                    <a:pt x="305" y="23916"/>
                  </a:cubicBezTo>
                  <a:lnTo>
                    <a:pt x="305" y="23916"/>
                  </a:lnTo>
                  <a:cubicBezTo>
                    <a:pt x="-1629" y="12821"/>
                    <a:pt x="5833" y="2240"/>
                    <a:pt x="16927" y="305"/>
                  </a:cubicBezTo>
                  <a:cubicBezTo>
                    <a:pt x="28022" y="-1629"/>
                    <a:pt x="38603" y="5833"/>
                    <a:pt x="40537" y="16927"/>
                  </a:cubicBezTo>
                  <a:cubicBezTo>
                    <a:pt x="41485" y="22297"/>
                    <a:pt x="40261" y="27706"/>
                    <a:pt x="37102" y="32167"/>
                  </a:cubicBezTo>
                  <a:cubicBezTo>
                    <a:pt x="33983" y="36629"/>
                    <a:pt x="29285" y="39590"/>
                    <a:pt x="23915" y="40537"/>
                  </a:cubicBezTo>
                  <a:cubicBezTo>
                    <a:pt x="22731" y="40735"/>
                    <a:pt x="21547" y="40853"/>
                    <a:pt x="20362" y="40853"/>
                  </a:cubicBezTo>
                  <a:close/>
                  <a:moveTo>
                    <a:pt x="20402" y="2753"/>
                  </a:moveTo>
                  <a:cubicBezTo>
                    <a:pt x="19415" y="2753"/>
                    <a:pt x="18388" y="2832"/>
                    <a:pt x="17361" y="3030"/>
                  </a:cubicBezTo>
                  <a:cubicBezTo>
                    <a:pt x="12703" y="3819"/>
                    <a:pt x="8675" y="6386"/>
                    <a:pt x="5951" y="10255"/>
                  </a:cubicBezTo>
                  <a:cubicBezTo>
                    <a:pt x="3227" y="14124"/>
                    <a:pt x="2200" y="18783"/>
                    <a:pt x="2990" y="23442"/>
                  </a:cubicBezTo>
                  <a:lnTo>
                    <a:pt x="2990" y="23442"/>
                  </a:lnTo>
                  <a:cubicBezTo>
                    <a:pt x="3780" y="28101"/>
                    <a:pt x="6346" y="32128"/>
                    <a:pt x="10215" y="34852"/>
                  </a:cubicBezTo>
                  <a:cubicBezTo>
                    <a:pt x="14045" y="37576"/>
                    <a:pt x="18743" y="38603"/>
                    <a:pt x="23363" y="37813"/>
                  </a:cubicBezTo>
                  <a:cubicBezTo>
                    <a:pt x="28022" y="37023"/>
                    <a:pt x="32049" y="34457"/>
                    <a:pt x="34773" y="30588"/>
                  </a:cubicBezTo>
                  <a:cubicBezTo>
                    <a:pt x="37497" y="26719"/>
                    <a:pt x="38524" y="22060"/>
                    <a:pt x="37734" y="17440"/>
                  </a:cubicBezTo>
                  <a:cubicBezTo>
                    <a:pt x="36234" y="8873"/>
                    <a:pt x="28772" y="2832"/>
                    <a:pt x="20362" y="28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5515146" y="2189625"/>
              <a:ext cx="98344" cy="98370"/>
            </a:xfrm>
            <a:custGeom>
              <a:avLst/>
              <a:gdLst/>
              <a:ahLst/>
              <a:cxnLst/>
              <a:rect l="l" t="t" r="r" b="b"/>
              <a:pathLst>
                <a:path w="40849" h="40860" extrusionOk="0">
                  <a:moveTo>
                    <a:pt x="20402" y="40821"/>
                  </a:moveTo>
                  <a:cubicBezTo>
                    <a:pt x="10689" y="40821"/>
                    <a:pt x="2043" y="33833"/>
                    <a:pt x="305" y="23923"/>
                  </a:cubicBezTo>
                  <a:lnTo>
                    <a:pt x="305" y="23923"/>
                  </a:lnTo>
                  <a:cubicBezTo>
                    <a:pt x="-1629" y="12828"/>
                    <a:pt x="5833" y="2247"/>
                    <a:pt x="16927" y="313"/>
                  </a:cubicBezTo>
                  <a:cubicBezTo>
                    <a:pt x="22297" y="-635"/>
                    <a:pt x="27706" y="589"/>
                    <a:pt x="32167" y="3748"/>
                  </a:cubicBezTo>
                  <a:cubicBezTo>
                    <a:pt x="36629" y="6867"/>
                    <a:pt x="39590" y="11565"/>
                    <a:pt x="40537" y="16934"/>
                  </a:cubicBezTo>
                  <a:cubicBezTo>
                    <a:pt x="41485" y="22304"/>
                    <a:pt x="40261" y="27713"/>
                    <a:pt x="37102" y="32174"/>
                  </a:cubicBezTo>
                  <a:cubicBezTo>
                    <a:pt x="33944" y="36636"/>
                    <a:pt x="29285" y="39597"/>
                    <a:pt x="23916" y="40545"/>
                  </a:cubicBezTo>
                  <a:cubicBezTo>
                    <a:pt x="22731" y="40742"/>
                    <a:pt x="21547" y="40860"/>
                    <a:pt x="20402" y="40860"/>
                  </a:cubicBezTo>
                  <a:close/>
                  <a:moveTo>
                    <a:pt x="3030" y="23449"/>
                  </a:moveTo>
                  <a:cubicBezTo>
                    <a:pt x="3819" y="28108"/>
                    <a:pt x="6386" y="32135"/>
                    <a:pt x="10255" y="34859"/>
                  </a:cubicBezTo>
                  <a:cubicBezTo>
                    <a:pt x="14124" y="37583"/>
                    <a:pt x="18783" y="38610"/>
                    <a:pt x="23442" y="37820"/>
                  </a:cubicBezTo>
                  <a:cubicBezTo>
                    <a:pt x="28061" y="37031"/>
                    <a:pt x="32128" y="34464"/>
                    <a:pt x="34852" y="30595"/>
                  </a:cubicBezTo>
                  <a:cubicBezTo>
                    <a:pt x="37576" y="26726"/>
                    <a:pt x="38603" y="22067"/>
                    <a:pt x="37813" y="17448"/>
                  </a:cubicBezTo>
                  <a:cubicBezTo>
                    <a:pt x="36155" y="7854"/>
                    <a:pt x="27035" y="1418"/>
                    <a:pt x="17401" y="3116"/>
                  </a:cubicBezTo>
                  <a:cubicBezTo>
                    <a:pt x="7807" y="4774"/>
                    <a:pt x="1371" y="13934"/>
                    <a:pt x="3069" y="23488"/>
                  </a:cubicBezTo>
                  <a:lnTo>
                    <a:pt x="3069" y="234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5474414" y="2238404"/>
              <a:ext cx="48066" cy="18805"/>
            </a:xfrm>
            <a:custGeom>
              <a:avLst/>
              <a:gdLst/>
              <a:ahLst/>
              <a:cxnLst/>
              <a:rect l="l" t="t" r="r" b="b"/>
              <a:pathLst>
                <a:path w="19965" h="7811" extrusionOk="0">
                  <a:moveTo>
                    <a:pt x="1388" y="7811"/>
                  </a:moveTo>
                  <a:cubicBezTo>
                    <a:pt x="1033" y="7811"/>
                    <a:pt x="717" y="7693"/>
                    <a:pt x="440" y="7456"/>
                  </a:cubicBezTo>
                  <a:cubicBezTo>
                    <a:pt x="-112" y="6943"/>
                    <a:pt x="-152" y="6074"/>
                    <a:pt x="362" y="5482"/>
                  </a:cubicBezTo>
                  <a:cubicBezTo>
                    <a:pt x="9600" y="-4547"/>
                    <a:pt x="19313" y="2244"/>
                    <a:pt x="19392" y="2284"/>
                  </a:cubicBezTo>
                  <a:cubicBezTo>
                    <a:pt x="20023" y="2718"/>
                    <a:pt x="20142" y="3587"/>
                    <a:pt x="19708" y="4218"/>
                  </a:cubicBezTo>
                  <a:cubicBezTo>
                    <a:pt x="19273" y="4850"/>
                    <a:pt x="18405" y="5008"/>
                    <a:pt x="17773" y="4534"/>
                  </a:cubicBezTo>
                  <a:cubicBezTo>
                    <a:pt x="17457" y="4297"/>
                    <a:pt x="9916" y="-835"/>
                    <a:pt x="2375" y="7337"/>
                  </a:cubicBezTo>
                  <a:cubicBezTo>
                    <a:pt x="2099" y="7653"/>
                    <a:pt x="1743" y="7772"/>
                    <a:pt x="1349" y="7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5605352" y="2167871"/>
              <a:ext cx="118798" cy="62328"/>
            </a:xfrm>
            <a:custGeom>
              <a:avLst/>
              <a:gdLst/>
              <a:ahLst/>
              <a:cxnLst/>
              <a:rect l="l" t="t" r="r" b="b"/>
              <a:pathLst>
                <a:path w="49345" h="25889" extrusionOk="0">
                  <a:moveTo>
                    <a:pt x="1418" y="25890"/>
                  </a:moveTo>
                  <a:cubicBezTo>
                    <a:pt x="905" y="25890"/>
                    <a:pt x="431" y="25613"/>
                    <a:pt x="155" y="25100"/>
                  </a:cubicBezTo>
                  <a:cubicBezTo>
                    <a:pt x="-201" y="24429"/>
                    <a:pt x="76" y="23600"/>
                    <a:pt x="786" y="23244"/>
                  </a:cubicBezTo>
                  <a:lnTo>
                    <a:pt x="47335" y="148"/>
                  </a:lnTo>
                  <a:cubicBezTo>
                    <a:pt x="48046" y="-208"/>
                    <a:pt x="48875" y="108"/>
                    <a:pt x="49191" y="779"/>
                  </a:cubicBezTo>
                  <a:cubicBezTo>
                    <a:pt x="49546" y="1450"/>
                    <a:pt x="49270" y="2280"/>
                    <a:pt x="48559" y="2635"/>
                  </a:cubicBezTo>
                  <a:lnTo>
                    <a:pt x="2010" y="25732"/>
                  </a:lnTo>
                  <a:cubicBezTo>
                    <a:pt x="1813" y="25811"/>
                    <a:pt x="1615" y="25890"/>
                    <a:pt x="1379" y="258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5415950" y="2244641"/>
              <a:ext cx="43301" cy="20933"/>
            </a:xfrm>
            <a:custGeom>
              <a:avLst/>
              <a:gdLst/>
              <a:ahLst/>
              <a:cxnLst/>
              <a:rect l="l" t="t" r="r" b="b"/>
              <a:pathLst>
                <a:path w="17986" h="8695" extrusionOk="0">
                  <a:moveTo>
                    <a:pt x="1386" y="8656"/>
                  </a:moveTo>
                  <a:cubicBezTo>
                    <a:pt x="1386" y="8656"/>
                    <a:pt x="991" y="8656"/>
                    <a:pt x="833" y="8538"/>
                  </a:cubicBezTo>
                  <a:cubicBezTo>
                    <a:pt x="122" y="8222"/>
                    <a:pt x="-193" y="7393"/>
                    <a:pt x="122" y="6722"/>
                  </a:cubicBezTo>
                  <a:cubicBezTo>
                    <a:pt x="201" y="6524"/>
                    <a:pt x="2373" y="1747"/>
                    <a:pt x="7150" y="365"/>
                  </a:cubicBezTo>
                  <a:cubicBezTo>
                    <a:pt x="10309" y="-543"/>
                    <a:pt x="13744" y="247"/>
                    <a:pt x="17376" y="2695"/>
                  </a:cubicBezTo>
                  <a:cubicBezTo>
                    <a:pt x="18008" y="3129"/>
                    <a:pt x="18166" y="3997"/>
                    <a:pt x="17771" y="4629"/>
                  </a:cubicBezTo>
                  <a:cubicBezTo>
                    <a:pt x="17337" y="5261"/>
                    <a:pt x="16468" y="5419"/>
                    <a:pt x="15836" y="5024"/>
                  </a:cubicBezTo>
                  <a:cubicBezTo>
                    <a:pt x="12915" y="3050"/>
                    <a:pt x="10230" y="2418"/>
                    <a:pt x="7900" y="3050"/>
                  </a:cubicBezTo>
                  <a:cubicBezTo>
                    <a:pt x="4347" y="4076"/>
                    <a:pt x="2649" y="7827"/>
                    <a:pt x="2649" y="7867"/>
                  </a:cubicBezTo>
                  <a:cubicBezTo>
                    <a:pt x="2412" y="8380"/>
                    <a:pt x="1899" y="8696"/>
                    <a:pt x="1386" y="86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5546389" y="2230475"/>
              <a:ext cx="43301" cy="20933"/>
            </a:xfrm>
            <a:custGeom>
              <a:avLst/>
              <a:gdLst/>
              <a:ahLst/>
              <a:cxnLst/>
              <a:rect l="l" t="t" r="r" b="b"/>
              <a:pathLst>
                <a:path w="17986" h="8695" extrusionOk="0">
                  <a:moveTo>
                    <a:pt x="1386" y="8656"/>
                  </a:moveTo>
                  <a:cubicBezTo>
                    <a:pt x="1386" y="8656"/>
                    <a:pt x="991" y="8656"/>
                    <a:pt x="833" y="8538"/>
                  </a:cubicBezTo>
                  <a:cubicBezTo>
                    <a:pt x="122" y="8222"/>
                    <a:pt x="-193" y="7393"/>
                    <a:pt x="122" y="6722"/>
                  </a:cubicBezTo>
                  <a:cubicBezTo>
                    <a:pt x="201" y="6524"/>
                    <a:pt x="2373" y="1747"/>
                    <a:pt x="7150" y="365"/>
                  </a:cubicBezTo>
                  <a:cubicBezTo>
                    <a:pt x="10309" y="-543"/>
                    <a:pt x="13744" y="247"/>
                    <a:pt x="17376" y="2694"/>
                  </a:cubicBezTo>
                  <a:cubicBezTo>
                    <a:pt x="18008" y="3129"/>
                    <a:pt x="18166" y="3997"/>
                    <a:pt x="17771" y="4629"/>
                  </a:cubicBezTo>
                  <a:cubicBezTo>
                    <a:pt x="17376" y="5261"/>
                    <a:pt x="16468" y="5419"/>
                    <a:pt x="15836" y="5024"/>
                  </a:cubicBezTo>
                  <a:cubicBezTo>
                    <a:pt x="12915" y="3050"/>
                    <a:pt x="10230" y="2379"/>
                    <a:pt x="7900" y="3050"/>
                  </a:cubicBezTo>
                  <a:cubicBezTo>
                    <a:pt x="4347" y="4076"/>
                    <a:pt x="2649" y="7827"/>
                    <a:pt x="2649" y="7867"/>
                  </a:cubicBezTo>
                  <a:cubicBezTo>
                    <a:pt x="2412" y="8380"/>
                    <a:pt x="1899" y="8696"/>
                    <a:pt x="1386" y="86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5960440" y="3026634"/>
              <a:ext cx="3041" cy="5607"/>
            </a:xfrm>
            <a:custGeom>
              <a:avLst/>
              <a:gdLst/>
              <a:ahLst/>
              <a:cxnLst/>
              <a:rect l="l" t="t" r="r" b="b"/>
              <a:pathLst>
                <a:path w="1263" h="2329" extrusionOk="0">
                  <a:moveTo>
                    <a:pt x="1263" y="2329"/>
                  </a:moveTo>
                  <a:lnTo>
                    <a:pt x="0" y="0"/>
                  </a:lnTo>
                  <a:cubicBezTo>
                    <a:pt x="671" y="632"/>
                    <a:pt x="1066" y="1461"/>
                    <a:pt x="1263" y="23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6401220" y="2720430"/>
              <a:ext cx="35689" cy="89419"/>
            </a:xfrm>
            <a:custGeom>
              <a:avLst/>
              <a:gdLst/>
              <a:ahLst/>
              <a:cxnLst/>
              <a:rect l="l" t="t" r="r" b="b"/>
              <a:pathLst>
                <a:path w="14824" h="37142" extrusionOk="0">
                  <a:moveTo>
                    <a:pt x="1411" y="37142"/>
                  </a:moveTo>
                  <a:cubicBezTo>
                    <a:pt x="1411" y="37142"/>
                    <a:pt x="1095" y="37142"/>
                    <a:pt x="937" y="37063"/>
                  </a:cubicBezTo>
                  <a:cubicBezTo>
                    <a:pt x="227" y="36827"/>
                    <a:pt x="-168" y="36037"/>
                    <a:pt x="69" y="35287"/>
                  </a:cubicBezTo>
                  <a:lnTo>
                    <a:pt x="12111" y="937"/>
                  </a:lnTo>
                  <a:cubicBezTo>
                    <a:pt x="12348" y="227"/>
                    <a:pt x="13137" y="-168"/>
                    <a:pt x="13888" y="69"/>
                  </a:cubicBezTo>
                  <a:cubicBezTo>
                    <a:pt x="14598" y="306"/>
                    <a:pt x="14993" y="1095"/>
                    <a:pt x="14756" y="1846"/>
                  </a:cubicBezTo>
                  <a:lnTo>
                    <a:pt x="2714" y="36195"/>
                  </a:lnTo>
                  <a:cubicBezTo>
                    <a:pt x="2517" y="36747"/>
                    <a:pt x="1964" y="37142"/>
                    <a:pt x="1411" y="37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5419731" y="2450383"/>
              <a:ext cx="377340" cy="179571"/>
            </a:xfrm>
            <a:custGeom>
              <a:avLst/>
              <a:gdLst/>
              <a:ahLst/>
              <a:cxnLst/>
              <a:rect l="l" t="t" r="r" b="b"/>
              <a:pathLst>
                <a:path w="156735" h="74588" extrusionOk="0">
                  <a:moveTo>
                    <a:pt x="61052" y="74589"/>
                  </a:moveTo>
                  <a:cubicBezTo>
                    <a:pt x="60223" y="74589"/>
                    <a:pt x="59394" y="74589"/>
                    <a:pt x="58565" y="74589"/>
                  </a:cubicBezTo>
                  <a:cubicBezTo>
                    <a:pt x="33296" y="74115"/>
                    <a:pt x="12568" y="64876"/>
                    <a:pt x="290" y="48610"/>
                  </a:cubicBezTo>
                  <a:cubicBezTo>
                    <a:pt x="-184" y="48017"/>
                    <a:pt x="-66" y="47109"/>
                    <a:pt x="566" y="46675"/>
                  </a:cubicBezTo>
                  <a:cubicBezTo>
                    <a:pt x="1158" y="46201"/>
                    <a:pt x="2066" y="46320"/>
                    <a:pt x="2501" y="46951"/>
                  </a:cubicBezTo>
                  <a:cubicBezTo>
                    <a:pt x="18372" y="67995"/>
                    <a:pt x="44470" y="71549"/>
                    <a:pt x="58644" y="71825"/>
                  </a:cubicBezTo>
                  <a:cubicBezTo>
                    <a:pt x="86320" y="72338"/>
                    <a:pt x="122802" y="64087"/>
                    <a:pt x="142069" y="39292"/>
                  </a:cubicBezTo>
                  <a:cubicBezTo>
                    <a:pt x="148820" y="30606"/>
                    <a:pt x="155058" y="14103"/>
                    <a:pt x="153795" y="1547"/>
                  </a:cubicBezTo>
                  <a:cubicBezTo>
                    <a:pt x="153716" y="797"/>
                    <a:pt x="154269" y="86"/>
                    <a:pt x="155019" y="8"/>
                  </a:cubicBezTo>
                  <a:cubicBezTo>
                    <a:pt x="155769" y="-71"/>
                    <a:pt x="156480" y="481"/>
                    <a:pt x="156559" y="1231"/>
                  </a:cubicBezTo>
                  <a:cubicBezTo>
                    <a:pt x="157901" y="14458"/>
                    <a:pt x="151387" y="31790"/>
                    <a:pt x="144280" y="40950"/>
                  </a:cubicBezTo>
                  <a:cubicBezTo>
                    <a:pt x="124934" y="65784"/>
                    <a:pt x="89124" y="74589"/>
                    <a:pt x="61092" y="745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5832467" y="2467482"/>
              <a:ext cx="932203" cy="712069"/>
            </a:xfrm>
            <a:custGeom>
              <a:avLst/>
              <a:gdLst/>
              <a:ahLst/>
              <a:cxnLst/>
              <a:rect l="l" t="t" r="r" b="b"/>
              <a:pathLst>
                <a:path w="387208" h="295771" extrusionOk="0">
                  <a:moveTo>
                    <a:pt x="249053" y="295772"/>
                  </a:moveTo>
                  <a:cubicBezTo>
                    <a:pt x="248461" y="295772"/>
                    <a:pt x="247948" y="295416"/>
                    <a:pt x="247750" y="294824"/>
                  </a:cubicBezTo>
                  <a:cubicBezTo>
                    <a:pt x="247514" y="294113"/>
                    <a:pt x="247908" y="293324"/>
                    <a:pt x="248619" y="293087"/>
                  </a:cubicBezTo>
                  <a:cubicBezTo>
                    <a:pt x="282573" y="281835"/>
                    <a:pt x="308513" y="269674"/>
                    <a:pt x="330228" y="254789"/>
                  </a:cubicBezTo>
                  <a:cubicBezTo>
                    <a:pt x="352456" y="239549"/>
                    <a:pt x="379817" y="213807"/>
                    <a:pt x="383884" y="177642"/>
                  </a:cubicBezTo>
                  <a:cubicBezTo>
                    <a:pt x="384042" y="176063"/>
                    <a:pt x="384200" y="174444"/>
                    <a:pt x="384279" y="172865"/>
                  </a:cubicBezTo>
                  <a:cubicBezTo>
                    <a:pt x="388227" y="103219"/>
                    <a:pt x="317673" y="64487"/>
                    <a:pt x="275269" y="47589"/>
                  </a:cubicBezTo>
                  <a:cubicBezTo>
                    <a:pt x="242894" y="34678"/>
                    <a:pt x="205900" y="24768"/>
                    <a:pt x="162114" y="17227"/>
                  </a:cubicBezTo>
                  <a:cubicBezTo>
                    <a:pt x="113789" y="8936"/>
                    <a:pt x="61199" y="4198"/>
                    <a:pt x="1344" y="2777"/>
                  </a:cubicBezTo>
                  <a:cubicBezTo>
                    <a:pt x="594" y="2777"/>
                    <a:pt x="-38" y="2106"/>
                    <a:pt x="2" y="1355"/>
                  </a:cubicBezTo>
                  <a:cubicBezTo>
                    <a:pt x="2" y="605"/>
                    <a:pt x="594" y="-105"/>
                    <a:pt x="1423" y="13"/>
                  </a:cubicBezTo>
                  <a:cubicBezTo>
                    <a:pt x="61436" y="1434"/>
                    <a:pt x="114144" y="6172"/>
                    <a:pt x="162588" y="14503"/>
                  </a:cubicBezTo>
                  <a:cubicBezTo>
                    <a:pt x="206571" y="22044"/>
                    <a:pt x="243763" y="32033"/>
                    <a:pt x="276296" y="44983"/>
                  </a:cubicBezTo>
                  <a:cubicBezTo>
                    <a:pt x="319410" y="62157"/>
                    <a:pt x="391109" y="101600"/>
                    <a:pt x="387043" y="172983"/>
                  </a:cubicBezTo>
                  <a:cubicBezTo>
                    <a:pt x="386963" y="174641"/>
                    <a:pt x="386806" y="176260"/>
                    <a:pt x="386648" y="177918"/>
                  </a:cubicBezTo>
                  <a:cubicBezTo>
                    <a:pt x="382463" y="215150"/>
                    <a:pt x="354509" y="241524"/>
                    <a:pt x="331807" y="257079"/>
                  </a:cubicBezTo>
                  <a:cubicBezTo>
                    <a:pt x="309895" y="272082"/>
                    <a:pt x="283718" y="284361"/>
                    <a:pt x="249527" y="295693"/>
                  </a:cubicBezTo>
                  <a:cubicBezTo>
                    <a:pt x="249369" y="295732"/>
                    <a:pt x="249251" y="295772"/>
                    <a:pt x="249093" y="295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5161832" y="2770603"/>
              <a:ext cx="1100897" cy="1207547"/>
            </a:xfrm>
            <a:custGeom>
              <a:avLst/>
              <a:gdLst/>
              <a:ahLst/>
              <a:cxnLst/>
              <a:rect l="l" t="t" r="r" b="b"/>
              <a:pathLst>
                <a:path w="457278" h="501577" extrusionOk="0">
                  <a:moveTo>
                    <a:pt x="274320" y="0"/>
                  </a:moveTo>
                  <a:lnTo>
                    <a:pt x="0" y="168666"/>
                  </a:lnTo>
                  <a:lnTo>
                    <a:pt x="175615" y="501578"/>
                  </a:lnTo>
                  <a:lnTo>
                    <a:pt x="457279" y="335438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4962466" y="3176754"/>
              <a:ext cx="622117" cy="841977"/>
            </a:xfrm>
            <a:custGeom>
              <a:avLst/>
              <a:gdLst/>
              <a:ahLst/>
              <a:cxnLst/>
              <a:rect l="l" t="t" r="r" b="b"/>
              <a:pathLst>
                <a:path w="258408" h="349731" extrusionOk="0">
                  <a:moveTo>
                    <a:pt x="82793" y="0"/>
                  </a:moveTo>
                  <a:lnTo>
                    <a:pt x="258409" y="332911"/>
                  </a:lnTo>
                  <a:cubicBezTo>
                    <a:pt x="211504" y="369471"/>
                    <a:pt x="183749" y="335043"/>
                    <a:pt x="183749" y="335043"/>
                  </a:cubicBezTo>
                  <a:lnTo>
                    <a:pt x="0" y="2487"/>
                  </a:lnTo>
                  <a:cubicBezTo>
                    <a:pt x="0" y="2487"/>
                    <a:pt x="31507" y="45878"/>
                    <a:pt x="82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4582082" y="2888070"/>
              <a:ext cx="451404" cy="294324"/>
            </a:xfrm>
            <a:custGeom>
              <a:avLst/>
              <a:gdLst/>
              <a:ahLst/>
              <a:cxnLst/>
              <a:rect l="l" t="t" r="r" b="b"/>
              <a:pathLst>
                <a:path w="187499" h="122253" extrusionOk="0">
                  <a:moveTo>
                    <a:pt x="116037" y="22404"/>
                  </a:moveTo>
                  <a:cubicBezTo>
                    <a:pt x="142687" y="42619"/>
                    <a:pt x="171588" y="69664"/>
                    <a:pt x="187499" y="100420"/>
                  </a:cubicBezTo>
                  <a:lnTo>
                    <a:pt x="157848" y="122254"/>
                  </a:lnTo>
                  <a:lnTo>
                    <a:pt x="20333" y="25207"/>
                  </a:lnTo>
                  <a:lnTo>
                    <a:pt x="0" y="10954"/>
                  </a:lnTo>
                  <a:cubicBezTo>
                    <a:pt x="37626" y="-6891"/>
                    <a:pt x="82912" y="-2825"/>
                    <a:pt x="116077" y="223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4565349" y="2902280"/>
              <a:ext cx="839502" cy="1081033"/>
            </a:xfrm>
            <a:custGeom>
              <a:avLst/>
              <a:gdLst/>
              <a:ahLst/>
              <a:cxnLst/>
              <a:rect l="l" t="t" r="r" b="b"/>
              <a:pathLst>
                <a:path w="348703" h="449027" extrusionOk="0">
                  <a:moveTo>
                    <a:pt x="27242" y="19346"/>
                  </a:moveTo>
                  <a:lnTo>
                    <a:pt x="164797" y="116353"/>
                  </a:lnTo>
                  <a:lnTo>
                    <a:pt x="164955" y="116472"/>
                  </a:lnTo>
                  <a:lnTo>
                    <a:pt x="348704" y="449027"/>
                  </a:lnTo>
                  <a:lnTo>
                    <a:pt x="165469" y="325291"/>
                  </a:lnTo>
                  <a:lnTo>
                    <a:pt x="0" y="0"/>
                  </a:lnTo>
                  <a:lnTo>
                    <a:pt x="27242" y="193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038523" y="2742936"/>
              <a:ext cx="761560" cy="433726"/>
            </a:xfrm>
            <a:custGeom>
              <a:avLst/>
              <a:gdLst/>
              <a:ahLst/>
              <a:cxnLst/>
              <a:rect l="l" t="t" r="r" b="b"/>
              <a:pathLst>
                <a:path w="316328" h="180156" extrusionOk="0">
                  <a:moveTo>
                    <a:pt x="0" y="158836"/>
                  </a:moveTo>
                  <a:cubicBezTo>
                    <a:pt x="15911" y="144544"/>
                    <a:pt x="122907" y="51169"/>
                    <a:pt x="255645" y="3396"/>
                  </a:cubicBezTo>
                  <a:cubicBezTo>
                    <a:pt x="276926" y="-4263"/>
                    <a:pt x="300733" y="1264"/>
                    <a:pt x="316329" y="17649"/>
                  </a:cubicBezTo>
                  <a:lnTo>
                    <a:pt x="316329" y="17649"/>
                  </a:lnTo>
                  <a:lnTo>
                    <a:pt x="51208" y="180156"/>
                  </a:lnTo>
                  <a:cubicBezTo>
                    <a:pt x="46865" y="175774"/>
                    <a:pt x="42798" y="172023"/>
                    <a:pt x="39048" y="168825"/>
                  </a:cubicBezTo>
                  <a:cubicBezTo>
                    <a:pt x="27716" y="159191"/>
                    <a:pt x="13266" y="156112"/>
                    <a:pt x="0" y="158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4962560" y="3123130"/>
              <a:ext cx="199228" cy="104440"/>
            </a:xfrm>
            <a:custGeom>
              <a:avLst/>
              <a:gdLst/>
              <a:ahLst/>
              <a:cxnLst/>
              <a:rect l="l" t="t" r="r" b="b"/>
              <a:pathLst>
                <a:path w="82753" h="43381" extrusionOk="0">
                  <a:moveTo>
                    <a:pt x="474" y="23849"/>
                  </a:moveTo>
                  <a:cubicBezTo>
                    <a:pt x="7265" y="11372"/>
                    <a:pt x="18872" y="3515"/>
                    <a:pt x="31546" y="949"/>
                  </a:cubicBezTo>
                  <a:cubicBezTo>
                    <a:pt x="44812" y="-1775"/>
                    <a:pt x="59262" y="1304"/>
                    <a:pt x="70594" y="10978"/>
                  </a:cubicBezTo>
                  <a:cubicBezTo>
                    <a:pt x="74344" y="14176"/>
                    <a:pt x="78371" y="17887"/>
                    <a:pt x="82754" y="22309"/>
                  </a:cubicBezTo>
                  <a:cubicBezTo>
                    <a:pt x="31467" y="68226"/>
                    <a:pt x="0" y="24796"/>
                    <a:pt x="0" y="24796"/>
                  </a:cubicBezTo>
                  <a:cubicBezTo>
                    <a:pt x="0" y="24796"/>
                    <a:pt x="158" y="24480"/>
                    <a:pt x="474" y="238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090134" y="2749485"/>
              <a:ext cx="654655" cy="374330"/>
            </a:xfrm>
            <a:custGeom>
              <a:avLst/>
              <a:gdLst/>
              <a:ahLst/>
              <a:cxnLst/>
              <a:rect l="l" t="t" r="r" b="b"/>
              <a:pathLst>
                <a:path w="271923" h="155485" extrusionOk="0">
                  <a:moveTo>
                    <a:pt x="1388" y="155485"/>
                  </a:moveTo>
                  <a:cubicBezTo>
                    <a:pt x="1033" y="155485"/>
                    <a:pt x="638" y="155327"/>
                    <a:pt x="362" y="155051"/>
                  </a:cubicBezTo>
                  <a:cubicBezTo>
                    <a:pt x="-152" y="154498"/>
                    <a:pt x="-112" y="153629"/>
                    <a:pt x="440" y="153077"/>
                  </a:cubicBezTo>
                  <a:cubicBezTo>
                    <a:pt x="1704" y="151892"/>
                    <a:pt x="129230" y="35618"/>
                    <a:pt x="270181" y="45"/>
                  </a:cubicBezTo>
                  <a:cubicBezTo>
                    <a:pt x="270931" y="-152"/>
                    <a:pt x="271681" y="321"/>
                    <a:pt x="271878" y="1032"/>
                  </a:cubicBezTo>
                  <a:cubicBezTo>
                    <a:pt x="272076" y="1782"/>
                    <a:pt x="271602" y="2532"/>
                    <a:pt x="270891" y="2730"/>
                  </a:cubicBezTo>
                  <a:cubicBezTo>
                    <a:pt x="130612" y="38106"/>
                    <a:pt x="3599" y="153945"/>
                    <a:pt x="2336" y="155130"/>
                  </a:cubicBezTo>
                  <a:cubicBezTo>
                    <a:pt x="2059" y="155367"/>
                    <a:pt x="1743" y="155485"/>
                    <a:pt x="1388" y="155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140107" y="2777820"/>
              <a:ext cx="650596" cy="383260"/>
            </a:xfrm>
            <a:custGeom>
              <a:avLst/>
              <a:gdLst/>
              <a:ahLst/>
              <a:cxnLst/>
              <a:rect l="l" t="t" r="r" b="b"/>
              <a:pathLst>
                <a:path w="270237" h="159194" extrusionOk="0">
                  <a:moveTo>
                    <a:pt x="1402" y="159195"/>
                  </a:moveTo>
                  <a:cubicBezTo>
                    <a:pt x="1046" y="159195"/>
                    <a:pt x="691" y="159076"/>
                    <a:pt x="415" y="158800"/>
                  </a:cubicBezTo>
                  <a:cubicBezTo>
                    <a:pt x="-138" y="158247"/>
                    <a:pt x="-138" y="157379"/>
                    <a:pt x="415" y="156826"/>
                  </a:cubicBezTo>
                  <a:cubicBezTo>
                    <a:pt x="1125" y="156115"/>
                    <a:pt x="73061" y="85719"/>
                    <a:pt x="268299" y="122"/>
                  </a:cubicBezTo>
                  <a:cubicBezTo>
                    <a:pt x="269010" y="-193"/>
                    <a:pt x="269799" y="122"/>
                    <a:pt x="270115" y="833"/>
                  </a:cubicBezTo>
                  <a:cubicBezTo>
                    <a:pt x="270431" y="1544"/>
                    <a:pt x="270115" y="2373"/>
                    <a:pt x="269405" y="2649"/>
                  </a:cubicBezTo>
                  <a:cubicBezTo>
                    <a:pt x="74719" y="87970"/>
                    <a:pt x="3060" y="158089"/>
                    <a:pt x="2349" y="158761"/>
                  </a:cubicBezTo>
                  <a:cubicBezTo>
                    <a:pt x="2073" y="159037"/>
                    <a:pt x="1717" y="159155"/>
                    <a:pt x="1362" y="159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4586859" y="2903434"/>
              <a:ext cx="439821" cy="230203"/>
            </a:xfrm>
            <a:custGeom>
              <a:avLst/>
              <a:gdLst/>
              <a:ahLst/>
              <a:cxnLst/>
              <a:rect l="l" t="t" r="r" b="b"/>
              <a:pathLst>
                <a:path w="182688" h="95619" extrusionOk="0">
                  <a:moveTo>
                    <a:pt x="181330" y="95580"/>
                  </a:moveTo>
                  <a:cubicBezTo>
                    <a:pt x="180935" y="95580"/>
                    <a:pt x="180501" y="95382"/>
                    <a:pt x="180225" y="95066"/>
                  </a:cubicBezTo>
                  <a:cubicBezTo>
                    <a:pt x="88429" y="-21326"/>
                    <a:pt x="2675" y="5245"/>
                    <a:pt x="1806" y="5521"/>
                  </a:cubicBezTo>
                  <a:cubicBezTo>
                    <a:pt x="1095" y="5758"/>
                    <a:pt x="306" y="5364"/>
                    <a:pt x="69" y="4653"/>
                  </a:cubicBezTo>
                  <a:cubicBezTo>
                    <a:pt x="-168" y="3942"/>
                    <a:pt x="227" y="3153"/>
                    <a:pt x="937" y="2916"/>
                  </a:cubicBezTo>
                  <a:cubicBezTo>
                    <a:pt x="1806" y="2639"/>
                    <a:pt x="89298" y="-24643"/>
                    <a:pt x="182396" y="93369"/>
                  </a:cubicBezTo>
                  <a:cubicBezTo>
                    <a:pt x="182870" y="93961"/>
                    <a:pt x="182751" y="94830"/>
                    <a:pt x="182159" y="95303"/>
                  </a:cubicBezTo>
                  <a:cubicBezTo>
                    <a:pt x="181922" y="95501"/>
                    <a:pt x="181606" y="95619"/>
                    <a:pt x="181291" y="956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4647705" y="2951743"/>
              <a:ext cx="332298" cy="212226"/>
            </a:xfrm>
            <a:custGeom>
              <a:avLst/>
              <a:gdLst/>
              <a:ahLst/>
              <a:cxnLst/>
              <a:rect l="l" t="t" r="r" b="b"/>
              <a:pathLst>
                <a:path w="138026" h="88152" extrusionOk="0">
                  <a:moveTo>
                    <a:pt x="136636" y="88153"/>
                  </a:moveTo>
                  <a:cubicBezTo>
                    <a:pt x="136202" y="88153"/>
                    <a:pt x="135768" y="87955"/>
                    <a:pt x="135491" y="87560"/>
                  </a:cubicBezTo>
                  <a:cubicBezTo>
                    <a:pt x="98260" y="34181"/>
                    <a:pt x="1924" y="3030"/>
                    <a:pt x="977" y="2714"/>
                  </a:cubicBezTo>
                  <a:cubicBezTo>
                    <a:pt x="227" y="2477"/>
                    <a:pt x="-168" y="1687"/>
                    <a:pt x="69" y="977"/>
                  </a:cubicBezTo>
                  <a:cubicBezTo>
                    <a:pt x="305" y="227"/>
                    <a:pt x="1095" y="-168"/>
                    <a:pt x="1806" y="69"/>
                  </a:cubicBezTo>
                  <a:cubicBezTo>
                    <a:pt x="2793" y="384"/>
                    <a:pt x="99997" y="31851"/>
                    <a:pt x="137781" y="85981"/>
                  </a:cubicBezTo>
                  <a:cubicBezTo>
                    <a:pt x="138216" y="86613"/>
                    <a:pt x="138058" y="87481"/>
                    <a:pt x="137426" y="87916"/>
                  </a:cubicBezTo>
                  <a:cubicBezTo>
                    <a:pt x="137189" y="88074"/>
                    <a:pt x="136913" y="88153"/>
                    <a:pt x="136636" y="881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4966919" y="3199365"/>
              <a:ext cx="441362" cy="787334"/>
            </a:xfrm>
            <a:custGeom>
              <a:avLst/>
              <a:gdLst/>
              <a:ahLst/>
              <a:cxnLst/>
              <a:rect l="l" t="t" r="r" b="b"/>
              <a:pathLst>
                <a:path w="183328" h="327034" extrusionOk="0">
                  <a:moveTo>
                    <a:pt x="181899" y="327035"/>
                  </a:moveTo>
                  <a:cubicBezTo>
                    <a:pt x="181465" y="327035"/>
                    <a:pt x="181070" y="326837"/>
                    <a:pt x="180794" y="326482"/>
                  </a:cubicBezTo>
                  <a:cubicBezTo>
                    <a:pt x="178622" y="323481"/>
                    <a:pt x="7429" y="15207"/>
                    <a:pt x="164" y="2059"/>
                  </a:cubicBezTo>
                  <a:cubicBezTo>
                    <a:pt x="-191" y="1388"/>
                    <a:pt x="46" y="559"/>
                    <a:pt x="717" y="164"/>
                  </a:cubicBezTo>
                  <a:cubicBezTo>
                    <a:pt x="1388" y="-191"/>
                    <a:pt x="2218" y="46"/>
                    <a:pt x="2612" y="717"/>
                  </a:cubicBezTo>
                  <a:cubicBezTo>
                    <a:pt x="4389" y="3915"/>
                    <a:pt x="180281" y="320639"/>
                    <a:pt x="183084" y="324863"/>
                  </a:cubicBezTo>
                  <a:cubicBezTo>
                    <a:pt x="183518" y="325495"/>
                    <a:pt x="183360" y="326364"/>
                    <a:pt x="182729" y="326798"/>
                  </a:cubicBezTo>
                  <a:cubicBezTo>
                    <a:pt x="182492" y="326956"/>
                    <a:pt x="182215" y="327035"/>
                    <a:pt x="181939" y="3270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165545" y="3185030"/>
              <a:ext cx="422401" cy="796533"/>
            </a:xfrm>
            <a:custGeom>
              <a:avLst/>
              <a:gdLst/>
              <a:ahLst/>
              <a:cxnLst/>
              <a:rect l="l" t="t" r="r" b="b"/>
              <a:pathLst>
                <a:path w="175452" h="330855" extrusionOk="0">
                  <a:moveTo>
                    <a:pt x="174073" y="330856"/>
                  </a:moveTo>
                  <a:cubicBezTo>
                    <a:pt x="173560" y="330856"/>
                    <a:pt x="173086" y="330579"/>
                    <a:pt x="172849" y="330106"/>
                  </a:cubicBezTo>
                  <a:lnTo>
                    <a:pt x="156" y="2011"/>
                  </a:lnTo>
                  <a:cubicBezTo>
                    <a:pt x="-200" y="1340"/>
                    <a:pt x="77" y="511"/>
                    <a:pt x="748" y="156"/>
                  </a:cubicBezTo>
                  <a:cubicBezTo>
                    <a:pt x="1419" y="-200"/>
                    <a:pt x="2248" y="77"/>
                    <a:pt x="2604" y="748"/>
                  </a:cubicBezTo>
                  <a:lnTo>
                    <a:pt x="175297" y="328842"/>
                  </a:lnTo>
                  <a:cubicBezTo>
                    <a:pt x="175653" y="329513"/>
                    <a:pt x="175376" y="330343"/>
                    <a:pt x="174705" y="330698"/>
                  </a:cubicBezTo>
                  <a:cubicBezTo>
                    <a:pt x="174508" y="330816"/>
                    <a:pt x="174271" y="330856"/>
                    <a:pt x="174073" y="3308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735446" y="2913783"/>
              <a:ext cx="602590" cy="527399"/>
            </a:xfrm>
            <a:custGeom>
              <a:avLst/>
              <a:gdLst/>
              <a:ahLst/>
              <a:cxnLst/>
              <a:rect l="l" t="t" r="r" b="b"/>
              <a:pathLst>
                <a:path w="250297" h="219065" extrusionOk="0">
                  <a:moveTo>
                    <a:pt x="2391" y="169377"/>
                  </a:moveTo>
                  <a:cubicBezTo>
                    <a:pt x="12340" y="152598"/>
                    <a:pt x="33384" y="134712"/>
                    <a:pt x="47440" y="123855"/>
                  </a:cubicBezTo>
                  <a:cubicBezTo>
                    <a:pt x="49019" y="122631"/>
                    <a:pt x="47440" y="120183"/>
                    <a:pt x="45623" y="121012"/>
                  </a:cubicBezTo>
                  <a:cubicBezTo>
                    <a:pt x="18460" y="132857"/>
                    <a:pt x="7365" y="132857"/>
                    <a:pt x="2825" y="130725"/>
                  </a:cubicBezTo>
                  <a:cubicBezTo>
                    <a:pt x="298" y="129540"/>
                    <a:pt x="-649" y="126460"/>
                    <a:pt x="456" y="123934"/>
                  </a:cubicBezTo>
                  <a:cubicBezTo>
                    <a:pt x="8076" y="106917"/>
                    <a:pt x="67852" y="68975"/>
                    <a:pt x="92686" y="53735"/>
                  </a:cubicBezTo>
                  <a:cubicBezTo>
                    <a:pt x="94423" y="52669"/>
                    <a:pt x="95015" y="50853"/>
                    <a:pt x="94660" y="49194"/>
                  </a:cubicBezTo>
                  <a:lnTo>
                    <a:pt x="102438" y="63605"/>
                  </a:lnTo>
                  <a:lnTo>
                    <a:pt x="94660" y="49194"/>
                  </a:lnTo>
                  <a:cubicBezTo>
                    <a:pt x="94502" y="48326"/>
                    <a:pt x="75156" y="13108"/>
                    <a:pt x="75156" y="13108"/>
                  </a:cubicBezTo>
                  <a:cubicBezTo>
                    <a:pt x="81749" y="11647"/>
                    <a:pt x="87040" y="10937"/>
                    <a:pt x="87040" y="10937"/>
                  </a:cubicBezTo>
                  <a:lnTo>
                    <a:pt x="165885" y="6199"/>
                  </a:lnTo>
                  <a:lnTo>
                    <a:pt x="186416" y="0"/>
                  </a:lnTo>
                  <a:lnTo>
                    <a:pt x="250297" y="126184"/>
                  </a:lnTo>
                  <a:lnTo>
                    <a:pt x="220173" y="138068"/>
                  </a:lnTo>
                  <a:lnTo>
                    <a:pt x="138761" y="181222"/>
                  </a:lnTo>
                  <a:cubicBezTo>
                    <a:pt x="111558" y="209609"/>
                    <a:pt x="94818" y="217229"/>
                    <a:pt x="86053" y="218927"/>
                  </a:cubicBezTo>
                  <a:cubicBezTo>
                    <a:pt x="80999" y="219914"/>
                    <a:pt x="76459" y="215492"/>
                    <a:pt x="77367" y="210399"/>
                  </a:cubicBezTo>
                  <a:cubicBezTo>
                    <a:pt x="79065" y="200963"/>
                    <a:pt x="88185" y="190263"/>
                    <a:pt x="95292" y="183156"/>
                  </a:cubicBezTo>
                  <a:cubicBezTo>
                    <a:pt x="96358" y="182090"/>
                    <a:pt x="94976" y="180432"/>
                    <a:pt x="93673" y="181182"/>
                  </a:cubicBezTo>
                  <a:cubicBezTo>
                    <a:pt x="67536" y="195633"/>
                    <a:pt x="51743" y="199107"/>
                    <a:pt x="43649" y="199660"/>
                  </a:cubicBezTo>
                  <a:cubicBezTo>
                    <a:pt x="39464" y="199976"/>
                    <a:pt x="36306" y="195751"/>
                    <a:pt x="38003" y="191882"/>
                  </a:cubicBezTo>
                  <a:cubicBezTo>
                    <a:pt x="42149" y="182406"/>
                    <a:pt x="54586" y="169377"/>
                    <a:pt x="63982" y="160336"/>
                  </a:cubicBezTo>
                  <a:cubicBezTo>
                    <a:pt x="65443" y="158954"/>
                    <a:pt x="63667" y="156704"/>
                    <a:pt x="61890" y="157651"/>
                  </a:cubicBezTo>
                  <a:cubicBezTo>
                    <a:pt x="31686" y="174313"/>
                    <a:pt x="15499" y="177826"/>
                    <a:pt x="7129" y="177826"/>
                  </a:cubicBezTo>
                  <a:cubicBezTo>
                    <a:pt x="2786" y="177826"/>
                    <a:pt x="140" y="173049"/>
                    <a:pt x="2351" y="169338"/>
                  </a:cubicBezTo>
                  <a:close/>
                </a:path>
              </a:pathLst>
            </a:custGeom>
            <a:solidFill>
              <a:srgbClr val="AB661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5732858" y="3030174"/>
              <a:ext cx="341123" cy="415737"/>
            </a:xfrm>
            <a:custGeom>
              <a:avLst/>
              <a:gdLst/>
              <a:ahLst/>
              <a:cxnLst/>
              <a:rect l="l" t="t" r="r" b="b"/>
              <a:pathLst>
                <a:path w="141692" h="172684" extrusionOk="0">
                  <a:moveTo>
                    <a:pt x="86022" y="172685"/>
                  </a:moveTo>
                  <a:cubicBezTo>
                    <a:pt x="83732" y="172685"/>
                    <a:pt x="81482" y="171776"/>
                    <a:pt x="79823" y="170118"/>
                  </a:cubicBezTo>
                  <a:cubicBezTo>
                    <a:pt x="77770" y="168105"/>
                    <a:pt x="76862" y="165222"/>
                    <a:pt x="77336" y="162380"/>
                  </a:cubicBezTo>
                  <a:cubicBezTo>
                    <a:pt x="79073" y="152667"/>
                    <a:pt x="88273" y="141770"/>
                    <a:pt x="95656" y="134387"/>
                  </a:cubicBezTo>
                  <a:cubicBezTo>
                    <a:pt x="69913" y="148837"/>
                    <a:pt x="53963" y="152628"/>
                    <a:pt x="45079" y="153259"/>
                  </a:cubicBezTo>
                  <a:cubicBezTo>
                    <a:pt x="42592" y="153417"/>
                    <a:pt x="40223" y="152312"/>
                    <a:pt x="38762" y="150298"/>
                  </a:cubicBezTo>
                  <a:cubicBezTo>
                    <a:pt x="37341" y="148324"/>
                    <a:pt x="37104" y="145797"/>
                    <a:pt x="38052" y="143547"/>
                  </a:cubicBezTo>
                  <a:cubicBezTo>
                    <a:pt x="42237" y="133953"/>
                    <a:pt x="54673" y="120845"/>
                    <a:pt x="64347" y="111527"/>
                  </a:cubicBezTo>
                  <a:cubicBezTo>
                    <a:pt x="64425" y="111448"/>
                    <a:pt x="64544" y="111369"/>
                    <a:pt x="64386" y="111172"/>
                  </a:cubicBezTo>
                  <a:cubicBezTo>
                    <a:pt x="64268" y="111014"/>
                    <a:pt x="64110" y="110974"/>
                    <a:pt x="63912" y="111093"/>
                  </a:cubicBezTo>
                  <a:cubicBezTo>
                    <a:pt x="33393" y="127912"/>
                    <a:pt x="16929" y="131465"/>
                    <a:pt x="8519" y="131465"/>
                  </a:cubicBezTo>
                  <a:lnTo>
                    <a:pt x="8519" y="131465"/>
                  </a:lnTo>
                  <a:cubicBezTo>
                    <a:pt x="5992" y="131465"/>
                    <a:pt x="3742" y="130163"/>
                    <a:pt x="2479" y="127952"/>
                  </a:cubicBezTo>
                  <a:cubicBezTo>
                    <a:pt x="1215" y="125741"/>
                    <a:pt x="1255" y="123095"/>
                    <a:pt x="2557" y="120884"/>
                  </a:cubicBezTo>
                  <a:cubicBezTo>
                    <a:pt x="12428" y="104302"/>
                    <a:pt x="32682" y="86772"/>
                    <a:pt x="47962" y="74967"/>
                  </a:cubicBezTo>
                  <a:cubicBezTo>
                    <a:pt x="47922" y="74454"/>
                    <a:pt x="47764" y="74414"/>
                    <a:pt x="47567" y="74493"/>
                  </a:cubicBezTo>
                  <a:cubicBezTo>
                    <a:pt x="25378" y="84206"/>
                    <a:pt x="10572" y="87443"/>
                    <a:pt x="3623" y="84206"/>
                  </a:cubicBezTo>
                  <a:cubicBezTo>
                    <a:pt x="504" y="82745"/>
                    <a:pt x="-877" y="78876"/>
                    <a:pt x="583" y="75599"/>
                  </a:cubicBezTo>
                  <a:cubicBezTo>
                    <a:pt x="8322" y="58227"/>
                    <a:pt x="68018" y="20285"/>
                    <a:pt x="93366" y="4768"/>
                  </a:cubicBezTo>
                  <a:cubicBezTo>
                    <a:pt x="94471" y="4097"/>
                    <a:pt x="94945" y="2952"/>
                    <a:pt x="94708" y="1689"/>
                  </a:cubicBezTo>
                  <a:cubicBezTo>
                    <a:pt x="94550" y="938"/>
                    <a:pt x="95024" y="188"/>
                    <a:pt x="95774" y="30"/>
                  </a:cubicBezTo>
                  <a:cubicBezTo>
                    <a:pt x="96524" y="-128"/>
                    <a:pt x="97274" y="346"/>
                    <a:pt x="97432" y="1096"/>
                  </a:cubicBezTo>
                  <a:cubicBezTo>
                    <a:pt x="97946" y="3505"/>
                    <a:pt x="96919" y="5795"/>
                    <a:pt x="94827" y="7098"/>
                  </a:cubicBezTo>
                  <a:cubicBezTo>
                    <a:pt x="75244" y="19100"/>
                    <a:pt x="10770" y="59569"/>
                    <a:pt x="3150" y="76665"/>
                  </a:cubicBezTo>
                  <a:cubicBezTo>
                    <a:pt x="2281" y="78560"/>
                    <a:pt x="3031" y="80810"/>
                    <a:pt x="4808" y="81639"/>
                  </a:cubicBezTo>
                  <a:cubicBezTo>
                    <a:pt x="8282" y="83258"/>
                    <a:pt x="18350" y="84166"/>
                    <a:pt x="46461" y="71887"/>
                  </a:cubicBezTo>
                  <a:cubicBezTo>
                    <a:pt x="47962" y="71256"/>
                    <a:pt x="49620" y="71769"/>
                    <a:pt x="50449" y="73151"/>
                  </a:cubicBezTo>
                  <a:cubicBezTo>
                    <a:pt x="51239" y="74493"/>
                    <a:pt x="50923" y="76112"/>
                    <a:pt x="49699" y="77099"/>
                  </a:cubicBezTo>
                  <a:cubicBezTo>
                    <a:pt x="34617" y="88746"/>
                    <a:pt x="14599" y="106039"/>
                    <a:pt x="4966" y="122227"/>
                  </a:cubicBezTo>
                  <a:cubicBezTo>
                    <a:pt x="4176" y="123569"/>
                    <a:pt x="4176" y="125148"/>
                    <a:pt x="4966" y="126491"/>
                  </a:cubicBezTo>
                  <a:cubicBezTo>
                    <a:pt x="5716" y="127833"/>
                    <a:pt x="7058" y="128623"/>
                    <a:pt x="8598" y="128623"/>
                  </a:cubicBezTo>
                  <a:lnTo>
                    <a:pt x="8598" y="128623"/>
                  </a:lnTo>
                  <a:cubicBezTo>
                    <a:pt x="16692" y="128623"/>
                    <a:pt x="32682" y="125148"/>
                    <a:pt x="62688" y="108605"/>
                  </a:cubicBezTo>
                  <a:cubicBezTo>
                    <a:pt x="64110" y="107816"/>
                    <a:pt x="65807" y="108211"/>
                    <a:pt x="66755" y="109474"/>
                  </a:cubicBezTo>
                  <a:cubicBezTo>
                    <a:pt x="67703" y="110738"/>
                    <a:pt x="67545" y="112396"/>
                    <a:pt x="66400" y="113501"/>
                  </a:cubicBezTo>
                  <a:cubicBezTo>
                    <a:pt x="56924" y="122622"/>
                    <a:pt x="44724" y="135414"/>
                    <a:pt x="40736" y="144613"/>
                  </a:cubicBezTo>
                  <a:cubicBezTo>
                    <a:pt x="40144" y="145955"/>
                    <a:pt x="40302" y="147416"/>
                    <a:pt x="41171" y="148640"/>
                  </a:cubicBezTo>
                  <a:cubicBezTo>
                    <a:pt x="42039" y="149904"/>
                    <a:pt x="43461" y="150535"/>
                    <a:pt x="45000" y="150456"/>
                  </a:cubicBezTo>
                  <a:cubicBezTo>
                    <a:pt x="53568" y="149825"/>
                    <a:pt x="69124" y="146153"/>
                    <a:pt x="94471" y="132137"/>
                  </a:cubicBezTo>
                  <a:cubicBezTo>
                    <a:pt x="95695" y="131465"/>
                    <a:pt x="97195" y="131781"/>
                    <a:pt x="98025" y="132887"/>
                  </a:cubicBezTo>
                  <a:cubicBezTo>
                    <a:pt x="98814" y="133953"/>
                    <a:pt x="98735" y="135374"/>
                    <a:pt x="97788" y="136322"/>
                  </a:cubicBezTo>
                  <a:cubicBezTo>
                    <a:pt x="90681" y="143428"/>
                    <a:pt x="81837" y="153812"/>
                    <a:pt x="80218" y="162854"/>
                  </a:cubicBezTo>
                  <a:cubicBezTo>
                    <a:pt x="79863" y="164788"/>
                    <a:pt x="80495" y="166723"/>
                    <a:pt x="81916" y="168105"/>
                  </a:cubicBezTo>
                  <a:cubicBezTo>
                    <a:pt x="83337" y="169487"/>
                    <a:pt x="85351" y="170118"/>
                    <a:pt x="87286" y="169763"/>
                  </a:cubicBezTo>
                  <a:cubicBezTo>
                    <a:pt x="96366" y="168026"/>
                    <a:pt x="112791" y="160129"/>
                    <a:pt x="139283" y="132492"/>
                  </a:cubicBezTo>
                  <a:cubicBezTo>
                    <a:pt x="139836" y="131939"/>
                    <a:pt x="140704" y="131939"/>
                    <a:pt x="141257" y="132453"/>
                  </a:cubicBezTo>
                  <a:cubicBezTo>
                    <a:pt x="141810" y="132966"/>
                    <a:pt x="141849" y="133874"/>
                    <a:pt x="141297" y="134427"/>
                  </a:cubicBezTo>
                  <a:cubicBezTo>
                    <a:pt x="114291" y="162617"/>
                    <a:pt x="97314" y="170710"/>
                    <a:pt x="87838" y="172527"/>
                  </a:cubicBezTo>
                  <a:cubicBezTo>
                    <a:pt x="87286" y="172645"/>
                    <a:pt x="86733" y="172685"/>
                    <a:pt x="86180" y="1726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5913838" y="2943240"/>
              <a:ext cx="53603" cy="93546"/>
            </a:xfrm>
            <a:custGeom>
              <a:avLst/>
              <a:gdLst/>
              <a:ahLst/>
              <a:cxnLst/>
              <a:rect l="l" t="t" r="r" b="b"/>
              <a:pathLst>
                <a:path w="22265" h="38856" extrusionOk="0">
                  <a:moveTo>
                    <a:pt x="20853" y="38857"/>
                  </a:moveTo>
                  <a:cubicBezTo>
                    <a:pt x="20261" y="38857"/>
                    <a:pt x="19708" y="38462"/>
                    <a:pt x="19550" y="37909"/>
                  </a:cubicBezTo>
                  <a:cubicBezTo>
                    <a:pt x="18879" y="36330"/>
                    <a:pt x="7627" y="15681"/>
                    <a:pt x="164" y="2060"/>
                  </a:cubicBezTo>
                  <a:cubicBezTo>
                    <a:pt x="-191" y="1388"/>
                    <a:pt x="46" y="559"/>
                    <a:pt x="717" y="164"/>
                  </a:cubicBezTo>
                  <a:cubicBezTo>
                    <a:pt x="1388" y="-191"/>
                    <a:pt x="2217" y="46"/>
                    <a:pt x="2612" y="717"/>
                  </a:cubicBezTo>
                  <a:cubicBezTo>
                    <a:pt x="22037" y="36132"/>
                    <a:pt x="22195" y="36922"/>
                    <a:pt x="22235" y="37198"/>
                  </a:cubicBezTo>
                  <a:cubicBezTo>
                    <a:pt x="22393" y="37949"/>
                    <a:pt x="21919" y="38699"/>
                    <a:pt x="21169" y="38817"/>
                  </a:cubicBezTo>
                  <a:cubicBezTo>
                    <a:pt x="21090" y="38817"/>
                    <a:pt x="20971" y="38817"/>
                    <a:pt x="20892" y="38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6171306" y="2773324"/>
              <a:ext cx="310575" cy="507710"/>
            </a:xfrm>
            <a:custGeom>
              <a:avLst/>
              <a:gdLst/>
              <a:ahLst/>
              <a:cxnLst/>
              <a:rect l="l" t="t" r="r" b="b"/>
              <a:pathLst>
                <a:path w="129003" h="210887" extrusionOk="0">
                  <a:moveTo>
                    <a:pt x="83111" y="210888"/>
                  </a:moveTo>
                  <a:cubicBezTo>
                    <a:pt x="82598" y="210888"/>
                    <a:pt x="82124" y="210611"/>
                    <a:pt x="81887" y="210137"/>
                  </a:cubicBezTo>
                  <a:lnTo>
                    <a:pt x="160" y="51539"/>
                  </a:lnTo>
                  <a:cubicBezTo>
                    <a:pt x="-38" y="51183"/>
                    <a:pt x="-38" y="50788"/>
                    <a:pt x="81" y="50394"/>
                  </a:cubicBezTo>
                  <a:cubicBezTo>
                    <a:pt x="199" y="49999"/>
                    <a:pt x="515" y="49722"/>
                    <a:pt x="870" y="49604"/>
                  </a:cubicBezTo>
                  <a:lnTo>
                    <a:pt x="36996" y="35430"/>
                  </a:lnTo>
                  <a:cubicBezTo>
                    <a:pt x="37115" y="35075"/>
                    <a:pt x="37352" y="34798"/>
                    <a:pt x="37668" y="34601"/>
                  </a:cubicBezTo>
                  <a:cubicBezTo>
                    <a:pt x="38102" y="34364"/>
                    <a:pt x="38576" y="34404"/>
                    <a:pt x="38970" y="34601"/>
                  </a:cubicBezTo>
                  <a:lnTo>
                    <a:pt x="127094" y="94"/>
                  </a:lnTo>
                  <a:cubicBezTo>
                    <a:pt x="127805" y="-183"/>
                    <a:pt x="128594" y="173"/>
                    <a:pt x="128910" y="883"/>
                  </a:cubicBezTo>
                  <a:cubicBezTo>
                    <a:pt x="129187" y="1594"/>
                    <a:pt x="128831" y="2384"/>
                    <a:pt x="128120" y="2700"/>
                  </a:cubicBezTo>
                  <a:lnTo>
                    <a:pt x="40510" y="37009"/>
                  </a:lnTo>
                  <a:lnTo>
                    <a:pt x="123975" y="198688"/>
                  </a:lnTo>
                  <a:cubicBezTo>
                    <a:pt x="124172" y="199082"/>
                    <a:pt x="124172" y="199517"/>
                    <a:pt x="123975" y="199912"/>
                  </a:cubicBezTo>
                  <a:cubicBezTo>
                    <a:pt x="123817" y="200306"/>
                    <a:pt x="123462" y="200583"/>
                    <a:pt x="123067" y="200701"/>
                  </a:cubicBezTo>
                  <a:lnTo>
                    <a:pt x="83427" y="210848"/>
                  </a:lnTo>
                  <a:cubicBezTo>
                    <a:pt x="83427" y="210848"/>
                    <a:pt x="83190" y="210888"/>
                    <a:pt x="83072" y="210888"/>
                  </a:cubicBezTo>
                  <a:close/>
                  <a:moveTo>
                    <a:pt x="3318" y="51618"/>
                  </a:moveTo>
                  <a:lnTo>
                    <a:pt x="83861" y="207887"/>
                  </a:lnTo>
                  <a:lnTo>
                    <a:pt x="120737" y="198451"/>
                  </a:lnTo>
                  <a:lnTo>
                    <a:pt x="37944" y="38075"/>
                  </a:lnTo>
                  <a:lnTo>
                    <a:pt x="3358" y="516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6259692" y="2882067"/>
              <a:ext cx="180050" cy="286545"/>
            </a:xfrm>
            <a:custGeom>
              <a:avLst/>
              <a:gdLst/>
              <a:ahLst/>
              <a:cxnLst/>
              <a:rect l="l" t="t" r="r" b="b"/>
              <a:pathLst>
                <a:path w="74787" h="119022" extrusionOk="0">
                  <a:moveTo>
                    <a:pt x="56157" y="119022"/>
                  </a:moveTo>
                  <a:cubicBezTo>
                    <a:pt x="55802" y="119022"/>
                    <a:pt x="55486" y="118904"/>
                    <a:pt x="55210" y="118667"/>
                  </a:cubicBezTo>
                  <a:cubicBezTo>
                    <a:pt x="54657" y="118154"/>
                    <a:pt x="54618" y="117285"/>
                    <a:pt x="55131" y="116693"/>
                  </a:cubicBezTo>
                  <a:lnTo>
                    <a:pt x="70331" y="100229"/>
                  </a:lnTo>
                  <a:lnTo>
                    <a:pt x="32508" y="98136"/>
                  </a:lnTo>
                  <a:cubicBezTo>
                    <a:pt x="31955" y="98136"/>
                    <a:pt x="31481" y="97742"/>
                    <a:pt x="31284" y="97228"/>
                  </a:cubicBezTo>
                  <a:cubicBezTo>
                    <a:pt x="31086" y="96715"/>
                    <a:pt x="31205" y="96123"/>
                    <a:pt x="31600" y="95768"/>
                  </a:cubicBezTo>
                  <a:lnTo>
                    <a:pt x="59632" y="67577"/>
                  </a:lnTo>
                  <a:lnTo>
                    <a:pt x="27770" y="67577"/>
                  </a:lnTo>
                  <a:cubicBezTo>
                    <a:pt x="27178" y="67577"/>
                    <a:pt x="26625" y="67183"/>
                    <a:pt x="26467" y="66630"/>
                  </a:cubicBezTo>
                  <a:cubicBezTo>
                    <a:pt x="26309" y="66077"/>
                    <a:pt x="26467" y="65445"/>
                    <a:pt x="26980" y="65090"/>
                  </a:cubicBezTo>
                  <a:lnTo>
                    <a:pt x="55447" y="44204"/>
                  </a:lnTo>
                  <a:lnTo>
                    <a:pt x="6094" y="48271"/>
                  </a:lnTo>
                  <a:cubicBezTo>
                    <a:pt x="5502" y="48350"/>
                    <a:pt x="4949" y="47994"/>
                    <a:pt x="4713" y="47442"/>
                  </a:cubicBezTo>
                  <a:cubicBezTo>
                    <a:pt x="4476" y="46889"/>
                    <a:pt x="4594" y="46257"/>
                    <a:pt x="5028" y="45862"/>
                  </a:cubicBezTo>
                  <a:lnTo>
                    <a:pt x="30376" y="22173"/>
                  </a:lnTo>
                  <a:lnTo>
                    <a:pt x="1357" y="22173"/>
                  </a:lnTo>
                  <a:cubicBezTo>
                    <a:pt x="843" y="22173"/>
                    <a:pt x="330" y="21857"/>
                    <a:pt x="133" y="21384"/>
                  </a:cubicBezTo>
                  <a:cubicBezTo>
                    <a:pt x="-65" y="20910"/>
                    <a:pt x="-65" y="20357"/>
                    <a:pt x="291" y="19923"/>
                  </a:cubicBezTo>
                  <a:lnTo>
                    <a:pt x="15096" y="537"/>
                  </a:lnTo>
                  <a:cubicBezTo>
                    <a:pt x="15570" y="-55"/>
                    <a:pt x="16439" y="-173"/>
                    <a:pt x="17031" y="261"/>
                  </a:cubicBezTo>
                  <a:cubicBezTo>
                    <a:pt x="17623" y="735"/>
                    <a:pt x="17742" y="1603"/>
                    <a:pt x="17307" y="2195"/>
                  </a:cubicBezTo>
                  <a:lnTo>
                    <a:pt x="4199" y="19331"/>
                  </a:lnTo>
                  <a:lnTo>
                    <a:pt x="33929" y="19331"/>
                  </a:lnTo>
                  <a:cubicBezTo>
                    <a:pt x="34482" y="19331"/>
                    <a:pt x="34995" y="19686"/>
                    <a:pt x="35232" y="20199"/>
                  </a:cubicBezTo>
                  <a:cubicBezTo>
                    <a:pt x="35429" y="20712"/>
                    <a:pt x="35311" y="21344"/>
                    <a:pt x="34877" y="21739"/>
                  </a:cubicBezTo>
                  <a:lnTo>
                    <a:pt x="9845" y="45112"/>
                  </a:lnTo>
                  <a:lnTo>
                    <a:pt x="60106" y="40967"/>
                  </a:lnTo>
                  <a:cubicBezTo>
                    <a:pt x="60737" y="40888"/>
                    <a:pt x="61290" y="41283"/>
                    <a:pt x="61527" y="41875"/>
                  </a:cubicBezTo>
                  <a:cubicBezTo>
                    <a:pt x="61764" y="42467"/>
                    <a:pt x="61527" y="43099"/>
                    <a:pt x="61053" y="43494"/>
                  </a:cubicBezTo>
                  <a:lnTo>
                    <a:pt x="32073" y="64774"/>
                  </a:lnTo>
                  <a:lnTo>
                    <a:pt x="63067" y="64774"/>
                  </a:lnTo>
                  <a:cubicBezTo>
                    <a:pt x="63619" y="64774"/>
                    <a:pt x="64133" y="65130"/>
                    <a:pt x="64330" y="65643"/>
                  </a:cubicBezTo>
                  <a:cubicBezTo>
                    <a:pt x="64528" y="66156"/>
                    <a:pt x="64409" y="66748"/>
                    <a:pt x="64014" y="67143"/>
                  </a:cubicBezTo>
                  <a:lnTo>
                    <a:pt x="35785" y="95491"/>
                  </a:lnTo>
                  <a:lnTo>
                    <a:pt x="73450" y="97584"/>
                  </a:lnTo>
                  <a:cubicBezTo>
                    <a:pt x="74003" y="97584"/>
                    <a:pt x="74438" y="97939"/>
                    <a:pt x="74674" y="98452"/>
                  </a:cubicBezTo>
                  <a:cubicBezTo>
                    <a:pt x="74911" y="98966"/>
                    <a:pt x="74753" y="99518"/>
                    <a:pt x="74398" y="99913"/>
                  </a:cubicBezTo>
                  <a:lnTo>
                    <a:pt x="57184" y="118509"/>
                  </a:lnTo>
                  <a:cubicBezTo>
                    <a:pt x="56908" y="118825"/>
                    <a:pt x="56552" y="118943"/>
                    <a:pt x="56157" y="1189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5394933" y="2448119"/>
              <a:ext cx="444085" cy="214819"/>
            </a:xfrm>
            <a:custGeom>
              <a:avLst/>
              <a:gdLst/>
              <a:ahLst/>
              <a:cxnLst/>
              <a:rect l="l" t="t" r="r" b="b"/>
              <a:pathLst>
                <a:path w="184459" h="89229" extrusionOk="0">
                  <a:moveTo>
                    <a:pt x="80313" y="89190"/>
                  </a:moveTo>
                  <a:cubicBezTo>
                    <a:pt x="76680" y="89190"/>
                    <a:pt x="73087" y="89032"/>
                    <a:pt x="69455" y="88716"/>
                  </a:cubicBezTo>
                  <a:cubicBezTo>
                    <a:pt x="16273" y="84057"/>
                    <a:pt x="796" y="56499"/>
                    <a:pt x="164" y="55314"/>
                  </a:cubicBezTo>
                  <a:cubicBezTo>
                    <a:pt x="-191" y="54643"/>
                    <a:pt x="46" y="53814"/>
                    <a:pt x="717" y="53419"/>
                  </a:cubicBezTo>
                  <a:cubicBezTo>
                    <a:pt x="1388" y="53064"/>
                    <a:pt x="2218" y="53301"/>
                    <a:pt x="2612" y="53972"/>
                  </a:cubicBezTo>
                  <a:cubicBezTo>
                    <a:pt x="2770" y="54248"/>
                    <a:pt x="18168" y="81412"/>
                    <a:pt x="69731" y="85952"/>
                  </a:cubicBezTo>
                  <a:cubicBezTo>
                    <a:pt x="106371" y="89190"/>
                    <a:pt x="142339" y="75568"/>
                    <a:pt x="165949" y="49589"/>
                  </a:cubicBezTo>
                  <a:cubicBezTo>
                    <a:pt x="177714" y="36639"/>
                    <a:pt x="182650" y="21360"/>
                    <a:pt x="181544" y="1461"/>
                  </a:cubicBezTo>
                  <a:cubicBezTo>
                    <a:pt x="181505" y="711"/>
                    <a:pt x="182097" y="40"/>
                    <a:pt x="182847" y="0"/>
                  </a:cubicBezTo>
                  <a:cubicBezTo>
                    <a:pt x="183597" y="0"/>
                    <a:pt x="184268" y="553"/>
                    <a:pt x="184308" y="1303"/>
                  </a:cubicBezTo>
                  <a:cubicBezTo>
                    <a:pt x="185453" y="21715"/>
                    <a:pt x="180123" y="38139"/>
                    <a:pt x="168002" y="51484"/>
                  </a:cubicBezTo>
                  <a:cubicBezTo>
                    <a:pt x="146168" y="75529"/>
                    <a:pt x="113991" y="89229"/>
                    <a:pt x="80352" y="892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6342368" y="3191038"/>
              <a:ext cx="97379" cy="37711"/>
            </a:xfrm>
            <a:custGeom>
              <a:avLst/>
              <a:gdLst/>
              <a:ahLst/>
              <a:cxnLst/>
              <a:rect l="l" t="t" r="r" b="b"/>
              <a:pathLst>
                <a:path w="40448" h="15664" extrusionOk="0">
                  <a:moveTo>
                    <a:pt x="1372" y="15664"/>
                  </a:moveTo>
                  <a:cubicBezTo>
                    <a:pt x="780" y="15664"/>
                    <a:pt x="266" y="15309"/>
                    <a:pt x="69" y="14717"/>
                  </a:cubicBezTo>
                  <a:cubicBezTo>
                    <a:pt x="-168" y="14006"/>
                    <a:pt x="227" y="13216"/>
                    <a:pt x="937" y="12940"/>
                  </a:cubicBezTo>
                  <a:lnTo>
                    <a:pt x="38603" y="69"/>
                  </a:lnTo>
                  <a:cubicBezTo>
                    <a:pt x="39353" y="-168"/>
                    <a:pt x="40104" y="227"/>
                    <a:pt x="40380" y="937"/>
                  </a:cubicBezTo>
                  <a:cubicBezTo>
                    <a:pt x="40617" y="1648"/>
                    <a:pt x="40222" y="2438"/>
                    <a:pt x="39511" y="2714"/>
                  </a:cubicBezTo>
                  <a:lnTo>
                    <a:pt x="1846" y="15585"/>
                  </a:lnTo>
                  <a:cubicBezTo>
                    <a:pt x="1846" y="15585"/>
                    <a:pt x="1530" y="15664"/>
                    <a:pt x="1411" y="156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6388074" y="3225335"/>
              <a:ext cx="26803" cy="26803"/>
            </a:xfrm>
            <a:custGeom>
              <a:avLst/>
              <a:gdLst/>
              <a:ahLst/>
              <a:cxnLst/>
              <a:rect l="l" t="t" r="r" b="b"/>
              <a:pathLst>
                <a:path w="11133" h="11133" extrusionOk="0">
                  <a:moveTo>
                    <a:pt x="11134" y="5567"/>
                  </a:moveTo>
                  <a:cubicBezTo>
                    <a:pt x="11134" y="8642"/>
                    <a:pt x="8641" y="11134"/>
                    <a:pt x="5567" y="11134"/>
                  </a:cubicBezTo>
                  <a:cubicBezTo>
                    <a:pt x="2492" y="11134"/>
                    <a:pt x="0" y="8642"/>
                    <a:pt x="0" y="5567"/>
                  </a:cubicBezTo>
                  <a:cubicBezTo>
                    <a:pt x="0" y="2492"/>
                    <a:pt x="2492" y="0"/>
                    <a:pt x="5567" y="0"/>
                  </a:cubicBezTo>
                  <a:cubicBezTo>
                    <a:pt x="8641" y="0"/>
                    <a:pt x="11134" y="2492"/>
                    <a:pt x="11134" y="55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5298028" y="1913093"/>
              <a:ext cx="513147" cy="338249"/>
            </a:xfrm>
            <a:custGeom>
              <a:avLst/>
              <a:gdLst/>
              <a:ahLst/>
              <a:cxnLst/>
              <a:rect l="l" t="t" r="r" b="b"/>
              <a:pathLst>
                <a:path w="213145" h="140498" extrusionOk="0">
                  <a:moveTo>
                    <a:pt x="163038" y="140498"/>
                  </a:moveTo>
                  <a:cubicBezTo>
                    <a:pt x="158853" y="137537"/>
                    <a:pt x="156563" y="132523"/>
                    <a:pt x="155497" y="127548"/>
                  </a:cubicBezTo>
                  <a:cubicBezTo>
                    <a:pt x="154431" y="122574"/>
                    <a:pt x="154431" y="117362"/>
                    <a:pt x="153839" y="112269"/>
                  </a:cubicBezTo>
                  <a:cubicBezTo>
                    <a:pt x="153247" y="107215"/>
                    <a:pt x="152062" y="102240"/>
                    <a:pt x="150285" y="97463"/>
                  </a:cubicBezTo>
                  <a:cubicBezTo>
                    <a:pt x="147443" y="89764"/>
                    <a:pt x="142350" y="86685"/>
                    <a:pt x="134690" y="90593"/>
                  </a:cubicBezTo>
                  <a:cubicBezTo>
                    <a:pt x="131847" y="92054"/>
                    <a:pt x="128807" y="93752"/>
                    <a:pt x="125649" y="93318"/>
                  </a:cubicBezTo>
                  <a:cubicBezTo>
                    <a:pt x="119134" y="92449"/>
                    <a:pt x="115660" y="83329"/>
                    <a:pt x="109066" y="83408"/>
                  </a:cubicBezTo>
                  <a:cubicBezTo>
                    <a:pt x="104092" y="83487"/>
                    <a:pt x="101446" y="88896"/>
                    <a:pt x="96630" y="89764"/>
                  </a:cubicBezTo>
                  <a:cubicBezTo>
                    <a:pt x="92484" y="90514"/>
                    <a:pt x="88457" y="88224"/>
                    <a:pt x="85101" y="85698"/>
                  </a:cubicBezTo>
                  <a:cubicBezTo>
                    <a:pt x="81745" y="83171"/>
                    <a:pt x="78428" y="80249"/>
                    <a:pt x="74322" y="79420"/>
                  </a:cubicBezTo>
                  <a:cubicBezTo>
                    <a:pt x="67847" y="78117"/>
                    <a:pt x="63149" y="82697"/>
                    <a:pt x="58806" y="86764"/>
                  </a:cubicBezTo>
                  <a:cubicBezTo>
                    <a:pt x="55016" y="90277"/>
                    <a:pt x="50159" y="93752"/>
                    <a:pt x="45185" y="92488"/>
                  </a:cubicBezTo>
                  <a:cubicBezTo>
                    <a:pt x="40644" y="91343"/>
                    <a:pt x="37881" y="86724"/>
                    <a:pt x="33735" y="84632"/>
                  </a:cubicBezTo>
                  <a:cubicBezTo>
                    <a:pt x="27418" y="81433"/>
                    <a:pt x="20232" y="84553"/>
                    <a:pt x="13639" y="83171"/>
                  </a:cubicBezTo>
                  <a:cubicBezTo>
                    <a:pt x="7716" y="81947"/>
                    <a:pt x="2781" y="77327"/>
                    <a:pt x="926" y="71602"/>
                  </a:cubicBezTo>
                  <a:cubicBezTo>
                    <a:pt x="-1207" y="65127"/>
                    <a:pt x="491" y="57705"/>
                    <a:pt x="4518" y="52177"/>
                  </a:cubicBezTo>
                  <a:cubicBezTo>
                    <a:pt x="8190" y="47163"/>
                    <a:pt x="13639" y="43689"/>
                    <a:pt x="19443" y="41636"/>
                  </a:cubicBezTo>
                  <a:cubicBezTo>
                    <a:pt x="24022" y="40017"/>
                    <a:pt x="32077" y="40728"/>
                    <a:pt x="35512" y="37293"/>
                  </a:cubicBezTo>
                  <a:cubicBezTo>
                    <a:pt x="38749" y="34055"/>
                    <a:pt x="39855" y="27738"/>
                    <a:pt x="42302" y="23790"/>
                  </a:cubicBezTo>
                  <a:cubicBezTo>
                    <a:pt x="45106" y="19329"/>
                    <a:pt x="48620" y="15301"/>
                    <a:pt x="52607" y="11866"/>
                  </a:cubicBezTo>
                  <a:cubicBezTo>
                    <a:pt x="59872" y="5628"/>
                    <a:pt x="68992" y="891"/>
                    <a:pt x="78626" y="101"/>
                  </a:cubicBezTo>
                  <a:cubicBezTo>
                    <a:pt x="84153" y="-373"/>
                    <a:pt x="89641" y="851"/>
                    <a:pt x="94655" y="3180"/>
                  </a:cubicBezTo>
                  <a:cubicBezTo>
                    <a:pt x="99354" y="5352"/>
                    <a:pt x="103539" y="10208"/>
                    <a:pt x="108553" y="11235"/>
                  </a:cubicBezTo>
                  <a:cubicBezTo>
                    <a:pt x="114002" y="12380"/>
                    <a:pt x="119213" y="8708"/>
                    <a:pt x="123990" y="6694"/>
                  </a:cubicBezTo>
                  <a:cubicBezTo>
                    <a:pt x="129321" y="4444"/>
                    <a:pt x="134690" y="3220"/>
                    <a:pt x="140454" y="4325"/>
                  </a:cubicBezTo>
                  <a:cubicBezTo>
                    <a:pt x="149930" y="6102"/>
                    <a:pt x="159050" y="10682"/>
                    <a:pt x="167381" y="15459"/>
                  </a:cubicBezTo>
                  <a:cubicBezTo>
                    <a:pt x="174369" y="19447"/>
                    <a:pt x="181081" y="24738"/>
                    <a:pt x="184082" y="32476"/>
                  </a:cubicBezTo>
                  <a:cubicBezTo>
                    <a:pt x="188978" y="45229"/>
                    <a:pt x="182463" y="61298"/>
                    <a:pt x="190320" y="72471"/>
                  </a:cubicBezTo>
                  <a:cubicBezTo>
                    <a:pt x="195808" y="80249"/>
                    <a:pt x="206744" y="83052"/>
                    <a:pt x="211324" y="91383"/>
                  </a:cubicBezTo>
                  <a:cubicBezTo>
                    <a:pt x="214443" y="97068"/>
                    <a:pt x="213338" y="104215"/>
                    <a:pt x="209666" y="109347"/>
                  </a:cubicBezTo>
                  <a:cubicBezTo>
                    <a:pt x="207692" y="112111"/>
                    <a:pt x="205126" y="114361"/>
                    <a:pt x="202441" y="116454"/>
                  </a:cubicBezTo>
                  <a:cubicBezTo>
                    <a:pt x="199875" y="118428"/>
                    <a:pt x="197071" y="120323"/>
                    <a:pt x="193873" y="120757"/>
                  </a:cubicBezTo>
                  <a:cubicBezTo>
                    <a:pt x="188859" y="121468"/>
                    <a:pt x="184003" y="118744"/>
                    <a:pt x="179068" y="118191"/>
                  </a:cubicBezTo>
                  <a:cubicBezTo>
                    <a:pt x="174646" y="117717"/>
                    <a:pt x="170658" y="119020"/>
                    <a:pt x="167855" y="122534"/>
                  </a:cubicBezTo>
                  <a:cubicBezTo>
                    <a:pt x="162959" y="128693"/>
                    <a:pt x="162841" y="132681"/>
                    <a:pt x="163038" y="1404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4703166" y="3296354"/>
              <a:ext cx="348505" cy="256599"/>
            </a:xfrm>
            <a:custGeom>
              <a:avLst/>
              <a:gdLst/>
              <a:ahLst/>
              <a:cxnLst/>
              <a:rect l="l" t="t" r="r" b="b"/>
              <a:pathLst>
                <a:path w="144758" h="106583" extrusionOk="0">
                  <a:moveTo>
                    <a:pt x="25204" y="39"/>
                  </a:moveTo>
                  <a:cubicBezTo>
                    <a:pt x="26152" y="2408"/>
                    <a:pt x="32943" y="6041"/>
                    <a:pt x="36062" y="5843"/>
                  </a:cubicBezTo>
                  <a:cubicBezTo>
                    <a:pt x="58053" y="4422"/>
                    <a:pt x="111670" y="1816"/>
                    <a:pt x="123672" y="9041"/>
                  </a:cubicBezTo>
                  <a:cubicBezTo>
                    <a:pt x="125370" y="10068"/>
                    <a:pt x="126160" y="12279"/>
                    <a:pt x="125212" y="14056"/>
                  </a:cubicBezTo>
                  <a:cubicBezTo>
                    <a:pt x="123475" y="17332"/>
                    <a:pt x="116763" y="22268"/>
                    <a:pt x="94456" y="26887"/>
                  </a:cubicBezTo>
                  <a:cubicBezTo>
                    <a:pt x="92955" y="27203"/>
                    <a:pt x="93074" y="29375"/>
                    <a:pt x="94574" y="29453"/>
                  </a:cubicBezTo>
                  <a:cubicBezTo>
                    <a:pt x="107998" y="30046"/>
                    <a:pt x="128765" y="31941"/>
                    <a:pt x="142229" y="37942"/>
                  </a:cubicBezTo>
                  <a:cubicBezTo>
                    <a:pt x="145229" y="39284"/>
                    <a:pt x="145664" y="43391"/>
                    <a:pt x="142979" y="45246"/>
                  </a:cubicBezTo>
                  <a:cubicBezTo>
                    <a:pt x="137807" y="48879"/>
                    <a:pt x="126239" y="53774"/>
                    <a:pt x="100220" y="56656"/>
                  </a:cubicBezTo>
                  <a:cubicBezTo>
                    <a:pt x="98720" y="56814"/>
                    <a:pt x="98680" y="58946"/>
                    <a:pt x="100141" y="59183"/>
                  </a:cubicBezTo>
                  <a:cubicBezTo>
                    <a:pt x="109893" y="60644"/>
                    <a:pt x="123356" y="63329"/>
                    <a:pt x="130068" y="67395"/>
                  </a:cubicBezTo>
                  <a:cubicBezTo>
                    <a:pt x="132793" y="69054"/>
                    <a:pt x="132793" y="72923"/>
                    <a:pt x="130068" y="74581"/>
                  </a:cubicBezTo>
                  <a:cubicBezTo>
                    <a:pt x="124857" y="77740"/>
                    <a:pt x="113604" y="82557"/>
                    <a:pt x="91021" y="85004"/>
                  </a:cubicBezTo>
                  <a:cubicBezTo>
                    <a:pt x="89876" y="85123"/>
                    <a:pt x="89797" y="86742"/>
                    <a:pt x="90942" y="86939"/>
                  </a:cubicBezTo>
                  <a:cubicBezTo>
                    <a:pt x="98325" y="88202"/>
                    <a:pt x="108472" y="90808"/>
                    <a:pt x="113644" y="95783"/>
                  </a:cubicBezTo>
                  <a:cubicBezTo>
                    <a:pt x="116566" y="98586"/>
                    <a:pt x="115855" y="103285"/>
                    <a:pt x="112183" y="104982"/>
                  </a:cubicBezTo>
                  <a:cubicBezTo>
                    <a:pt x="106024" y="107785"/>
                    <a:pt x="95956" y="106404"/>
                    <a:pt x="63186" y="104666"/>
                  </a:cubicBezTo>
                  <a:cubicBezTo>
                    <a:pt x="63186" y="104666"/>
                    <a:pt x="30219" y="105811"/>
                    <a:pt x="30219" y="105811"/>
                  </a:cubicBezTo>
                  <a:cubicBezTo>
                    <a:pt x="29666" y="105811"/>
                    <a:pt x="27889" y="103482"/>
                    <a:pt x="27494" y="103087"/>
                  </a:cubicBezTo>
                  <a:cubicBezTo>
                    <a:pt x="26586" y="102140"/>
                    <a:pt x="25639" y="101153"/>
                    <a:pt x="24770" y="100205"/>
                  </a:cubicBezTo>
                  <a:cubicBezTo>
                    <a:pt x="23072" y="98349"/>
                    <a:pt x="21414" y="96454"/>
                    <a:pt x="19795" y="94480"/>
                  </a:cubicBezTo>
                  <a:cubicBezTo>
                    <a:pt x="16874" y="90927"/>
                    <a:pt x="14150" y="87215"/>
                    <a:pt x="11741" y="83346"/>
                  </a:cubicBezTo>
                  <a:cubicBezTo>
                    <a:pt x="5385" y="73160"/>
                    <a:pt x="1278" y="61789"/>
                    <a:pt x="55" y="49787"/>
                  </a:cubicBezTo>
                  <a:cubicBezTo>
                    <a:pt x="-380" y="45483"/>
                    <a:pt x="1871" y="33639"/>
                    <a:pt x="3568" y="29611"/>
                  </a:cubicBezTo>
                  <a:cubicBezTo>
                    <a:pt x="10004" y="14450"/>
                    <a:pt x="12807" y="10068"/>
                    <a:pt x="23033" y="948"/>
                  </a:cubicBezTo>
                  <a:cubicBezTo>
                    <a:pt x="23625" y="434"/>
                    <a:pt x="24494" y="316"/>
                    <a:pt x="25283" y="0"/>
                  </a:cubicBezTo>
                  <a:close/>
                </a:path>
              </a:pathLst>
            </a:custGeom>
            <a:solidFill>
              <a:srgbClr val="AB661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4760972" y="3292419"/>
              <a:ext cx="294478" cy="263236"/>
            </a:xfrm>
            <a:custGeom>
              <a:avLst/>
              <a:gdLst/>
              <a:ahLst/>
              <a:cxnLst/>
              <a:rect l="l" t="t" r="r" b="b"/>
              <a:pathLst>
                <a:path w="122317" h="109340" extrusionOk="0">
                  <a:moveTo>
                    <a:pt x="77399" y="109340"/>
                  </a:moveTo>
                  <a:cubicBezTo>
                    <a:pt x="72543" y="109340"/>
                    <a:pt x="65989" y="108945"/>
                    <a:pt x="56711" y="108432"/>
                  </a:cubicBezTo>
                  <a:cubicBezTo>
                    <a:pt x="51736" y="108156"/>
                    <a:pt x="45972" y="107800"/>
                    <a:pt x="39220" y="107445"/>
                  </a:cubicBezTo>
                  <a:cubicBezTo>
                    <a:pt x="17321" y="108207"/>
                    <a:pt x="6358" y="108590"/>
                    <a:pt x="6332" y="108590"/>
                  </a:cubicBezTo>
                  <a:cubicBezTo>
                    <a:pt x="5582" y="108590"/>
                    <a:pt x="4950" y="107998"/>
                    <a:pt x="4950" y="107208"/>
                  </a:cubicBezTo>
                  <a:cubicBezTo>
                    <a:pt x="4950" y="106458"/>
                    <a:pt x="5542" y="105826"/>
                    <a:pt x="6292" y="105787"/>
                  </a:cubicBezTo>
                  <a:lnTo>
                    <a:pt x="39260" y="104642"/>
                  </a:lnTo>
                  <a:cubicBezTo>
                    <a:pt x="46130" y="104997"/>
                    <a:pt x="51894" y="105313"/>
                    <a:pt x="56869" y="105629"/>
                  </a:cubicBezTo>
                  <a:cubicBezTo>
                    <a:pt x="75978" y="106734"/>
                    <a:pt x="83124" y="107169"/>
                    <a:pt x="87744" y="105076"/>
                  </a:cubicBezTo>
                  <a:cubicBezTo>
                    <a:pt x="89046" y="104484"/>
                    <a:pt x="89915" y="103378"/>
                    <a:pt x="90152" y="101996"/>
                  </a:cubicBezTo>
                  <a:cubicBezTo>
                    <a:pt x="90389" y="100575"/>
                    <a:pt x="89915" y="99154"/>
                    <a:pt x="88849" y="98127"/>
                  </a:cubicBezTo>
                  <a:cubicBezTo>
                    <a:pt x="83953" y="93429"/>
                    <a:pt x="74201" y="90902"/>
                    <a:pt x="66858" y="89639"/>
                  </a:cubicBezTo>
                  <a:cubicBezTo>
                    <a:pt x="65673" y="89441"/>
                    <a:pt x="64844" y="88415"/>
                    <a:pt x="64884" y="87230"/>
                  </a:cubicBezTo>
                  <a:cubicBezTo>
                    <a:pt x="64884" y="86046"/>
                    <a:pt x="65831" y="85059"/>
                    <a:pt x="67016" y="84940"/>
                  </a:cubicBezTo>
                  <a:cubicBezTo>
                    <a:pt x="89955" y="82414"/>
                    <a:pt x="100970" y="77439"/>
                    <a:pt x="105510" y="74675"/>
                  </a:cubicBezTo>
                  <a:cubicBezTo>
                    <a:pt x="106379" y="74162"/>
                    <a:pt x="106892" y="73293"/>
                    <a:pt x="106892" y="72267"/>
                  </a:cubicBezTo>
                  <a:cubicBezTo>
                    <a:pt x="106892" y="71280"/>
                    <a:pt x="106379" y="70372"/>
                    <a:pt x="105510" y="69858"/>
                  </a:cubicBezTo>
                  <a:cubicBezTo>
                    <a:pt x="99075" y="65950"/>
                    <a:pt x="85967" y="63344"/>
                    <a:pt x="76096" y="61844"/>
                  </a:cubicBezTo>
                  <a:cubicBezTo>
                    <a:pt x="74754" y="61646"/>
                    <a:pt x="73806" y="60541"/>
                    <a:pt x="73846" y="59159"/>
                  </a:cubicBezTo>
                  <a:cubicBezTo>
                    <a:pt x="73846" y="57816"/>
                    <a:pt x="74872" y="56711"/>
                    <a:pt x="76215" y="56553"/>
                  </a:cubicBezTo>
                  <a:cubicBezTo>
                    <a:pt x="101997" y="53710"/>
                    <a:pt x="113328" y="48933"/>
                    <a:pt x="118303" y="45380"/>
                  </a:cubicBezTo>
                  <a:cubicBezTo>
                    <a:pt x="119132" y="44787"/>
                    <a:pt x="119566" y="43840"/>
                    <a:pt x="119487" y="42813"/>
                  </a:cubicBezTo>
                  <a:cubicBezTo>
                    <a:pt x="119369" y="41787"/>
                    <a:pt x="118737" y="40879"/>
                    <a:pt x="117789" y="40484"/>
                  </a:cubicBezTo>
                  <a:cubicBezTo>
                    <a:pt x="104839" y="34680"/>
                    <a:pt x="84980" y="32745"/>
                    <a:pt x="70648" y="32114"/>
                  </a:cubicBezTo>
                  <a:cubicBezTo>
                    <a:pt x="69266" y="32035"/>
                    <a:pt x="68240" y="31048"/>
                    <a:pt x="68121" y="29705"/>
                  </a:cubicBezTo>
                  <a:cubicBezTo>
                    <a:pt x="68003" y="28323"/>
                    <a:pt x="68911" y="27099"/>
                    <a:pt x="70293" y="26823"/>
                  </a:cubicBezTo>
                  <a:cubicBezTo>
                    <a:pt x="93153" y="22125"/>
                    <a:pt x="98798" y="17229"/>
                    <a:pt x="100101" y="14742"/>
                  </a:cubicBezTo>
                  <a:cubicBezTo>
                    <a:pt x="100654" y="13676"/>
                    <a:pt x="100220" y="12254"/>
                    <a:pt x="99075" y="11583"/>
                  </a:cubicBezTo>
                  <a:cubicBezTo>
                    <a:pt x="91021" y="6687"/>
                    <a:pt x="58566" y="5582"/>
                    <a:pt x="12294" y="8582"/>
                  </a:cubicBezTo>
                  <a:cubicBezTo>
                    <a:pt x="8898" y="8780"/>
                    <a:pt x="1318" y="5069"/>
                    <a:pt x="94" y="1910"/>
                  </a:cubicBezTo>
                  <a:cubicBezTo>
                    <a:pt x="-183" y="1199"/>
                    <a:pt x="173" y="410"/>
                    <a:pt x="883" y="94"/>
                  </a:cubicBezTo>
                  <a:cubicBezTo>
                    <a:pt x="1594" y="-183"/>
                    <a:pt x="2384" y="173"/>
                    <a:pt x="2700" y="883"/>
                  </a:cubicBezTo>
                  <a:cubicBezTo>
                    <a:pt x="3371" y="2542"/>
                    <a:pt x="9609" y="5977"/>
                    <a:pt x="12175" y="5819"/>
                  </a:cubicBezTo>
                  <a:cubicBezTo>
                    <a:pt x="40089" y="4002"/>
                    <a:pt x="88731" y="2068"/>
                    <a:pt x="100575" y="9214"/>
                  </a:cubicBezTo>
                  <a:cubicBezTo>
                    <a:pt x="102984" y="10675"/>
                    <a:pt x="103892" y="13676"/>
                    <a:pt x="102628" y="16045"/>
                  </a:cubicBezTo>
                  <a:cubicBezTo>
                    <a:pt x="99864" y="21256"/>
                    <a:pt x="89204" y="25797"/>
                    <a:pt x="70924" y="29587"/>
                  </a:cubicBezTo>
                  <a:cubicBezTo>
                    <a:pt x="85414" y="30021"/>
                    <a:pt x="105629" y="32035"/>
                    <a:pt x="118974" y="37996"/>
                  </a:cubicBezTo>
                  <a:cubicBezTo>
                    <a:pt x="120869" y="38826"/>
                    <a:pt x="122093" y="40563"/>
                    <a:pt x="122290" y="42616"/>
                  </a:cubicBezTo>
                  <a:cubicBezTo>
                    <a:pt x="122488" y="44629"/>
                    <a:pt x="121619" y="46564"/>
                    <a:pt x="119961" y="47709"/>
                  </a:cubicBezTo>
                  <a:cubicBezTo>
                    <a:pt x="114710" y="51420"/>
                    <a:pt x="102905" y="56435"/>
                    <a:pt x="76570" y="59356"/>
                  </a:cubicBezTo>
                  <a:cubicBezTo>
                    <a:pt x="86638" y="60659"/>
                    <a:pt x="100141" y="63344"/>
                    <a:pt x="106971" y="67529"/>
                  </a:cubicBezTo>
                  <a:cubicBezTo>
                    <a:pt x="108669" y="68555"/>
                    <a:pt x="109656" y="70332"/>
                    <a:pt x="109656" y="72306"/>
                  </a:cubicBezTo>
                  <a:cubicBezTo>
                    <a:pt x="109656" y="74280"/>
                    <a:pt x="108629" y="76057"/>
                    <a:pt x="106971" y="77083"/>
                  </a:cubicBezTo>
                  <a:cubicBezTo>
                    <a:pt x="101444" y="80439"/>
                    <a:pt x="90547" y="84901"/>
                    <a:pt x="69977" y="87428"/>
                  </a:cubicBezTo>
                  <a:cubicBezTo>
                    <a:pt x="77281" y="88888"/>
                    <a:pt x="85967" y="91534"/>
                    <a:pt x="90784" y="96153"/>
                  </a:cubicBezTo>
                  <a:cubicBezTo>
                    <a:pt x="92521" y="97811"/>
                    <a:pt x="93310" y="100180"/>
                    <a:pt x="92916" y="102470"/>
                  </a:cubicBezTo>
                  <a:cubicBezTo>
                    <a:pt x="92521" y="104760"/>
                    <a:pt x="91060" y="106616"/>
                    <a:pt x="88928" y="107603"/>
                  </a:cubicBezTo>
                  <a:cubicBezTo>
                    <a:pt x="86164" y="108866"/>
                    <a:pt x="82848" y="109340"/>
                    <a:pt x="77439" y="1093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6559490" y="1996793"/>
              <a:ext cx="364050" cy="1813717"/>
            </a:xfrm>
            <a:custGeom>
              <a:avLst/>
              <a:gdLst/>
              <a:ahLst/>
              <a:cxnLst/>
              <a:rect l="l" t="t" r="r" b="b"/>
              <a:pathLst>
                <a:path w="151215" h="753361" extrusionOk="0">
                  <a:moveTo>
                    <a:pt x="150900" y="752690"/>
                  </a:moveTo>
                  <a:lnTo>
                    <a:pt x="151216" y="14813"/>
                  </a:lnTo>
                  <a:cubicBezTo>
                    <a:pt x="124565" y="-5244"/>
                    <a:pt x="27006" y="-4849"/>
                    <a:pt x="316" y="15484"/>
                  </a:cubicBezTo>
                  <a:cubicBezTo>
                    <a:pt x="316" y="15484"/>
                    <a:pt x="0" y="753361"/>
                    <a:pt x="0" y="753361"/>
                  </a:cubicBezTo>
                  <a:lnTo>
                    <a:pt x="150900" y="75269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6556733" y="2386133"/>
              <a:ext cx="369944" cy="8267"/>
            </a:xfrm>
            <a:custGeom>
              <a:avLst/>
              <a:gdLst/>
              <a:ahLst/>
              <a:cxnLst/>
              <a:rect l="l" t="t" r="r" b="b"/>
              <a:pathLst>
                <a:path w="153663" h="3434" extrusionOk="0">
                  <a:moveTo>
                    <a:pt x="1382" y="3435"/>
                  </a:moveTo>
                  <a:cubicBezTo>
                    <a:pt x="632" y="3435"/>
                    <a:pt x="0" y="2803"/>
                    <a:pt x="0" y="2053"/>
                  </a:cubicBezTo>
                  <a:cubicBezTo>
                    <a:pt x="0" y="1303"/>
                    <a:pt x="632" y="671"/>
                    <a:pt x="1382" y="671"/>
                  </a:cubicBezTo>
                  <a:lnTo>
                    <a:pt x="152282" y="0"/>
                  </a:lnTo>
                  <a:cubicBezTo>
                    <a:pt x="153032" y="118"/>
                    <a:pt x="153663" y="632"/>
                    <a:pt x="153663" y="1382"/>
                  </a:cubicBezTo>
                  <a:cubicBezTo>
                    <a:pt x="153663" y="2132"/>
                    <a:pt x="153032" y="2764"/>
                    <a:pt x="152282" y="2764"/>
                  </a:cubicBezTo>
                  <a:lnTo>
                    <a:pt x="1382" y="3435"/>
                  </a:lnTo>
                  <a:lnTo>
                    <a:pt x="1382" y="34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6556733" y="2354282"/>
              <a:ext cx="369944" cy="8267"/>
            </a:xfrm>
            <a:custGeom>
              <a:avLst/>
              <a:gdLst/>
              <a:ahLst/>
              <a:cxnLst/>
              <a:rect l="l" t="t" r="r" b="b"/>
              <a:pathLst>
                <a:path w="153663" h="3434" extrusionOk="0">
                  <a:moveTo>
                    <a:pt x="1382" y="3435"/>
                  </a:moveTo>
                  <a:cubicBezTo>
                    <a:pt x="632" y="3435"/>
                    <a:pt x="0" y="2803"/>
                    <a:pt x="0" y="2053"/>
                  </a:cubicBezTo>
                  <a:cubicBezTo>
                    <a:pt x="0" y="1303"/>
                    <a:pt x="632" y="671"/>
                    <a:pt x="1382" y="671"/>
                  </a:cubicBezTo>
                  <a:lnTo>
                    <a:pt x="152282" y="0"/>
                  </a:lnTo>
                  <a:lnTo>
                    <a:pt x="152282" y="0"/>
                  </a:lnTo>
                  <a:cubicBezTo>
                    <a:pt x="153032" y="0"/>
                    <a:pt x="153663" y="632"/>
                    <a:pt x="153663" y="1382"/>
                  </a:cubicBezTo>
                  <a:cubicBezTo>
                    <a:pt x="153663" y="2132"/>
                    <a:pt x="153032" y="2764"/>
                    <a:pt x="152282" y="2764"/>
                  </a:cubicBezTo>
                  <a:lnTo>
                    <a:pt x="1382" y="3435"/>
                  </a:lnTo>
                  <a:lnTo>
                    <a:pt x="1382" y="34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6556827" y="2188477"/>
              <a:ext cx="369944" cy="8267"/>
            </a:xfrm>
            <a:custGeom>
              <a:avLst/>
              <a:gdLst/>
              <a:ahLst/>
              <a:cxnLst/>
              <a:rect l="l" t="t" r="r" b="b"/>
              <a:pathLst>
                <a:path w="153663" h="3434" extrusionOk="0">
                  <a:moveTo>
                    <a:pt x="1382" y="3435"/>
                  </a:moveTo>
                  <a:cubicBezTo>
                    <a:pt x="632" y="3435"/>
                    <a:pt x="0" y="2803"/>
                    <a:pt x="0" y="2053"/>
                  </a:cubicBezTo>
                  <a:cubicBezTo>
                    <a:pt x="0" y="1303"/>
                    <a:pt x="632" y="671"/>
                    <a:pt x="1382" y="671"/>
                  </a:cubicBezTo>
                  <a:lnTo>
                    <a:pt x="152282" y="0"/>
                  </a:lnTo>
                  <a:lnTo>
                    <a:pt x="152282" y="0"/>
                  </a:lnTo>
                  <a:cubicBezTo>
                    <a:pt x="153032" y="0"/>
                    <a:pt x="153663" y="632"/>
                    <a:pt x="153663" y="1382"/>
                  </a:cubicBezTo>
                  <a:cubicBezTo>
                    <a:pt x="153663" y="2132"/>
                    <a:pt x="153032" y="2764"/>
                    <a:pt x="152282" y="2764"/>
                  </a:cubicBezTo>
                  <a:lnTo>
                    <a:pt x="1382" y="3435"/>
                  </a:lnTo>
                  <a:lnTo>
                    <a:pt x="1382" y="34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6556827" y="2156626"/>
              <a:ext cx="369944" cy="8267"/>
            </a:xfrm>
            <a:custGeom>
              <a:avLst/>
              <a:gdLst/>
              <a:ahLst/>
              <a:cxnLst/>
              <a:rect l="l" t="t" r="r" b="b"/>
              <a:pathLst>
                <a:path w="153663" h="3434" extrusionOk="0">
                  <a:moveTo>
                    <a:pt x="1382" y="3435"/>
                  </a:moveTo>
                  <a:cubicBezTo>
                    <a:pt x="632" y="3435"/>
                    <a:pt x="0" y="2803"/>
                    <a:pt x="0" y="2053"/>
                  </a:cubicBezTo>
                  <a:cubicBezTo>
                    <a:pt x="0" y="1303"/>
                    <a:pt x="632" y="671"/>
                    <a:pt x="1382" y="671"/>
                  </a:cubicBezTo>
                  <a:lnTo>
                    <a:pt x="152282" y="0"/>
                  </a:lnTo>
                  <a:lnTo>
                    <a:pt x="152282" y="0"/>
                  </a:lnTo>
                  <a:cubicBezTo>
                    <a:pt x="153032" y="0"/>
                    <a:pt x="153663" y="632"/>
                    <a:pt x="153663" y="1382"/>
                  </a:cubicBezTo>
                  <a:cubicBezTo>
                    <a:pt x="153663" y="2132"/>
                    <a:pt x="153032" y="2764"/>
                    <a:pt x="152282" y="2764"/>
                  </a:cubicBezTo>
                  <a:lnTo>
                    <a:pt x="1382" y="3435"/>
                  </a:lnTo>
                  <a:lnTo>
                    <a:pt x="1382" y="34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6556163" y="3693662"/>
              <a:ext cx="369944" cy="8270"/>
            </a:xfrm>
            <a:custGeom>
              <a:avLst/>
              <a:gdLst/>
              <a:ahLst/>
              <a:cxnLst/>
              <a:rect l="l" t="t" r="r" b="b"/>
              <a:pathLst>
                <a:path w="153663" h="3435" extrusionOk="0">
                  <a:moveTo>
                    <a:pt x="1382" y="3435"/>
                  </a:moveTo>
                  <a:cubicBezTo>
                    <a:pt x="632" y="3435"/>
                    <a:pt x="0" y="2803"/>
                    <a:pt x="0" y="2053"/>
                  </a:cubicBezTo>
                  <a:cubicBezTo>
                    <a:pt x="0" y="1303"/>
                    <a:pt x="632" y="671"/>
                    <a:pt x="1382" y="671"/>
                  </a:cubicBezTo>
                  <a:lnTo>
                    <a:pt x="152282" y="0"/>
                  </a:lnTo>
                  <a:lnTo>
                    <a:pt x="152282" y="0"/>
                  </a:lnTo>
                  <a:cubicBezTo>
                    <a:pt x="153032" y="0"/>
                    <a:pt x="153663" y="632"/>
                    <a:pt x="153663" y="1382"/>
                  </a:cubicBezTo>
                  <a:cubicBezTo>
                    <a:pt x="153663" y="2132"/>
                    <a:pt x="153032" y="2764"/>
                    <a:pt x="152282" y="2764"/>
                  </a:cubicBezTo>
                  <a:lnTo>
                    <a:pt x="1382" y="3435"/>
                  </a:lnTo>
                  <a:lnTo>
                    <a:pt x="1382" y="34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6556259" y="3661811"/>
              <a:ext cx="369944" cy="8267"/>
            </a:xfrm>
            <a:custGeom>
              <a:avLst/>
              <a:gdLst/>
              <a:ahLst/>
              <a:cxnLst/>
              <a:rect l="l" t="t" r="r" b="b"/>
              <a:pathLst>
                <a:path w="153663" h="3434" extrusionOk="0">
                  <a:moveTo>
                    <a:pt x="1382" y="3435"/>
                  </a:moveTo>
                  <a:cubicBezTo>
                    <a:pt x="632" y="3435"/>
                    <a:pt x="0" y="2803"/>
                    <a:pt x="0" y="2053"/>
                  </a:cubicBezTo>
                  <a:cubicBezTo>
                    <a:pt x="0" y="1303"/>
                    <a:pt x="632" y="671"/>
                    <a:pt x="1382" y="671"/>
                  </a:cubicBezTo>
                  <a:lnTo>
                    <a:pt x="152282" y="0"/>
                  </a:lnTo>
                  <a:lnTo>
                    <a:pt x="152282" y="0"/>
                  </a:lnTo>
                  <a:cubicBezTo>
                    <a:pt x="153032" y="0"/>
                    <a:pt x="153663" y="632"/>
                    <a:pt x="153663" y="1382"/>
                  </a:cubicBezTo>
                  <a:cubicBezTo>
                    <a:pt x="153663" y="2132"/>
                    <a:pt x="153032" y="2764"/>
                    <a:pt x="152282" y="2764"/>
                  </a:cubicBezTo>
                  <a:lnTo>
                    <a:pt x="1382" y="3435"/>
                  </a:lnTo>
                  <a:lnTo>
                    <a:pt x="1382" y="34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6556259" y="3495992"/>
              <a:ext cx="369944" cy="8282"/>
            </a:xfrm>
            <a:custGeom>
              <a:avLst/>
              <a:gdLst/>
              <a:ahLst/>
              <a:cxnLst/>
              <a:rect l="l" t="t" r="r" b="b"/>
              <a:pathLst>
                <a:path w="153663" h="3440" extrusionOk="0">
                  <a:moveTo>
                    <a:pt x="1382" y="3441"/>
                  </a:moveTo>
                  <a:cubicBezTo>
                    <a:pt x="632" y="3441"/>
                    <a:pt x="0" y="2809"/>
                    <a:pt x="0" y="2059"/>
                  </a:cubicBezTo>
                  <a:cubicBezTo>
                    <a:pt x="0" y="1309"/>
                    <a:pt x="632" y="677"/>
                    <a:pt x="1382" y="677"/>
                  </a:cubicBezTo>
                  <a:lnTo>
                    <a:pt x="152282" y="6"/>
                  </a:lnTo>
                  <a:cubicBezTo>
                    <a:pt x="153190" y="-73"/>
                    <a:pt x="153663" y="638"/>
                    <a:pt x="153663" y="1388"/>
                  </a:cubicBezTo>
                  <a:cubicBezTo>
                    <a:pt x="153663" y="2138"/>
                    <a:pt x="153032" y="2770"/>
                    <a:pt x="152282" y="2770"/>
                  </a:cubicBezTo>
                  <a:lnTo>
                    <a:pt x="1382" y="3441"/>
                  </a:lnTo>
                  <a:lnTo>
                    <a:pt x="1382" y="34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6556259" y="3464158"/>
              <a:ext cx="369944" cy="8267"/>
            </a:xfrm>
            <a:custGeom>
              <a:avLst/>
              <a:gdLst/>
              <a:ahLst/>
              <a:cxnLst/>
              <a:rect l="l" t="t" r="r" b="b"/>
              <a:pathLst>
                <a:path w="153663" h="3434" extrusionOk="0">
                  <a:moveTo>
                    <a:pt x="1382" y="3435"/>
                  </a:moveTo>
                  <a:cubicBezTo>
                    <a:pt x="632" y="3435"/>
                    <a:pt x="0" y="2803"/>
                    <a:pt x="0" y="2053"/>
                  </a:cubicBezTo>
                  <a:cubicBezTo>
                    <a:pt x="0" y="1303"/>
                    <a:pt x="632" y="671"/>
                    <a:pt x="1382" y="671"/>
                  </a:cubicBezTo>
                  <a:lnTo>
                    <a:pt x="152282" y="0"/>
                  </a:lnTo>
                  <a:lnTo>
                    <a:pt x="152282" y="0"/>
                  </a:lnTo>
                  <a:cubicBezTo>
                    <a:pt x="153032" y="0"/>
                    <a:pt x="153663" y="632"/>
                    <a:pt x="153663" y="1382"/>
                  </a:cubicBezTo>
                  <a:cubicBezTo>
                    <a:pt x="153663" y="2132"/>
                    <a:pt x="153032" y="2764"/>
                    <a:pt x="152282" y="2764"/>
                  </a:cubicBezTo>
                  <a:lnTo>
                    <a:pt x="1382" y="3435"/>
                  </a:lnTo>
                  <a:lnTo>
                    <a:pt x="1382" y="34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1"/>
            <p:cNvSpPr/>
            <p:nvPr/>
          </p:nvSpPr>
          <p:spPr>
            <a:xfrm rot="-5339319">
              <a:off x="6300729" y="2828403"/>
              <a:ext cx="884887" cy="152486"/>
            </a:xfrm>
            <a:custGeom>
              <a:avLst/>
              <a:gdLst/>
              <a:ahLst/>
              <a:cxnLst/>
              <a:rect l="l" t="t" r="r" b="b"/>
              <a:pathLst>
                <a:path w="367497" h="63328" extrusionOk="0">
                  <a:moveTo>
                    <a:pt x="367497" y="31664"/>
                  </a:moveTo>
                  <a:cubicBezTo>
                    <a:pt x="367497" y="49152"/>
                    <a:pt x="285230" y="63329"/>
                    <a:pt x="183749" y="63329"/>
                  </a:cubicBezTo>
                  <a:cubicBezTo>
                    <a:pt x="82267" y="63329"/>
                    <a:pt x="0" y="49152"/>
                    <a:pt x="0" y="31664"/>
                  </a:cubicBezTo>
                  <a:cubicBezTo>
                    <a:pt x="0" y="14177"/>
                    <a:pt x="82267" y="0"/>
                    <a:pt x="183749" y="0"/>
                  </a:cubicBezTo>
                  <a:cubicBezTo>
                    <a:pt x="285230" y="0"/>
                    <a:pt x="367497" y="14177"/>
                    <a:pt x="367497" y="3166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6663025" y="2458861"/>
              <a:ext cx="159779" cy="891211"/>
            </a:xfrm>
            <a:custGeom>
              <a:avLst/>
              <a:gdLst/>
              <a:ahLst/>
              <a:cxnLst/>
              <a:rect l="l" t="t" r="r" b="b"/>
              <a:pathLst>
                <a:path w="66367" h="370181" extrusionOk="0">
                  <a:moveTo>
                    <a:pt x="30084" y="370182"/>
                  </a:moveTo>
                  <a:lnTo>
                    <a:pt x="30045" y="370182"/>
                  </a:lnTo>
                  <a:cubicBezTo>
                    <a:pt x="27834" y="370182"/>
                    <a:pt x="25702" y="369116"/>
                    <a:pt x="23688" y="367063"/>
                  </a:cubicBezTo>
                  <a:cubicBezTo>
                    <a:pt x="8527" y="351507"/>
                    <a:pt x="-1383" y="274833"/>
                    <a:pt x="157" y="184815"/>
                  </a:cubicBezTo>
                  <a:cubicBezTo>
                    <a:pt x="1737" y="93927"/>
                    <a:pt x="15674" y="0"/>
                    <a:pt x="36283" y="0"/>
                  </a:cubicBezTo>
                  <a:lnTo>
                    <a:pt x="36323" y="0"/>
                  </a:lnTo>
                  <a:cubicBezTo>
                    <a:pt x="38534" y="0"/>
                    <a:pt x="40666" y="1066"/>
                    <a:pt x="42679" y="3119"/>
                  </a:cubicBezTo>
                  <a:cubicBezTo>
                    <a:pt x="57840" y="18675"/>
                    <a:pt x="67750" y="95349"/>
                    <a:pt x="66210" y="185367"/>
                  </a:cubicBezTo>
                  <a:lnTo>
                    <a:pt x="64829" y="185367"/>
                  </a:lnTo>
                  <a:cubicBezTo>
                    <a:pt x="64829" y="185367"/>
                    <a:pt x="66210" y="185367"/>
                    <a:pt x="66210" y="185367"/>
                  </a:cubicBezTo>
                  <a:cubicBezTo>
                    <a:pt x="64631" y="276255"/>
                    <a:pt x="50694" y="370182"/>
                    <a:pt x="30084" y="370182"/>
                  </a:cubicBezTo>
                  <a:close/>
                  <a:moveTo>
                    <a:pt x="36283" y="2764"/>
                  </a:moveTo>
                  <a:cubicBezTo>
                    <a:pt x="21675" y="2764"/>
                    <a:pt x="4777" y="75845"/>
                    <a:pt x="2921" y="184854"/>
                  </a:cubicBezTo>
                  <a:cubicBezTo>
                    <a:pt x="1421" y="272780"/>
                    <a:pt x="11173" y="350283"/>
                    <a:pt x="25663" y="365128"/>
                  </a:cubicBezTo>
                  <a:cubicBezTo>
                    <a:pt x="27123" y="366629"/>
                    <a:pt x="28624" y="367418"/>
                    <a:pt x="30045" y="367418"/>
                  </a:cubicBezTo>
                  <a:lnTo>
                    <a:pt x="30045" y="367418"/>
                  </a:lnTo>
                  <a:cubicBezTo>
                    <a:pt x="44653" y="367418"/>
                    <a:pt x="61552" y="294337"/>
                    <a:pt x="63407" y="185328"/>
                  </a:cubicBezTo>
                  <a:cubicBezTo>
                    <a:pt x="64907" y="97402"/>
                    <a:pt x="55155" y="19899"/>
                    <a:pt x="40666" y="5054"/>
                  </a:cubicBezTo>
                  <a:cubicBezTo>
                    <a:pt x="39205" y="3553"/>
                    <a:pt x="37704" y="2764"/>
                    <a:pt x="36283" y="2764"/>
                  </a:cubicBezTo>
                  <a:lnTo>
                    <a:pt x="36283" y="276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7327199" y="1994019"/>
              <a:ext cx="367661" cy="1814872"/>
            </a:xfrm>
            <a:custGeom>
              <a:avLst/>
              <a:gdLst/>
              <a:ahLst/>
              <a:cxnLst/>
              <a:rect l="l" t="t" r="r" b="b"/>
              <a:pathLst>
                <a:path w="152715" h="753841" extrusionOk="0">
                  <a:moveTo>
                    <a:pt x="152716" y="753802"/>
                  </a:moveTo>
                  <a:lnTo>
                    <a:pt x="150900" y="14702"/>
                  </a:lnTo>
                  <a:cubicBezTo>
                    <a:pt x="124170" y="-5316"/>
                    <a:pt x="26650" y="-4763"/>
                    <a:pt x="0" y="15570"/>
                  </a:cubicBezTo>
                  <a:lnTo>
                    <a:pt x="1816" y="753447"/>
                  </a:lnTo>
                  <a:lnTo>
                    <a:pt x="152716" y="7538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7332206" y="3465487"/>
              <a:ext cx="364821" cy="35549"/>
            </a:xfrm>
            <a:custGeom>
              <a:avLst/>
              <a:gdLst/>
              <a:ahLst/>
              <a:cxnLst/>
              <a:rect l="l" t="t" r="r" b="b"/>
              <a:pathLst>
                <a:path w="151535" h="14766" extrusionOk="0">
                  <a:moveTo>
                    <a:pt x="53" y="869"/>
                  </a:moveTo>
                  <a:cubicBezTo>
                    <a:pt x="-66" y="1737"/>
                    <a:pt x="53" y="14766"/>
                    <a:pt x="53" y="14766"/>
                  </a:cubicBezTo>
                  <a:lnTo>
                    <a:pt x="150992" y="13226"/>
                  </a:lnTo>
                  <a:cubicBezTo>
                    <a:pt x="150992" y="13226"/>
                    <a:pt x="152216" y="0"/>
                    <a:pt x="150992" y="0"/>
                  </a:cubicBezTo>
                  <a:cubicBezTo>
                    <a:pt x="149728" y="0"/>
                    <a:pt x="92" y="869"/>
                    <a:pt x="92" y="8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7332492" y="3663143"/>
              <a:ext cx="364821" cy="35549"/>
            </a:xfrm>
            <a:custGeom>
              <a:avLst/>
              <a:gdLst/>
              <a:ahLst/>
              <a:cxnLst/>
              <a:rect l="l" t="t" r="r" b="b"/>
              <a:pathLst>
                <a:path w="151535" h="14766" extrusionOk="0">
                  <a:moveTo>
                    <a:pt x="53" y="869"/>
                  </a:moveTo>
                  <a:cubicBezTo>
                    <a:pt x="-66" y="1737"/>
                    <a:pt x="53" y="14766"/>
                    <a:pt x="53" y="14766"/>
                  </a:cubicBezTo>
                  <a:lnTo>
                    <a:pt x="150992" y="13226"/>
                  </a:lnTo>
                  <a:cubicBezTo>
                    <a:pt x="150992" y="13226"/>
                    <a:pt x="152216" y="0"/>
                    <a:pt x="150992" y="0"/>
                  </a:cubicBezTo>
                  <a:cubicBezTo>
                    <a:pt x="149728" y="0"/>
                    <a:pt x="92" y="869"/>
                    <a:pt x="92" y="8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7327452" y="2156816"/>
              <a:ext cx="364821" cy="35549"/>
            </a:xfrm>
            <a:custGeom>
              <a:avLst/>
              <a:gdLst/>
              <a:ahLst/>
              <a:cxnLst/>
              <a:rect l="l" t="t" r="r" b="b"/>
              <a:pathLst>
                <a:path w="151535" h="14766" extrusionOk="0">
                  <a:moveTo>
                    <a:pt x="53" y="869"/>
                  </a:moveTo>
                  <a:cubicBezTo>
                    <a:pt x="-66" y="1737"/>
                    <a:pt x="53" y="14766"/>
                    <a:pt x="53" y="14766"/>
                  </a:cubicBezTo>
                  <a:lnTo>
                    <a:pt x="150992" y="13226"/>
                  </a:lnTo>
                  <a:cubicBezTo>
                    <a:pt x="150992" y="13226"/>
                    <a:pt x="152216" y="0"/>
                    <a:pt x="150992" y="0"/>
                  </a:cubicBezTo>
                  <a:cubicBezTo>
                    <a:pt x="149728" y="0"/>
                    <a:pt x="92" y="869"/>
                    <a:pt x="92" y="8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7324346" y="2185433"/>
              <a:ext cx="369944" cy="8744"/>
            </a:xfrm>
            <a:custGeom>
              <a:avLst/>
              <a:gdLst/>
              <a:ahLst/>
              <a:cxnLst/>
              <a:rect l="l" t="t" r="r" b="b"/>
              <a:pathLst>
                <a:path w="153663" h="3632" extrusionOk="0">
                  <a:moveTo>
                    <a:pt x="1382" y="3632"/>
                  </a:moveTo>
                  <a:cubicBezTo>
                    <a:pt x="632" y="3632"/>
                    <a:pt x="0" y="3001"/>
                    <a:pt x="0" y="2250"/>
                  </a:cubicBezTo>
                  <a:cubicBezTo>
                    <a:pt x="0" y="1500"/>
                    <a:pt x="632" y="869"/>
                    <a:pt x="1382" y="869"/>
                  </a:cubicBezTo>
                  <a:lnTo>
                    <a:pt x="152282" y="0"/>
                  </a:lnTo>
                  <a:lnTo>
                    <a:pt x="152282" y="0"/>
                  </a:lnTo>
                  <a:cubicBezTo>
                    <a:pt x="153032" y="0"/>
                    <a:pt x="153663" y="632"/>
                    <a:pt x="153663" y="1382"/>
                  </a:cubicBezTo>
                  <a:cubicBezTo>
                    <a:pt x="153663" y="2132"/>
                    <a:pt x="153032" y="2764"/>
                    <a:pt x="152282" y="2764"/>
                  </a:cubicBezTo>
                  <a:lnTo>
                    <a:pt x="1382" y="3632"/>
                  </a:lnTo>
                  <a:lnTo>
                    <a:pt x="1382" y="36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7324252" y="2153585"/>
              <a:ext cx="369944" cy="8744"/>
            </a:xfrm>
            <a:custGeom>
              <a:avLst/>
              <a:gdLst/>
              <a:ahLst/>
              <a:cxnLst/>
              <a:rect l="l" t="t" r="r" b="b"/>
              <a:pathLst>
                <a:path w="153663" h="3632" extrusionOk="0">
                  <a:moveTo>
                    <a:pt x="1382" y="3632"/>
                  </a:moveTo>
                  <a:cubicBezTo>
                    <a:pt x="632" y="3632"/>
                    <a:pt x="0" y="3001"/>
                    <a:pt x="0" y="2250"/>
                  </a:cubicBezTo>
                  <a:cubicBezTo>
                    <a:pt x="0" y="1500"/>
                    <a:pt x="632" y="869"/>
                    <a:pt x="1382" y="869"/>
                  </a:cubicBezTo>
                  <a:lnTo>
                    <a:pt x="152282" y="0"/>
                  </a:lnTo>
                  <a:lnTo>
                    <a:pt x="152282" y="0"/>
                  </a:lnTo>
                  <a:cubicBezTo>
                    <a:pt x="153032" y="0"/>
                    <a:pt x="153663" y="632"/>
                    <a:pt x="153663" y="1382"/>
                  </a:cubicBezTo>
                  <a:cubicBezTo>
                    <a:pt x="153663" y="2132"/>
                    <a:pt x="153032" y="2764"/>
                    <a:pt x="152282" y="2764"/>
                  </a:cubicBezTo>
                  <a:lnTo>
                    <a:pt x="1382" y="3632"/>
                  </a:lnTo>
                  <a:lnTo>
                    <a:pt x="1382" y="36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7327739" y="2354472"/>
              <a:ext cx="364821" cy="35549"/>
            </a:xfrm>
            <a:custGeom>
              <a:avLst/>
              <a:gdLst/>
              <a:ahLst/>
              <a:cxnLst/>
              <a:rect l="l" t="t" r="r" b="b"/>
              <a:pathLst>
                <a:path w="151535" h="14766" extrusionOk="0">
                  <a:moveTo>
                    <a:pt x="53" y="869"/>
                  </a:moveTo>
                  <a:cubicBezTo>
                    <a:pt x="-66" y="1737"/>
                    <a:pt x="53" y="14766"/>
                    <a:pt x="53" y="14766"/>
                  </a:cubicBezTo>
                  <a:lnTo>
                    <a:pt x="150992" y="13226"/>
                  </a:lnTo>
                  <a:cubicBezTo>
                    <a:pt x="150992" y="13226"/>
                    <a:pt x="152216" y="0"/>
                    <a:pt x="150992" y="0"/>
                  </a:cubicBezTo>
                  <a:cubicBezTo>
                    <a:pt x="149728" y="0"/>
                    <a:pt x="92" y="869"/>
                    <a:pt x="92" y="8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7324823" y="2383089"/>
              <a:ext cx="369944" cy="8744"/>
            </a:xfrm>
            <a:custGeom>
              <a:avLst/>
              <a:gdLst/>
              <a:ahLst/>
              <a:cxnLst/>
              <a:rect l="l" t="t" r="r" b="b"/>
              <a:pathLst>
                <a:path w="153663" h="3632" extrusionOk="0">
                  <a:moveTo>
                    <a:pt x="1382" y="3632"/>
                  </a:moveTo>
                  <a:cubicBezTo>
                    <a:pt x="632" y="3632"/>
                    <a:pt x="0" y="3001"/>
                    <a:pt x="0" y="2250"/>
                  </a:cubicBezTo>
                  <a:cubicBezTo>
                    <a:pt x="0" y="1500"/>
                    <a:pt x="632" y="869"/>
                    <a:pt x="1382" y="869"/>
                  </a:cubicBezTo>
                  <a:lnTo>
                    <a:pt x="152281" y="0"/>
                  </a:lnTo>
                  <a:lnTo>
                    <a:pt x="152281" y="0"/>
                  </a:lnTo>
                  <a:cubicBezTo>
                    <a:pt x="153032" y="0"/>
                    <a:pt x="153663" y="632"/>
                    <a:pt x="153663" y="1382"/>
                  </a:cubicBezTo>
                  <a:cubicBezTo>
                    <a:pt x="153663" y="2132"/>
                    <a:pt x="153032" y="2764"/>
                    <a:pt x="152281" y="2764"/>
                  </a:cubicBezTo>
                  <a:lnTo>
                    <a:pt x="1382" y="3632"/>
                  </a:lnTo>
                  <a:lnTo>
                    <a:pt x="1382" y="36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7324726" y="2351144"/>
              <a:ext cx="369944" cy="8744"/>
            </a:xfrm>
            <a:custGeom>
              <a:avLst/>
              <a:gdLst/>
              <a:ahLst/>
              <a:cxnLst/>
              <a:rect l="l" t="t" r="r" b="b"/>
              <a:pathLst>
                <a:path w="153663" h="3632" extrusionOk="0">
                  <a:moveTo>
                    <a:pt x="1382" y="3632"/>
                  </a:moveTo>
                  <a:cubicBezTo>
                    <a:pt x="632" y="3632"/>
                    <a:pt x="0" y="3001"/>
                    <a:pt x="0" y="2250"/>
                  </a:cubicBezTo>
                  <a:cubicBezTo>
                    <a:pt x="0" y="1500"/>
                    <a:pt x="632" y="869"/>
                    <a:pt x="1382" y="869"/>
                  </a:cubicBezTo>
                  <a:lnTo>
                    <a:pt x="152282" y="0"/>
                  </a:lnTo>
                  <a:lnTo>
                    <a:pt x="152282" y="0"/>
                  </a:lnTo>
                  <a:cubicBezTo>
                    <a:pt x="153032" y="0"/>
                    <a:pt x="153663" y="632"/>
                    <a:pt x="153663" y="1382"/>
                  </a:cubicBezTo>
                  <a:cubicBezTo>
                    <a:pt x="153663" y="2132"/>
                    <a:pt x="153032" y="2764"/>
                    <a:pt x="152282" y="2764"/>
                  </a:cubicBezTo>
                  <a:lnTo>
                    <a:pt x="1382" y="3632"/>
                  </a:lnTo>
                  <a:lnTo>
                    <a:pt x="1382" y="36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7327960" y="3658770"/>
              <a:ext cx="369944" cy="8744"/>
            </a:xfrm>
            <a:custGeom>
              <a:avLst/>
              <a:gdLst/>
              <a:ahLst/>
              <a:cxnLst/>
              <a:rect l="l" t="t" r="r" b="b"/>
              <a:pathLst>
                <a:path w="153663" h="3632" extrusionOk="0">
                  <a:moveTo>
                    <a:pt x="1382" y="3632"/>
                  </a:moveTo>
                  <a:cubicBezTo>
                    <a:pt x="632" y="3632"/>
                    <a:pt x="0" y="3001"/>
                    <a:pt x="0" y="2250"/>
                  </a:cubicBezTo>
                  <a:cubicBezTo>
                    <a:pt x="0" y="1500"/>
                    <a:pt x="632" y="869"/>
                    <a:pt x="1382" y="869"/>
                  </a:cubicBezTo>
                  <a:lnTo>
                    <a:pt x="152282" y="0"/>
                  </a:lnTo>
                  <a:lnTo>
                    <a:pt x="152282" y="0"/>
                  </a:lnTo>
                  <a:cubicBezTo>
                    <a:pt x="153032" y="0"/>
                    <a:pt x="153663" y="632"/>
                    <a:pt x="153663" y="1382"/>
                  </a:cubicBezTo>
                  <a:cubicBezTo>
                    <a:pt x="153663" y="2132"/>
                    <a:pt x="153032" y="2764"/>
                    <a:pt x="152282" y="2764"/>
                  </a:cubicBezTo>
                  <a:lnTo>
                    <a:pt x="1382" y="3632"/>
                  </a:lnTo>
                  <a:lnTo>
                    <a:pt x="1382" y="36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7327580" y="3492965"/>
              <a:ext cx="369944" cy="8744"/>
            </a:xfrm>
            <a:custGeom>
              <a:avLst/>
              <a:gdLst/>
              <a:ahLst/>
              <a:cxnLst/>
              <a:rect l="l" t="t" r="r" b="b"/>
              <a:pathLst>
                <a:path w="153663" h="3632" extrusionOk="0">
                  <a:moveTo>
                    <a:pt x="1382" y="3632"/>
                  </a:moveTo>
                  <a:cubicBezTo>
                    <a:pt x="632" y="3632"/>
                    <a:pt x="0" y="3001"/>
                    <a:pt x="0" y="2250"/>
                  </a:cubicBezTo>
                  <a:cubicBezTo>
                    <a:pt x="0" y="1500"/>
                    <a:pt x="632" y="869"/>
                    <a:pt x="1382" y="869"/>
                  </a:cubicBezTo>
                  <a:lnTo>
                    <a:pt x="152282" y="0"/>
                  </a:lnTo>
                  <a:lnTo>
                    <a:pt x="152282" y="0"/>
                  </a:lnTo>
                  <a:cubicBezTo>
                    <a:pt x="153032" y="0"/>
                    <a:pt x="153663" y="632"/>
                    <a:pt x="153663" y="1382"/>
                  </a:cubicBezTo>
                  <a:cubicBezTo>
                    <a:pt x="153663" y="2132"/>
                    <a:pt x="153032" y="2764"/>
                    <a:pt x="152282" y="2764"/>
                  </a:cubicBezTo>
                  <a:lnTo>
                    <a:pt x="1382" y="3632"/>
                  </a:lnTo>
                  <a:lnTo>
                    <a:pt x="1382" y="36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7327483" y="3461114"/>
              <a:ext cx="369944" cy="8744"/>
            </a:xfrm>
            <a:custGeom>
              <a:avLst/>
              <a:gdLst/>
              <a:ahLst/>
              <a:cxnLst/>
              <a:rect l="l" t="t" r="r" b="b"/>
              <a:pathLst>
                <a:path w="153663" h="3632" extrusionOk="0">
                  <a:moveTo>
                    <a:pt x="1382" y="3632"/>
                  </a:moveTo>
                  <a:cubicBezTo>
                    <a:pt x="632" y="3632"/>
                    <a:pt x="0" y="3001"/>
                    <a:pt x="0" y="2250"/>
                  </a:cubicBezTo>
                  <a:cubicBezTo>
                    <a:pt x="0" y="1500"/>
                    <a:pt x="632" y="869"/>
                    <a:pt x="1382" y="869"/>
                  </a:cubicBezTo>
                  <a:lnTo>
                    <a:pt x="152281" y="0"/>
                  </a:lnTo>
                  <a:lnTo>
                    <a:pt x="152281" y="0"/>
                  </a:lnTo>
                  <a:cubicBezTo>
                    <a:pt x="153032" y="0"/>
                    <a:pt x="153663" y="632"/>
                    <a:pt x="153663" y="1382"/>
                  </a:cubicBezTo>
                  <a:cubicBezTo>
                    <a:pt x="153663" y="2132"/>
                    <a:pt x="153032" y="2764"/>
                    <a:pt x="152281" y="2764"/>
                  </a:cubicBezTo>
                  <a:lnTo>
                    <a:pt x="1382" y="3632"/>
                  </a:lnTo>
                  <a:lnTo>
                    <a:pt x="1382" y="36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7358099" y="3788829"/>
              <a:ext cx="312912" cy="4372"/>
            </a:xfrm>
            <a:custGeom>
              <a:avLst/>
              <a:gdLst/>
              <a:ahLst/>
              <a:cxnLst/>
              <a:rect l="l" t="t" r="r" b="b"/>
              <a:pathLst>
                <a:path w="129974" h="1816" extrusionOk="0">
                  <a:moveTo>
                    <a:pt x="129066" y="1816"/>
                  </a:moveTo>
                  <a:lnTo>
                    <a:pt x="908" y="1816"/>
                  </a:lnTo>
                  <a:cubicBezTo>
                    <a:pt x="395" y="1816"/>
                    <a:pt x="0" y="1421"/>
                    <a:pt x="0" y="908"/>
                  </a:cubicBezTo>
                  <a:cubicBezTo>
                    <a:pt x="0" y="395"/>
                    <a:pt x="395" y="0"/>
                    <a:pt x="908" y="0"/>
                  </a:cubicBezTo>
                  <a:lnTo>
                    <a:pt x="129066" y="0"/>
                  </a:lnTo>
                  <a:cubicBezTo>
                    <a:pt x="129579" y="0"/>
                    <a:pt x="129974" y="395"/>
                    <a:pt x="129974" y="908"/>
                  </a:cubicBezTo>
                  <a:cubicBezTo>
                    <a:pt x="129974" y="1421"/>
                    <a:pt x="129579" y="1816"/>
                    <a:pt x="129066" y="18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7391372" y="2476926"/>
              <a:ext cx="239436" cy="910413"/>
            </a:xfrm>
            <a:custGeom>
              <a:avLst/>
              <a:gdLst/>
              <a:ahLst/>
              <a:cxnLst/>
              <a:rect l="l" t="t" r="r" b="b"/>
              <a:pathLst>
                <a:path w="99454" h="378157" extrusionOk="0">
                  <a:moveTo>
                    <a:pt x="82951" y="378157"/>
                  </a:moveTo>
                  <a:lnTo>
                    <a:pt x="16503" y="378157"/>
                  </a:lnTo>
                  <a:cubicBezTo>
                    <a:pt x="15753" y="378157"/>
                    <a:pt x="15122" y="377526"/>
                    <a:pt x="15122" y="376775"/>
                  </a:cubicBezTo>
                  <a:cubicBezTo>
                    <a:pt x="15122" y="369195"/>
                    <a:pt x="8962" y="363036"/>
                    <a:pt x="1382" y="363036"/>
                  </a:cubicBezTo>
                  <a:cubicBezTo>
                    <a:pt x="632" y="363036"/>
                    <a:pt x="0" y="362404"/>
                    <a:pt x="0" y="361654"/>
                  </a:cubicBezTo>
                  <a:lnTo>
                    <a:pt x="0" y="16503"/>
                  </a:lnTo>
                  <a:cubicBezTo>
                    <a:pt x="0" y="15753"/>
                    <a:pt x="632" y="15122"/>
                    <a:pt x="1382" y="15122"/>
                  </a:cubicBezTo>
                  <a:cubicBezTo>
                    <a:pt x="8962" y="15122"/>
                    <a:pt x="15122" y="8962"/>
                    <a:pt x="15122" y="1382"/>
                  </a:cubicBezTo>
                  <a:cubicBezTo>
                    <a:pt x="15122" y="632"/>
                    <a:pt x="15753" y="0"/>
                    <a:pt x="16503" y="0"/>
                  </a:cubicBezTo>
                  <a:lnTo>
                    <a:pt x="82951" y="0"/>
                  </a:lnTo>
                  <a:cubicBezTo>
                    <a:pt x="83701" y="0"/>
                    <a:pt x="84333" y="632"/>
                    <a:pt x="84333" y="1382"/>
                  </a:cubicBezTo>
                  <a:cubicBezTo>
                    <a:pt x="84333" y="8962"/>
                    <a:pt x="90492" y="15122"/>
                    <a:pt x="98073" y="15122"/>
                  </a:cubicBezTo>
                  <a:cubicBezTo>
                    <a:pt x="98823" y="15122"/>
                    <a:pt x="99455" y="15753"/>
                    <a:pt x="99455" y="16503"/>
                  </a:cubicBezTo>
                  <a:lnTo>
                    <a:pt x="99455" y="361654"/>
                  </a:lnTo>
                  <a:cubicBezTo>
                    <a:pt x="99455" y="362404"/>
                    <a:pt x="98823" y="363036"/>
                    <a:pt x="98073" y="363036"/>
                  </a:cubicBezTo>
                  <a:cubicBezTo>
                    <a:pt x="90492" y="363036"/>
                    <a:pt x="84333" y="369195"/>
                    <a:pt x="84333" y="376775"/>
                  </a:cubicBezTo>
                  <a:cubicBezTo>
                    <a:pt x="84333" y="377526"/>
                    <a:pt x="83701" y="378157"/>
                    <a:pt x="82951" y="378157"/>
                  </a:cubicBezTo>
                  <a:close/>
                  <a:moveTo>
                    <a:pt x="17806" y="375394"/>
                  </a:moveTo>
                  <a:lnTo>
                    <a:pt x="81609" y="375394"/>
                  </a:lnTo>
                  <a:cubicBezTo>
                    <a:pt x="82280" y="367418"/>
                    <a:pt x="88676" y="361022"/>
                    <a:pt x="96652" y="360351"/>
                  </a:cubicBezTo>
                  <a:lnTo>
                    <a:pt x="96652" y="17846"/>
                  </a:lnTo>
                  <a:cubicBezTo>
                    <a:pt x="88676" y="17175"/>
                    <a:pt x="82280" y="10779"/>
                    <a:pt x="81609" y="2803"/>
                  </a:cubicBezTo>
                  <a:lnTo>
                    <a:pt x="17806" y="2803"/>
                  </a:lnTo>
                  <a:cubicBezTo>
                    <a:pt x="17135" y="10779"/>
                    <a:pt x="10739" y="17175"/>
                    <a:pt x="2764" y="17846"/>
                  </a:cubicBezTo>
                  <a:lnTo>
                    <a:pt x="2764" y="360351"/>
                  </a:lnTo>
                  <a:cubicBezTo>
                    <a:pt x="10739" y="361022"/>
                    <a:pt x="17135" y="367418"/>
                    <a:pt x="17806" y="3753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6990453" y="2064217"/>
              <a:ext cx="273369" cy="1704695"/>
            </a:xfrm>
            <a:custGeom>
              <a:avLst/>
              <a:gdLst/>
              <a:ahLst/>
              <a:cxnLst/>
              <a:rect l="l" t="t" r="r" b="b"/>
              <a:pathLst>
                <a:path w="113549" h="708077" extrusionOk="0">
                  <a:moveTo>
                    <a:pt x="113550" y="700408"/>
                  </a:moveTo>
                  <a:lnTo>
                    <a:pt x="113550" y="0"/>
                  </a:lnTo>
                  <a:cubicBezTo>
                    <a:pt x="86228" y="7738"/>
                    <a:pt x="22623" y="8647"/>
                    <a:pt x="0" y="0"/>
                  </a:cubicBezTo>
                  <a:lnTo>
                    <a:pt x="0" y="700408"/>
                  </a:lnTo>
                  <a:cubicBezTo>
                    <a:pt x="20057" y="710634"/>
                    <a:pt x="93493" y="710634"/>
                    <a:pt x="113550" y="700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7076589" y="2074200"/>
              <a:ext cx="6652" cy="1659237"/>
            </a:xfrm>
            <a:custGeom>
              <a:avLst/>
              <a:gdLst/>
              <a:ahLst/>
              <a:cxnLst/>
              <a:rect l="l" t="t" r="r" b="b"/>
              <a:pathLst>
                <a:path w="2763" h="689195" extrusionOk="0">
                  <a:moveTo>
                    <a:pt x="1382" y="689195"/>
                  </a:moveTo>
                  <a:cubicBezTo>
                    <a:pt x="632" y="689195"/>
                    <a:pt x="0" y="688564"/>
                    <a:pt x="0" y="687814"/>
                  </a:cubicBezTo>
                  <a:lnTo>
                    <a:pt x="0" y="1382"/>
                  </a:lnTo>
                  <a:cubicBezTo>
                    <a:pt x="0" y="632"/>
                    <a:pt x="632" y="0"/>
                    <a:pt x="1382" y="0"/>
                  </a:cubicBezTo>
                  <a:cubicBezTo>
                    <a:pt x="2132" y="0"/>
                    <a:pt x="2764" y="632"/>
                    <a:pt x="2764" y="1382"/>
                  </a:cubicBezTo>
                  <a:lnTo>
                    <a:pt x="2764" y="687774"/>
                  </a:lnTo>
                  <a:cubicBezTo>
                    <a:pt x="2764" y="688524"/>
                    <a:pt x="2132" y="689156"/>
                    <a:pt x="1382" y="6891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7123839" y="2076387"/>
              <a:ext cx="6652" cy="1657051"/>
            </a:xfrm>
            <a:custGeom>
              <a:avLst/>
              <a:gdLst/>
              <a:ahLst/>
              <a:cxnLst/>
              <a:rect l="l" t="t" r="r" b="b"/>
              <a:pathLst>
                <a:path w="2763" h="688287" extrusionOk="0">
                  <a:moveTo>
                    <a:pt x="1382" y="688287"/>
                  </a:moveTo>
                  <a:cubicBezTo>
                    <a:pt x="632" y="688287"/>
                    <a:pt x="0" y="687656"/>
                    <a:pt x="0" y="686906"/>
                  </a:cubicBezTo>
                  <a:lnTo>
                    <a:pt x="0" y="1382"/>
                  </a:lnTo>
                  <a:cubicBezTo>
                    <a:pt x="0" y="632"/>
                    <a:pt x="632" y="0"/>
                    <a:pt x="1382" y="0"/>
                  </a:cubicBezTo>
                  <a:cubicBezTo>
                    <a:pt x="2132" y="0"/>
                    <a:pt x="2764" y="632"/>
                    <a:pt x="2764" y="1382"/>
                  </a:cubicBezTo>
                  <a:lnTo>
                    <a:pt x="2764" y="686906"/>
                  </a:lnTo>
                  <a:cubicBezTo>
                    <a:pt x="2764" y="687656"/>
                    <a:pt x="2132" y="688287"/>
                    <a:pt x="1382" y="6882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7171091" y="2074200"/>
              <a:ext cx="6652" cy="1659237"/>
            </a:xfrm>
            <a:custGeom>
              <a:avLst/>
              <a:gdLst/>
              <a:ahLst/>
              <a:cxnLst/>
              <a:rect l="l" t="t" r="r" b="b"/>
              <a:pathLst>
                <a:path w="2763" h="689195" extrusionOk="0">
                  <a:moveTo>
                    <a:pt x="1382" y="689195"/>
                  </a:moveTo>
                  <a:cubicBezTo>
                    <a:pt x="632" y="689195"/>
                    <a:pt x="0" y="688564"/>
                    <a:pt x="0" y="687814"/>
                  </a:cubicBezTo>
                  <a:lnTo>
                    <a:pt x="0" y="1382"/>
                  </a:lnTo>
                  <a:cubicBezTo>
                    <a:pt x="0" y="632"/>
                    <a:pt x="632" y="0"/>
                    <a:pt x="1382" y="0"/>
                  </a:cubicBezTo>
                  <a:cubicBezTo>
                    <a:pt x="2132" y="0"/>
                    <a:pt x="2764" y="632"/>
                    <a:pt x="2764" y="1382"/>
                  </a:cubicBezTo>
                  <a:lnTo>
                    <a:pt x="2764" y="687774"/>
                  </a:lnTo>
                  <a:cubicBezTo>
                    <a:pt x="2764" y="688524"/>
                    <a:pt x="2132" y="689156"/>
                    <a:pt x="1382" y="6891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7218341" y="2070586"/>
              <a:ext cx="6652" cy="1662848"/>
            </a:xfrm>
            <a:custGeom>
              <a:avLst/>
              <a:gdLst/>
              <a:ahLst/>
              <a:cxnLst/>
              <a:rect l="l" t="t" r="r" b="b"/>
              <a:pathLst>
                <a:path w="2763" h="690695" extrusionOk="0">
                  <a:moveTo>
                    <a:pt x="1382" y="690696"/>
                  </a:moveTo>
                  <a:cubicBezTo>
                    <a:pt x="632" y="690696"/>
                    <a:pt x="0" y="690064"/>
                    <a:pt x="0" y="689314"/>
                  </a:cubicBezTo>
                  <a:lnTo>
                    <a:pt x="0" y="1382"/>
                  </a:lnTo>
                  <a:cubicBezTo>
                    <a:pt x="0" y="632"/>
                    <a:pt x="632" y="0"/>
                    <a:pt x="1382" y="0"/>
                  </a:cubicBezTo>
                  <a:cubicBezTo>
                    <a:pt x="2132" y="0"/>
                    <a:pt x="2764" y="632"/>
                    <a:pt x="2764" y="1382"/>
                  </a:cubicBezTo>
                  <a:lnTo>
                    <a:pt x="2764" y="689314"/>
                  </a:lnTo>
                  <a:cubicBezTo>
                    <a:pt x="2764" y="690064"/>
                    <a:pt x="2132" y="690696"/>
                    <a:pt x="1382" y="6906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7029337" y="2070586"/>
              <a:ext cx="6652" cy="1662848"/>
            </a:xfrm>
            <a:custGeom>
              <a:avLst/>
              <a:gdLst/>
              <a:ahLst/>
              <a:cxnLst/>
              <a:rect l="l" t="t" r="r" b="b"/>
              <a:pathLst>
                <a:path w="2763" h="690695" extrusionOk="0">
                  <a:moveTo>
                    <a:pt x="1382" y="690696"/>
                  </a:moveTo>
                  <a:cubicBezTo>
                    <a:pt x="632" y="690696"/>
                    <a:pt x="0" y="690064"/>
                    <a:pt x="0" y="689314"/>
                  </a:cubicBezTo>
                  <a:lnTo>
                    <a:pt x="0" y="1382"/>
                  </a:lnTo>
                  <a:cubicBezTo>
                    <a:pt x="0" y="632"/>
                    <a:pt x="632" y="0"/>
                    <a:pt x="1382" y="0"/>
                  </a:cubicBezTo>
                  <a:cubicBezTo>
                    <a:pt x="2132" y="0"/>
                    <a:pt x="2764" y="632"/>
                    <a:pt x="2764" y="1382"/>
                  </a:cubicBezTo>
                  <a:lnTo>
                    <a:pt x="2764" y="689314"/>
                  </a:lnTo>
                  <a:cubicBezTo>
                    <a:pt x="2764" y="690064"/>
                    <a:pt x="2132" y="690696"/>
                    <a:pt x="1382" y="6906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6923522" y="2046342"/>
              <a:ext cx="407205" cy="1766171"/>
            </a:xfrm>
            <a:custGeom>
              <a:avLst/>
              <a:gdLst/>
              <a:ahLst/>
              <a:cxnLst/>
              <a:rect l="l" t="t" r="r" b="b"/>
              <a:pathLst>
                <a:path w="169140" h="733612" extrusionOk="0">
                  <a:moveTo>
                    <a:pt x="0" y="724571"/>
                  </a:moveTo>
                  <a:lnTo>
                    <a:pt x="0" y="7067"/>
                  </a:lnTo>
                  <a:cubicBezTo>
                    <a:pt x="0" y="3159"/>
                    <a:pt x="5330" y="39"/>
                    <a:pt x="11845" y="39"/>
                  </a:cubicBezTo>
                  <a:lnTo>
                    <a:pt x="11845" y="39"/>
                  </a:lnTo>
                  <a:cubicBezTo>
                    <a:pt x="20649" y="39"/>
                    <a:pt x="27795" y="4264"/>
                    <a:pt x="27795" y="9515"/>
                  </a:cubicBezTo>
                  <a:lnTo>
                    <a:pt x="27795" y="707831"/>
                  </a:lnTo>
                  <a:cubicBezTo>
                    <a:pt x="47852" y="718057"/>
                    <a:pt x="121288" y="718057"/>
                    <a:pt x="141345" y="707831"/>
                  </a:cubicBezTo>
                  <a:lnTo>
                    <a:pt x="141345" y="9476"/>
                  </a:lnTo>
                  <a:cubicBezTo>
                    <a:pt x="141345" y="4264"/>
                    <a:pt x="148491" y="0"/>
                    <a:pt x="157296" y="0"/>
                  </a:cubicBezTo>
                  <a:lnTo>
                    <a:pt x="157296" y="0"/>
                  </a:lnTo>
                  <a:cubicBezTo>
                    <a:pt x="163850" y="0"/>
                    <a:pt x="169140" y="3159"/>
                    <a:pt x="169140" y="7028"/>
                  </a:cubicBezTo>
                  <a:lnTo>
                    <a:pt x="169140" y="724532"/>
                  </a:lnTo>
                  <a:cubicBezTo>
                    <a:pt x="169140" y="729546"/>
                    <a:pt x="162310" y="733613"/>
                    <a:pt x="153861" y="733613"/>
                  </a:cubicBezTo>
                  <a:lnTo>
                    <a:pt x="15279" y="733613"/>
                  </a:lnTo>
                  <a:cubicBezTo>
                    <a:pt x="6830" y="733613"/>
                    <a:pt x="0" y="729546"/>
                    <a:pt x="0" y="7245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6979614" y="3788829"/>
              <a:ext cx="312912" cy="4372"/>
            </a:xfrm>
            <a:custGeom>
              <a:avLst/>
              <a:gdLst/>
              <a:ahLst/>
              <a:cxnLst/>
              <a:rect l="l" t="t" r="r" b="b"/>
              <a:pathLst>
                <a:path w="129974" h="1816" extrusionOk="0">
                  <a:moveTo>
                    <a:pt x="129066" y="1816"/>
                  </a:moveTo>
                  <a:lnTo>
                    <a:pt x="908" y="1816"/>
                  </a:lnTo>
                  <a:cubicBezTo>
                    <a:pt x="395" y="1816"/>
                    <a:pt x="0" y="1421"/>
                    <a:pt x="0" y="908"/>
                  </a:cubicBezTo>
                  <a:cubicBezTo>
                    <a:pt x="0" y="395"/>
                    <a:pt x="395" y="0"/>
                    <a:pt x="908" y="0"/>
                  </a:cubicBezTo>
                  <a:lnTo>
                    <a:pt x="129066" y="0"/>
                  </a:lnTo>
                  <a:cubicBezTo>
                    <a:pt x="129580" y="0"/>
                    <a:pt x="129974" y="395"/>
                    <a:pt x="129974" y="908"/>
                  </a:cubicBezTo>
                  <a:cubicBezTo>
                    <a:pt x="129974" y="1421"/>
                    <a:pt x="129580" y="1816"/>
                    <a:pt x="129066" y="18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6583163" y="3788829"/>
              <a:ext cx="312912" cy="4372"/>
            </a:xfrm>
            <a:custGeom>
              <a:avLst/>
              <a:gdLst/>
              <a:ahLst/>
              <a:cxnLst/>
              <a:rect l="l" t="t" r="r" b="b"/>
              <a:pathLst>
                <a:path w="129974" h="1816" extrusionOk="0">
                  <a:moveTo>
                    <a:pt x="129066" y="1816"/>
                  </a:moveTo>
                  <a:lnTo>
                    <a:pt x="908" y="1816"/>
                  </a:lnTo>
                  <a:cubicBezTo>
                    <a:pt x="395" y="1816"/>
                    <a:pt x="0" y="1421"/>
                    <a:pt x="0" y="908"/>
                  </a:cubicBezTo>
                  <a:cubicBezTo>
                    <a:pt x="0" y="395"/>
                    <a:pt x="395" y="0"/>
                    <a:pt x="908" y="0"/>
                  </a:cubicBezTo>
                  <a:lnTo>
                    <a:pt x="129066" y="0"/>
                  </a:lnTo>
                  <a:cubicBezTo>
                    <a:pt x="129580" y="0"/>
                    <a:pt x="129974" y="395"/>
                    <a:pt x="129974" y="908"/>
                  </a:cubicBezTo>
                  <a:cubicBezTo>
                    <a:pt x="129974" y="1421"/>
                    <a:pt x="129580" y="1816"/>
                    <a:pt x="129066" y="18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5856051" y="3809651"/>
              <a:ext cx="2020246" cy="6652"/>
            </a:xfrm>
            <a:custGeom>
              <a:avLst/>
              <a:gdLst/>
              <a:ahLst/>
              <a:cxnLst/>
              <a:rect l="l" t="t" r="r" b="b"/>
              <a:pathLst>
                <a:path w="839147" h="2763" extrusionOk="0">
                  <a:moveTo>
                    <a:pt x="837766" y="2764"/>
                  </a:moveTo>
                  <a:lnTo>
                    <a:pt x="1382" y="2764"/>
                  </a:lnTo>
                  <a:cubicBezTo>
                    <a:pt x="632" y="2764"/>
                    <a:pt x="0" y="2132"/>
                    <a:pt x="0" y="1382"/>
                  </a:cubicBezTo>
                  <a:cubicBezTo>
                    <a:pt x="0" y="632"/>
                    <a:pt x="632" y="0"/>
                    <a:pt x="1382" y="0"/>
                  </a:cubicBezTo>
                  <a:lnTo>
                    <a:pt x="837766" y="0"/>
                  </a:lnTo>
                  <a:cubicBezTo>
                    <a:pt x="838516" y="0"/>
                    <a:pt x="839148" y="632"/>
                    <a:pt x="839148" y="1382"/>
                  </a:cubicBezTo>
                  <a:cubicBezTo>
                    <a:pt x="839148" y="2132"/>
                    <a:pt x="838516" y="2764"/>
                    <a:pt x="837766" y="27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4547284" y="3809651"/>
              <a:ext cx="608144" cy="6652"/>
            </a:xfrm>
            <a:custGeom>
              <a:avLst/>
              <a:gdLst/>
              <a:ahLst/>
              <a:cxnLst/>
              <a:rect l="l" t="t" r="r" b="b"/>
              <a:pathLst>
                <a:path w="252604" h="2763" extrusionOk="0">
                  <a:moveTo>
                    <a:pt x="251263" y="2764"/>
                  </a:moveTo>
                  <a:lnTo>
                    <a:pt x="1382" y="2764"/>
                  </a:lnTo>
                  <a:cubicBezTo>
                    <a:pt x="632" y="2764"/>
                    <a:pt x="0" y="2132"/>
                    <a:pt x="0" y="1382"/>
                  </a:cubicBezTo>
                  <a:cubicBezTo>
                    <a:pt x="0" y="632"/>
                    <a:pt x="632" y="0"/>
                    <a:pt x="1382" y="0"/>
                  </a:cubicBezTo>
                  <a:lnTo>
                    <a:pt x="251223" y="0"/>
                  </a:lnTo>
                  <a:cubicBezTo>
                    <a:pt x="251973" y="0"/>
                    <a:pt x="252605" y="632"/>
                    <a:pt x="252605" y="1382"/>
                  </a:cubicBezTo>
                  <a:cubicBezTo>
                    <a:pt x="252605" y="2132"/>
                    <a:pt x="251973" y="2764"/>
                    <a:pt x="251223" y="27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7328054" y="3690618"/>
              <a:ext cx="369944" cy="8744"/>
            </a:xfrm>
            <a:custGeom>
              <a:avLst/>
              <a:gdLst/>
              <a:ahLst/>
              <a:cxnLst/>
              <a:rect l="l" t="t" r="r" b="b"/>
              <a:pathLst>
                <a:path w="153663" h="3632" extrusionOk="0">
                  <a:moveTo>
                    <a:pt x="1382" y="3632"/>
                  </a:moveTo>
                  <a:cubicBezTo>
                    <a:pt x="632" y="3632"/>
                    <a:pt x="0" y="3001"/>
                    <a:pt x="0" y="2250"/>
                  </a:cubicBezTo>
                  <a:cubicBezTo>
                    <a:pt x="0" y="1500"/>
                    <a:pt x="632" y="869"/>
                    <a:pt x="1382" y="869"/>
                  </a:cubicBezTo>
                  <a:lnTo>
                    <a:pt x="152281" y="0"/>
                  </a:lnTo>
                  <a:lnTo>
                    <a:pt x="152281" y="0"/>
                  </a:lnTo>
                  <a:cubicBezTo>
                    <a:pt x="153032" y="0"/>
                    <a:pt x="153663" y="632"/>
                    <a:pt x="153663" y="1382"/>
                  </a:cubicBezTo>
                  <a:cubicBezTo>
                    <a:pt x="153663" y="2132"/>
                    <a:pt x="153032" y="2764"/>
                    <a:pt x="152281" y="2764"/>
                  </a:cubicBezTo>
                  <a:lnTo>
                    <a:pt x="1382" y="3632"/>
                  </a:lnTo>
                  <a:lnTo>
                    <a:pt x="1382" y="36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2"/>
          <p:cNvSpPr txBox="1">
            <a:spLocks noGrp="1"/>
          </p:cNvSpPr>
          <p:nvPr>
            <p:ph type="title"/>
          </p:nvPr>
        </p:nvSpPr>
        <p:spPr>
          <a:xfrm>
            <a:off x="900000" y="891200"/>
            <a:ext cx="1377300" cy="9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04.</a:t>
            </a:r>
            <a:endParaRPr dirty="0"/>
          </a:p>
        </p:txBody>
      </p:sp>
      <p:sp>
        <p:nvSpPr>
          <p:cNvPr id="832" name="Google Shape;832;p32"/>
          <p:cNvSpPr txBox="1">
            <a:spLocks noGrp="1"/>
          </p:cNvSpPr>
          <p:nvPr>
            <p:ph type="title" idx="2"/>
          </p:nvPr>
        </p:nvSpPr>
        <p:spPr>
          <a:xfrm>
            <a:off x="810000" y="1837700"/>
            <a:ext cx="3740400" cy="1034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Rancangan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Tampilan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33" name="Google Shape;833;p32"/>
          <p:cNvGrpSpPr/>
          <p:nvPr/>
        </p:nvGrpSpPr>
        <p:grpSpPr>
          <a:xfrm>
            <a:off x="4822540" y="1612894"/>
            <a:ext cx="2973015" cy="2602661"/>
            <a:chOff x="2899469" y="3308090"/>
            <a:chExt cx="1006471" cy="881093"/>
          </a:xfrm>
        </p:grpSpPr>
        <p:sp>
          <p:nvSpPr>
            <p:cNvPr id="834" name="Google Shape;834;p32"/>
            <p:cNvSpPr/>
            <p:nvPr/>
          </p:nvSpPr>
          <p:spPr>
            <a:xfrm>
              <a:off x="3275297" y="3316440"/>
              <a:ext cx="132382" cy="872151"/>
            </a:xfrm>
            <a:custGeom>
              <a:avLst/>
              <a:gdLst/>
              <a:ahLst/>
              <a:cxnLst/>
              <a:rect l="l" t="t" r="r" b="b"/>
              <a:pathLst>
                <a:path w="132382" h="872151" extrusionOk="0">
                  <a:moveTo>
                    <a:pt x="132383" y="869940"/>
                  </a:moveTo>
                  <a:lnTo>
                    <a:pt x="122354" y="16421"/>
                  </a:lnTo>
                  <a:cubicBezTo>
                    <a:pt x="100442" y="-6518"/>
                    <a:pt x="21360" y="-5096"/>
                    <a:pt x="0" y="18632"/>
                  </a:cubicBezTo>
                  <a:cubicBezTo>
                    <a:pt x="0" y="18632"/>
                    <a:pt x="10028" y="872151"/>
                    <a:pt x="10028" y="872151"/>
                  </a:cubicBezTo>
                  <a:lnTo>
                    <a:pt x="132383" y="8699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3276284" y="3503304"/>
              <a:ext cx="124407" cy="4303"/>
            </a:xfrm>
            <a:custGeom>
              <a:avLst/>
              <a:gdLst/>
              <a:ahLst/>
              <a:cxnLst/>
              <a:rect l="l" t="t" r="r" b="b"/>
              <a:pathLst>
                <a:path w="124407" h="4303" extrusionOk="0">
                  <a:moveTo>
                    <a:pt x="1027" y="4303"/>
                  </a:moveTo>
                  <a:cubicBezTo>
                    <a:pt x="474" y="4303"/>
                    <a:pt x="0" y="3869"/>
                    <a:pt x="0" y="3277"/>
                  </a:cubicBezTo>
                  <a:cubicBezTo>
                    <a:pt x="0" y="2724"/>
                    <a:pt x="434" y="2250"/>
                    <a:pt x="1027" y="2211"/>
                  </a:cubicBezTo>
                  <a:lnTo>
                    <a:pt x="123381" y="0"/>
                  </a:lnTo>
                  <a:lnTo>
                    <a:pt x="123381" y="0"/>
                  </a:lnTo>
                  <a:cubicBezTo>
                    <a:pt x="123934" y="0"/>
                    <a:pt x="124407" y="434"/>
                    <a:pt x="124407" y="1027"/>
                  </a:cubicBezTo>
                  <a:cubicBezTo>
                    <a:pt x="124407" y="1579"/>
                    <a:pt x="123973" y="2053"/>
                    <a:pt x="123381" y="2092"/>
                  </a:cubicBezTo>
                  <a:lnTo>
                    <a:pt x="1027" y="4303"/>
                  </a:lnTo>
                  <a:lnTo>
                    <a:pt x="1027" y="43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3276086" y="3488025"/>
              <a:ext cx="124407" cy="4303"/>
            </a:xfrm>
            <a:custGeom>
              <a:avLst/>
              <a:gdLst/>
              <a:ahLst/>
              <a:cxnLst/>
              <a:rect l="l" t="t" r="r" b="b"/>
              <a:pathLst>
                <a:path w="124407" h="4303" extrusionOk="0">
                  <a:moveTo>
                    <a:pt x="1027" y="4303"/>
                  </a:moveTo>
                  <a:cubicBezTo>
                    <a:pt x="474" y="4303"/>
                    <a:pt x="0" y="3869"/>
                    <a:pt x="0" y="3277"/>
                  </a:cubicBezTo>
                  <a:cubicBezTo>
                    <a:pt x="0" y="2724"/>
                    <a:pt x="434" y="2250"/>
                    <a:pt x="1027" y="2211"/>
                  </a:cubicBezTo>
                  <a:lnTo>
                    <a:pt x="123381" y="0"/>
                  </a:lnTo>
                  <a:lnTo>
                    <a:pt x="123381" y="0"/>
                  </a:lnTo>
                  <a:cubicBezTo>
                    <a:pt x="123934" y="0"/>
                    <a:pt x="124407" y="434"/>
                    <a:pt x="124407" y="1027"/>
                  </a:cubicBezTo>
                  <a:cubicBezTo>
                    <a:pt x="124407" y="1579"/>
                    <a:pt x="123973" y="2053"/>
                    <a:pt x="123381" y="2092"/>
                  </a:cubicBezTo>
                  <a:lnTo>
                    <a:pt x="1027" y="4303"/>
                  </a:lnTo>
                  <a:lnTo>
                    <a:pt x="1027" y="43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3275178" y="3408390"/>
              <a:ext cx="124407" cy="4303"/>
            </a:xfrm>
            <a:custGeom>
              <a:avLst/>
              <a:gdLst/>
              <a:ahLst/>
              <a:cxnLst/>
              <a:rect l="l" t="t" r="r" b="b"/>
              <a:pathLst>
                <a:path w="124407" h="4303" extrusionOk="0">
                  <a:moveTo>
                    <a:pt x="1027" y="4303"/>
                  </a:moveTo>
                  <a:cubicBezTo>
                    <a:pt x="474" y="4303"/>
                    <a:pt x="0" y="3869"/>
                    <a:pt x="0" y="3277"/>
                  </a:cubicBezTo>
                  <a:cubicBezTo>
                    <a:pt x="0" y="2724"/>
                    <a:pt x="434" y="2250"/>
                    <a:pt x="1027" y="2211"/>
                  </a:cubicBezTo>
                  <a:lnTo>
                    <a:pt x="123381" y="0"/>
                  </a:lnTo>
                  <a:lnTo>
                    <a:pt x="123381" y="0"/>
                  </a:lnTo>
                  <a:cubicBezTo>
                    <a:pt x="123934" y="0"/>
                    <a:pt x="124407" y="434"/>
                    <a:pt x="124407" y="1026"/>
                  </a:cubicBezTo>
                  <a:cubicBezTo>
                    <a:pt x="124407" y="1579"/>
                    <a:pt x="123973" y="2053"/>
                    <a:pt x="123381" y="2092"/>
                  </a:cubicBezTo>
                  <a:lnTo>
                    <a:pt x="1027" y="4303"/>
                  </a:lnTo>
                  <a:lnTo>
                    <a:pt x="1027" y="43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3274981" y="3393071"/>
              <a:ext cx="124407" cy="4303"/>
            </a:xfrm>
            <a:custGeom>
              <a:avLst/>
              <a:gdLst/>
              <a:ahLst/>
              <a:cxnLst/>
              <a:rect l="l" t="t" r="r" b="b"/>
              <a:pathLst>
                <a:path w="124407" h="4303" extrusionOk="0">
                  <a:moveTo>
                    <a:pt x="1027" y="4303"/>
                  </a:moveTo>
                  <a:cubicBezTo>
                    <a:pt x="474" y="4303"/>
                    <a:pt x="0" y="3869"/>
                    <a:pt x="0" y="3277"/>
                  </a:cubicBezTo>
                  <a:cubicBezTo>
                    <a:pt x="0" y="2724"/>
                    <a:pt x="434" y="2250"/>
                    <a:pt x="1027" y="2211"/>
                  </a:cubicBezTo>
                  <a:lnTo>
                    <a:pt x="123381" y="0"/>
                  </a:lnTo>
                  <a:lnTo>
                    <a:pt x="123381" y="0"/>
                  </a:lnTo>
                  <a:cubicBezTo>
                    <a:pt x="123934" y="0"/>
                    <a:pt x="124407" y="434"/>
                    <a:pt x="124407" y="1026"/>
                  </a:cubicBezTo>
                  <a:cubicBezTo>
                    <a:pt x="124407" y="1579"/>
                    <a:pt x="123973" y="2053"/>
                    <a:pt x="123381" y="2092"/>
                  </a:cubicBezTo>
                  <a:lnTo>
                    <a:pt x="1027" y="4303"/>
                  </a:lnTo>
                  <a:lnTo>
                    <a:pt x="1027" y="43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3283667" y="4131461"/>
              <a:ext cx="124407" cy="4303"/>
            </a:xfrm>
            <a:custGeom>
              <a:avLst/>
              <a:gdLst/>
              <a:ahLst/>
              <a:cxnLst/>
              <a:rect l="l" t="t" r="r" b="b"/>
              <a:pathLst>
                <a:path w="124407" h="4303" extrusionOk="0">
                  <a:moveTo>
                    <a:pt x="1027" y="4303"/>
                  </a:moveTo>
                  <a:cubicBezTo>
                    <a:pt x="474" y="4303"/>
                    <a:pt x="0" y="3869"/>
                    <a:pt x="0" y="3277"/>
                  </a:cubicBezTo>
                  <a:cubicBezTo>
                    <a:pt x="0" y="2724"/>
                    <a:pt x="434" y="2250"/>
                    <a:pt x="1027" y="2211"/>
                  </a:cubicBezTo>
                  <a:lnTo>
                    <a:pt x="123381" y="0"/>
                  </a:lnTo>
                  <a:lnTo>
                    <a:pt x="123381" y="0"/>
                  </a:lnTo>
                  <a:cubicBezTo>
                    <a:pt x="123934" y="0"/>
                    <a:pt x="124407" y="434"/>
                    <a:pt x="124407" y="1027"/>
                  </a:cubicBezTo>
                  <a:cubicBezTo>
                    <a:pt x="124407" y="1579"/>
                    <a:pt x="123973" y="2053"/>
                    <a:pt x="123381" y="2092"/>
                  </a:cubicBezTo>
                  <a:lnTo>
                    <a:pt x="1027" y="4303"/>
                  </a:lnTo>
                  <a:lnTo>
                    <a:pt x="1027" y="43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3283470" y="4116142"/>
              <a:ext cx="124407" cy="4303"/>
            </a:xfrm>
            <a:custGeom>
              <a:avLst/>
              <a:gdLst/>
              <a:ahLst/>
              <a:cxnLst/>
              <a:rect l="l" t="t" r="r" b="b"/>
              <a:pathLst>
                <a:path w="124407" h="4303" extrusionOk="0">
                  <a:moveTo>
                    <a:pt x="1027" y="4303"/>
                  </a:moveTo>
                  <a:cubicBezTo>
                    <a:pt x="474" y="4303"/>
                    <a:pt x="0" y="3869"/>
                    <a:pt x="0" y="3277"/>
                  </a:cubicBezTo>
                  <a:cubicBezTo>
                    <a:pt x="0" y="2724"/>
                    <a:pt x="434" y="2250"/>
                    <a:pt x="1027" y="2211"/>
                  </a:cubicBezTo>
                  <a:lnTo>
                    <a:pt x="123381" y="0"/>
                  </a:lnTo>
                  <a:lnTo>
                    <a:pt x="123381" y="0"/>
                  </a:lnTo>
                  <a:cubicBezTo>
                    <a:pt x="123934" y="0"/>
                    <a:pt x="124407" y="434"/>
                    <a:pt x="124407" y="1027"/>
                  </a:cubicBezTo>
                  <a:cubicBezTo>
                    <a:pt x="124407" y="1579"/>
                    <a:pt x="123973" y="2053"/>
                    <a:pt x="123381" y="2092"/>
                  </a:cubicBezTo>
                  <a:lnTo>
                    <a:pt x="1027" y="4303"/>
                  </a:lnTo>
                  <a:lnTo>
                    <a:pt x="1027" y="43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3282561" y="4036507"/>
              <a:ext cx="124407" cy="4303"/>
            </a:xfrm>
            <a:custGeom>
              <a:avLst/>
              <a:gdLst/>
              <a:ahLst/>
              <a:cxnLst/>
              <a:rect l="l" t="t" r="r" b="b"/>
              <a:pathLst>
                <a:path w="124407" h="4303" extrusionOk="0">
                  <a:moveTo>
                    <a:pt x="1027" y="4304"/>
                  </a:moveTo>
                  <a:cubicBezTo>
                    <a:pt x="474" y="4304"/>
                    <a:pt x="0" y="3869"/>
                    <a:pt x="0" y="3277"/>
                  </a:cubicBezTo>
                  <a:cubicBezTo>
                    <a:pt x="0" y="2724"/>
                    <a:pt x="434" y="2250"/>
                    <a:pt x="1027" y="2211"/>
                  </a:cubicBezTo>
                  <a:lnTo>
                    <a:pt x="123381" y="0"/>
                  </a:lnTo>
                  <a:lnTo>
                    <a:pt x="123381" y="0"/>
                  </a:lnTo>
                  <a:cubicBezTo>
                    <a:pt x="123934" y="0"/>
                    <a:pt x="124407" y="434"/>
                    <a:pt x="124407" y="1027"/>
                  </a:cubicBezTo>
                  <a:cubicBezTo>
                    <a:pt x="124407" y="1579"/>
                    <a:pt x="123973" y="2053"/>
                    <a:pt x="123381" y="2093"/>
                  </a:cubicBezTo>
                  <a:lnTo>
                    <a:pt x="1027" y="4304"/>
                  </a:lnTo>
                  <a:lnTo>
                    <a:pt x="1027" y="43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3282364" y="4021188"/>
              <a:ext cx="124407" cy="4303"/>
            </a:xfrm>
            <a:custGeom>
              <a:avLst/>
              <a:gdLst/>
              <a:ahLst/>
              <a:cxnLst/>
              <a:rect l="l" t="t" r="r" b="b"/>
              <a:pathLst>
                <a:path w="124407" h="4303" extrusionOk="0">
                  <a:moveTo>
                    <a:pt x="1027" y="4304"/>
                  </a:moveTo>
                  <a:cubicBezTo>
                    <a:pt x="474" y="4304"/>
                    <a:pt x="0" y="3869"/>
                    <a:pt x="0" y="3277"/>
                  </a:cubicBezTo>
                  <a:cubicBezTo>
                    <a:pt x="0" y="2724"/>
                    <a:pt x="434" y="2250"/>
                    <a:pt x="1027" y="2211"/>
                  </a:cubicBezTo>
                  <a:lnTo>
                    <a:pt x="123381" y="0"/>
                  </a:lnTo>
                  <a:lnTo>
                    <a:pt x="123381" y="0"/>
                  </a:lnTo>
                  <a:cubicBezTo>
                    <a:pt x="123934" y="0"/>
                    <a:pt x="124407" y="434"/>
                    <a:pt x="124407" y="1027"/>
                  </a:cubicBezTo>
                  <a:cubicBezTo>
                    <a:pt x="124407" y="1579"/>
                    <a:pt x="123973" y="2053"/>
                    <a:pt x="123381" y="2093"/>
                  </a:cubicBezTo>
                  <a:lnTo>
                    <a:pt x="1027" y="4304"/>
                  </a:lnTo>
                  <a:lnTo>
                    <a:pt x="1027" y="43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3316200" y="3539983"/>
              <a:ext cx="51326" cy="425061"/>
            </a:xfrm>
            <a:custGeom>
              <a:avLst/>
              <a:gdLst/>
              <a:ahLst/>
              <a:cxnLst/>
              <a:rect l="l" t="t" r="r" b="b"/>
              <a:pathLst>
                <a:path w="51326" h="425061" extrusionOk="0">
                  <a:moveTo>
                    <a:pt x="51326" y="212531"/>
                  </a:moveTo>
                  <a:cubicBezTo>
                    <a:pt x="51326" y="329908"/>
                    <a:pt x="39837" y="425062"/>
                    <a:pt x="25663" y="425062"/>
                  </a:cubicBezTo>
                  <a:cubicBezTo>
                    <a:pt x="11490" y="425062"/>
                    <a:pt x="0" y="329908"/>
                    <a:pt x="0" y="212531"/>
                  </a:cubicBezTo>
                  <a:cubicBezTo>
                    <a:pt x="0" y="95153"/>
                    <a:pt x="11490" y="0"/>
                    <a:pt x="25663" y="0"/>
                  </a:cubicBezTo>
                  <a:cubicBezTo>
                    <a:pt x="39837" y="0"/>
                    <a:pt x="51326" y="95153"/>
                    <a:pt x="51326" y="2125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3315173" y="3538996"/>
              <a:ext cx="53379" cy="427114"/>
            </a:xfrm>
            <a:custGeom>
              <a:avLst/>
              <a:gdLst/>
              <a:ahLst/>
              <a:cxnLst/>
              <a:rect l="l" t="t" r="r" b="b"/>
              <a:pathLst>
                <a:path w="53379" h="427114" extrusionOk="0">
                  <a:moveTo>
                    <a:pt x="26690" y="427115"/>
                  </a:moveTo>
                  <a:cubicBezTo>
                    <a:pt x="9989" y="427115"/>
                    <a:pt x="0" y="318540"/>
                    <a:pt x="0" y="213558"/>
                  </a:cubicBezTo>
                  <a:cubicBezTo>
                    <a:pt x="0" y="108575"/>
                    <a:pt x="9989" y="0"/>
                    <a:pt x="26690" y="0"/>
                  </a:cubicBezTo>
                  <a:cubicBezTo>
                    <a:pt x="43391" y="0"/>
                    <a:pt x="53379" y="108575"/>
                    <a:pt x="53379" y="213558"/>
                  </a:cubicBezTo>
                  <a:cubicBezTo>
                    <a:pt x="53379" y="318540"/>
                    <a:pt x="43391" y="427115"/>
                    <a:pt x="26690" y="427115"/>
                  </a:cubicBezTo>
                  <a:close/>
                  <a:moveTo>
                    <a:pt x="26690" y="2014"/>
                  </a:moveTo>
                  <a:cubicBezTo>
                    <a:pt x="14806" y="2014"/>
                    <a:pt x="2053" y="87018"/>
                    <a:pt x="2053" y="213518"/>
                  </a:cubicBezTo>
                  <a:cubicBezTo>
                    <a:pt x="2053" y="340018"/>
                    <a:pt x="14806" y="425022"/>
                    <a:pt x="26690" y="425022"/>
                  </a:cubicBezTo>
                  <a:cubicBezTo>
                    <a:pt x="38574" y="425022"/>
                    <a:pt x="51326" y="340018"/>
                    <a:pt x="51326" y="213518"/>
                  </a:cubicBezTo>
                  <a:cubicBezTo>
                    <a:pt x="51326" y="87018"/>
                    <a:pt x="38574" y="2014"/>
                    <a:pt x="26690" y="20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3610340" y="3315045"/>
              <a:ext cx="123815" cy="872085"/>
            </a:xfrm>
            <a:custGeom>
              <a:avLst/>
              <a:gdLst/>
              <a:ahLst/>
              <a:cxnLst/>
              <a:rect l="l" t="t" r="r" b="b"/>
              <a:pathLst>
                <a:path w="123815" h="872085" extrusionOk="0">
                  <a:moveTo>
                    <a:pt x="123815" y="872086"/>
                  </a:moveTo>
                  <a:lnTo>
                    <a:pt x="122354" y="17027"/>
                  </a:lnTo>
                  <a:cubicBezTo>
                    <a:pt x="100679" y="-6149"/>
                    <a:pt x="21557" y="-5517"/>
                    <a:pt x="0" y="18014"/>
                  </a:cubicBezTo>
                  <a:lnTo>
                    <a:pt x="1461" y="871612"/>
                  </a:lnTo>
                  <a:lnTo>
                    <a:pt x="123815" y="8720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3626051" y="3540457"/>
              <a:ext cx="81954" cy="459174"/>
            </a:xfrm>
            <a:custGeom>
              <a:avLst/>
              <a:gdLst/>
              <a:ahLst/>
              <a:cxnLst/>
              <a:rect l="l" t="t" r="r" b="b"/>
              <a:pathLst>
                <a:path w="81954" h="459174" extrusionOk="0">
                  <a:moveTo>
                    <a:pt x="31905" y="459174"/>
                  </a:moveTo>
                  <a:lnTo>
                    <a:pt x="27996" y="454357"/>
                  </a:lnTo>
                  <a:cubicBezTo>
                    <a:pt x="34826" y="448830"/>
                    <a:pt x="40709" y="442631"/>
                    <a:pt x="46947" y="436077"/>
                  </a:cubicBezTo>
                  <a:lnTo>
                    <a:pt x="48289" y="434656"/>
                  </a:lnTo>
                  <a:cubicBezTo>
                    <a:pt x="48289" y="434656"/>
                    <a:pt x="48882" y="434024"/>
                    <a:pt x="49079" y="433748"/>
                  </a:cubicBezTo>
                  <a:cubicBezTo>
                    <a:pt x="49000" y="433748"/>
                    <a:pt x="48803" y="433472"/>
                    <a:pt x="48329" y="433037"/>
                  </a:cubicBezTo>
                  <a:cubicBezTo>
                    <a:pt x="46078" y="431024"/>
                    <a:pt x="43354" y="429523"/>
                    <a:pt x="40433" y="427904"/>
                  </a:cubicBezTo>
                  <a:cubicBezTo>
                    <a:pt x="38774" y="426996"/>
                    <a:pt x="37156" y="426088"/>
                    <a:pt x="35576" y="425062"/>
                  </a:cubicBezTo>
                  <a:cubicBezTo>
                    <a:pt x="31194" y="422259"/>
                    <a:pt x="25864" y="417481"/>
                    <a:pt x="25232" y="410651"/>
                  </a:cubicBezTo>
                  <a:cubicBezTo>
                    <a:pt x="24758" y="405242"/>
                    <a:pt x="27404" y="399675"/>
                    <a:pt x="33089" y="394108"/>
                  </a:cubicBezTo>
                  <a:cubicBezTo>
                    <a:pt x="39643" y="387712"/>
                    <a:pt x="47500" y="382382"/>
                    <a:pt x="55120" y="377249"/>
                  </a:cubicBezTo>
                  <a:cubicBezTo>
                    <a:pt x="59463" y="374328"/>
                    <a:pt x="63924" y="371288"/>
                    <a:pt x="67991" y="368168"/>
                  </a:cubicBezTo>
                  <a:lnTo>
                    <a:pt x="68741" y="367576"/>
                  </a:lnTo>
                  <a:cubicBezTo>
                    <a:pt x="71584" y="365405"/>
                    <a:pt x="75492" y="362404"/>
                    <a:pt x="75571" y="360114"/>
                  </a:cubicBezTo>
                  <a:cubicBezTo>
                    <a:pt x="75611" y="358890"/>
                    <a:pt x="74426" y="357587"/>
                    <a:pt x="73400" y="356679"/>
                  </a:cubicBezTo>
                  <a:cubicBezTo>
                    <a:pt x="69768" y="353521"/>
                    <a:pt x="65227" y="351547"/>
                    <a:pt x="60410" y="349494"/>
                  </a:cubicBezTo>
                  <a:lnTo>
                    <a:pt x="57607" y="348309"/>
                  </a:lnTo>
                  <a:cubicBezTo>
                    <a:pt x="51685" y="345703"/>
                    <a:pt x="45131" y="342229"/>
                    <a:pt x="41262" y="336030"/>
                  </a:cubicBezTo>
                  <a:cubicBezTo>
                    <a:pt x="35418" y="326673"/>
                    <a:pt x="39801" y="314750"/>
                    <a:pt x="53027" y="304129"/>
                  </a:cubicBezTo>
                  <a:cubicBezTo>
                    <a:pt x="55317" y="302273"/>
                    <a:pt x="57726" y="300536"/>
                    <a:pt x="60134" y="298838"/>
                  </a:cubicBezTo>
                  <a:cubicBezTo>
                    <a:pt x="65543" y="294969"/>
                    <a:pt x="70636" y="291297"/>
                    <a:pt x="74387" y="286402"/>
                  </a:cubicBezTo>
                  <a:cubicBezTo>
                    <a:pt x="75690" y="284704"/>
                    <a:pt x="75966" y="283440"/>
                    <a:pt x="75729" y="283046"/>
                  </a:cubicBezTo>
                  <a:cubicBezTo>
                    <a:pt x="75453" y="282611"/>
                    <a:pt x="74190" y="282138"/>
                    <a:pt x="73558" y="281901"/>
                  </a:cubicBezTo>
                  <a:cubicBezTo>
                    <a:pt x="57607" y="275939"/>
                    <a:pt x="41183" y="270490"/>
                    <a:pt x="24837" y="265674"/>
                  </a:cubicBezTo>
                  <a:cubicBezTo>
                    <a:pt x="17691" y="263581"/>
                    <a:pt x="9795" y="260699"/>
                    <a:pt x="6912" y="253355"/>
                  </a:cubicBezTo>
                  <a:cubicBezTo>
                    <a:pt x="4978" y="248459"/>
                    <a:pt x="5807" y="242577"/>
                    <a:pt x="9321" y="236299"/>
                  </a:cubicBezTo>
                  <a:cubicBezTo>
                    <a:pt x="13585" y="228679"/>
                    <a:pt x="21639" y="222165"/>
                    <a:pt x="30207" y="215216"/>
                  </a:cubicBezTo>
                  <a:cubicBezTo>
                    <a:pt x="42959" y="204871"/>
                    <a:pt x="56186" y="194211"/>
                    <a:pt x="54251" y="180709"/>
                  </a:cubicBezTo>
                  <a:cubicBezTo>
                    <a:pt x="52475" y="168153"/>
                    <a:pt x="38695" y="163810"/>
                    <a:pt x="25350" y="159625"/>
                  </a:cubicBezTo>
                  <a:cubicBezTo>
                    <a:pt x="20573" y="158125"/>
                    <a:pt x="16033" y="156704"/>
                    <a:pt x="12203" y="154888"/>
                  </a:cubicBezTo>
                  <a:cubicBezTo>
                    <a:pt x="7544" y="152716"/>
                    <a:pt x="4386" y="150229"/>
                    <a:pt x="2293" y="147109"/>
                  </a:cubicBezTo>
                  <a:cubicBezTo>
                    <a:pt x="-5722" y="135028"/>
                    <a:pt x="9084" y="118998"/>
                    <a:pt x="18875" y="108378"/>
                  </a:cubicBezTo>
                  <a:cubicBezTo>
                    <a:pt x="21402" y="105654"/>
                    <a:pt x="23574" y="103285"/>
                    <a:pt x="24916" y="101508"/>
                  </a:cubicBezTo>
                  <a:cubicBezTo>
                    <a:pt x="30681" y="93928"/>
                    <a:pt x="33839" y="87373"/>
                    <a:pt x="34905" y="80859"/>
                  </a:cubicBezTo>
                  <a:cubicBezTo>
                    <a:pt x="36998" y="67909"/>
                    <a:pt x="31352" y="64356"/>
                    <a:pt x="22824" y="59025"/>
                  </a:cubicBezTo>
                  <a:cubicBezTo>
                    <a:pt x="19665" y="57051"/>
                    <a:pt x="16033" y="54801"/>
                    <a:pt x="12677" y="51840"/>
                  </a:cubicBezTo>
                  <a:cubicBezTo>
                    <a:pt x="5925" y="45917"/>
                    <a:pt x="3793" y="35257"/>
                    <a:pt x="7465" y="25940"/>
                  </a:cubicBezTo>
                  <a:cubicBezTo>
                    <a:pt x="14493" y="8173"/>
                    <a:pt x="34905" y="3238"/>
                    <a:pt x="48408" y="0"/>
                  </a:cubicBezTo>
                  <a:lnTo>
                    <a:pt x="49869" y="6041"/>
                  </a:lnTo>
                  <a:cubicBezTo>
                    <a:pt x="33642" y="9950"/>
                    <a:pt x="18639" y="14608"/>
                    <a:pt x="13269" y="28230"/>
                  </a:cubicBezTo>
                  <a:cubicBezTo>
                    <a:pt x="10584" y="35060"/>
                    <a:pt x="12045" y="42996"/>
                    <a:pt x="16783" y="47181"/>
                  </a:cubicBezTo>
                  <a:cubicBezTo>
                    <a:pt x="19784" y="49826"/>
                    <a:pt x="22982" y="51840"/>
                    <a:pt x="26101" y="53774"/>
                  </a:cubicBezTo>
                  <a:cubicBezTo>
                    <a:pt x="34787" y="59223"/>
                    <a:pt x="43749" y="64829"/>
                    <a:pt x="41025" y="81846"/>
                  </a:cubicBezTo>
                  <a:cubicBezTo>
                    <a:pt x="39801" y="89387"/>
                    <a:pt x="36287" y="96810"/>
                    <a:pt x="29891" y="105259"/>
                  </a:cubicBezTo>
                  <a:cubicBezTo>
                    <a:pt x="28351" y="107312"/>
                    <a:pt x="26061" y="109760"/>
                    <a:pt x="23455" y="112602"/>
                  </a:cubicBezTo>
                  <a:cubicBezTo>
                    <a:pt x="14967" y="121802"/>
                    <a:pt x="2135" y="135660"/>
                    <a:pt x="7465" y="143675"/>
                  </a:cubicBezTo>
                  <a:cubicBezTo>
                    <a:pt x="8887" y="145807"/>
                    <a:pt x="11216" y="147583"/>
                    <a:pt x="14809" y="149281"/>
                  </a:cubicBezTo>
                  <a:cubicBezTo>
                    <a:pt x="18283" y="150900"/>
                    <a:pt x="22587" y="152282"/>
                    <a:pt x="27206" y="153703"/>
                  </a:cubicBezTo>
                  <a:cubicBezTo>
                    <a:pt x="40946" y="158046"/>
                    <a:pt x="58041" y="163416"/>
                    <a:pt x="60371" y="179840"/>
                  </a:cubicBezTo>
                  <a:cubicBezTo>
                    <a:pt x="62779" y="196817"/>
                    <a:pt x="47539" y="209136"/>
                    <a:pt x="34076" y="220033"/>
                  </a:cubicBezTo>
                  <a:cubicBezTo>
                    <a:pt x="25982" y="226586"/>
                    <a:pt x="18362" y="232746"/>
                    <a:pt x="14690" y="239300"/>
                  </a:cubicBezTo>
                  <a:cubicBezTo>
                    <a:pt x="12874" y="242498"/>
                    <a:pt x="11058" y="247157"/>
                    <a:pt x="12637" y="251065"/>
                  </a:cubicBezTo>
                  <a:cubicBezTo>
                    <a:pt x="14532" y="255843"/>
                    <a:pt x="20810" y="258014"/>
                    <a:pt x="26574" y="259712"/>
                  </a:cubicBezTo>
                  <a:cubicBezTo>
                    <a:pt x="43078" y="264568"/>
                    <a:pt x="59581" y="270056"/>
                    <a:pt x="75690" y="276057"/>
                  </a:cubicBezTo>
                  <a:cubicBezTo>
                    <a:pt x="77151" y="276610"/>
                    <a:pt x="79599" y="277518"/>
                    <a:pt x="80980" y="279769"/>
                  </a:cubicBezTo>
                  <a:cubicBezTo>
                    <a:pt x="82718" y="282651"/>
                    <a:pt x="82125" y="286402"/>
                    <a:pt x="79243" y="290113"/>
                  </a:cubicBezTo>
                  <a:cubicBezTo>
                    <a:pt x="74900" y="295759"/>
                    <a:pt x="69215" y="299865"/>
                    <a:pt x="63687" y="303813"/>
                  </a:cubicBezTo>
                  <a:cubicBezTo>
                    <a:pt x="61358" y="305471"/>
                    <a:pt x="59068" y="307130"/>
                    <a:pt x="56857" y="308906"/>
                  </a:cubicBezTo>
                  <a:cubicBezTo>
                    <a:pt x="52909" y="312065"/>
                    <a:pt x="40512" y="323159"/>
                    <a:pt x="46473" y="332674"/>
                  </a:cubicBezTo>
                  <a:cubicBezTo>
                    <a:pt x="49434" y="337412"/>
                    <a:pt x="55001" y="340334"/>
                    <a:pt x="60055" y="342545"/>
                  </a:cubicBezTo>
                  <a:lnTo>
                    <a:pt x="62779" y="343729"/>
                  </a:lnTo>
                  <a:cubicBezTo>
                    <a:pt x="67833" y="345901"/>
                    <a:pt x="73084" y="348112"/>
                    <a:pt x="77427" y="351941"/>
                  </a:cubicBezTo>
                  <a:cubicBezTo>
                    <a:pt x="80349" y="354508"/>
                    <a:pt x="81810" y="357311"/>
                    <a:pt x="81691" y="360233"/>
                  </a:cubicBezTo>
                  <a:cubicBezTo>
                    <a:pt x="81533" y="365444"/>
                    <a:pt x="76716" y="369155"/>
                    <a:pt x="72452" y="372393"/>
                  </a:cubicBezTo>
                  <a:lnTo>
                    <a:pt x="71702" y="372985"/>
                  </a:lnTo>
                  <a:cubicBezTo>
                    <a:pt x="67517" y="376223"/>
                    <a:pt x="62937" y="379302"/>
                    <a:pt x="58515" y="382303"/>
                  </a:cubicBezTo>
                  <a:cubicBezTo>
                    <a:pt x="51132" y="387317"/>
                    <a:pt x="43512" y="392489"/>
                    <a:pt x="37353" y="398490"/>
                  </a:cubicBezTo>
                  <a:cubicBezTo>
                    <a:pt x="33049" y="402715"/>
                    <a:pt x="30996" y="406584"/>
                    <a:pt x="31312" y="410059"/>
                  </a:cubicBezTo>
                  <a:cubicBezTo>
                    <a:pt x="31707" y="414639"/>
                    <a:pt x="36208" y="418113"/>
                    <a:pt x="38814" y="419811"/>
                  </a:cubicBezTo>
                  <a:cubicBezTo>
                    <a:pt x="40275" y="420758"/>
                    <a:pt x="41814" y="421587"/>
                    <a:pt x="43354" y="422456"/>
                  </a:cubicBezTo>
                  <a:cubicBezTo>
                    <a:pt x="46434" y="424154"/>
                    <a:pt x="49592" y="425891"/>
                    <a:pt x="52396" y="428418"/>
                  </a:cubicBezTo>
                  <a:cubicBezTo>
                    <a:pt x="53106" y="429089"/>
                    <a:pt x="55357" y="431063"/>
                    <a:pt x="55238" y="433985"/>
                  </a:cubicBezTo>
                  <a:cubicBezTo>
                    <a:pt x="55159" y="436354"/>
                    <a:pt x="53580" y="438012"/>
                    <a:pt x="52711" y="438920"/>
                  </a:cubicBezTo>
                  <a:lnTo>
                    <a:pt x="51369" y="440341"/>
                  </a:lnTo>
                  <a:cubicBezTo>
                    <a:pt x="45289" y="446737"/>
                    <a:pt x="38972" y="453370"/>
                    <a:pt x="31826" y="459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3611963" y="4021978"/>
              <a:ext cx="122907" cy="17095"/>
            </a:xfrm>
            <a:custGeom>
              <a:avLst/>
              <a:gdLst/>
              <a:ahLst/>
              <a:cxnLst/>
              <a:rect l="l" t="t" r="r" b="b"/>
              <a:pathLst>
                <a:path w="122907" h="17095" extrusionOk="0">
                  <a:moveTo>
                    <a:pt x="35" y="1027"/>
                  </a:moveTo>
                  <a:cubicBezTo>
                    <a:pt x="-44" y="2053"/>
                    <a:pt x="35" y="17096"/>
                    <a:pt x="35" y="17096"/>
                  </a:cubicBezTo>
                  <a:lnTo>
                    <a:pt x="122468" y="15319"/>
                  </a:lnTo>
                  <a:cubicBezTo>
                    <a:pt x="122468" y="15319"/>
                    <a:pt x="123455" y="40"/>
                    <a:pt x="122468" y="0"/>
                  </a:cubicBezTo>
                  <a:cubicBezTo>
                    <a:pt x="121442" y="0"/>
                    <a:pt x="114" y="987"/>
                    <a:pt x="114" y="9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3612081" y="4116931"/>
              <a:ext cx="122907" cy="17095"/>
            </a:xfrm>
            <a:custGeom>
              <a:avLst/>
              <a:gdLst/>
              <a:ahLst/>
              <a:cxnLst/>
              <a:rect l="l" t="t" r="r" b="b"/>
              <a:pathLst>
                <a:path w="122907" h="17095" extrusionOk="0">
                  <a:moveTo>
                    <a:pt x="35" y="1027"/>
                  </a:moveTo>
                  <a:cubicBezTo>
                    <a:pt x="-44" y="2053"/>
                    <a:pt x="35" y="17095"/>
                    <a:pt x="35" y="17095"/>
                  </a:cubicBezTo>
                  <a:lnTo>
                    <a:pt x="122468" y="15319"/>
                  </a:lnTo>
                  <a:cubicBezTo>
                    <a:pt x="122468" y="15319"/>
                    <a:pt x="123455" y="40"/>
                    <a:pt x="122468" y="0"/>
                  </a:cubicBezTo>
                  <a:cubicBezTo>
                    <a:pt x="121442" y="0"/>
                    <a:pt x="114" y="987"/>
                    <a:pt x="114" y="9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3610384" y="3393308"/>
              <a:ext cx="122907" cy="17095"/>
            </a:xfrm>
            <a:custGeom>
              <a:avLst/>
              <a:gdLst/>
              <a:ahLst/>
              <a:cxnLst/>
              <a:rect l="l" t="t" r="r" b="b"/>
              <a:pathLst>
                <a:path w="122907" h="17095" extrusionOk="0">
                  <a:moveTo>
                    <a:pt x="35" y="1026"/>
                  </a:moveTo>
                  <a:cubicBezTo>
                    <a:pt x="-44" y="2053"/>
                    <a:pt x="35" y="17095"/>
                    <a:pt x="35" y="17095"/>
                  </a:cubicBezTo>
                  <a:lnTo>
                    <a:pt x="122468" y="15319"/>
                  </a:lnTo>
                  <a:cubicBezTo>
                    <a:pt x="122468" y="15319"/>
                    <a:pt x="123455" y="39"/>
                    <a:pt x="122468" y="0"/>
                  </a:cubicBezTo>
                  <a:cubicBezTo>
                    <a:pt x="121442" y="0"/>
                    <a:pt x="114" y="987"/>
                    <a:pt x="114" y="9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3609432" y="3407640"/>
              <a:ext cx="124407" cy="3039"/>
            </a:xfrm>
            <a:custGeom>
              <a:avLst/>
              <a:gdLst/>
              <a:ahLst/>
              <a:cxnLst/>
              <a:rect l="l" t="t" r="r" b="b"/>
              <a:pathLst>
                <a:path w="124407" h="3039" extrusionOk="0">
                  <a:moveTo>
                    <a:pt x="1027" y="3040"/>
                  </a:moveTo>
                  <a:cubicBezTo>
                    <a:pt x="474" y="3040"/>
                    <a:pt x="0" y="2566"/>
                    <a:pt x="0" y="2013"/>
                  </a:cubicBezTo>
                  <a:cubicBezTo>
                    <a:pt x="0" y="1461"/>
                    <a:pt x="434" y="987"/>
                    <a:pt x="1027" y="987"/>
                  </a:cubicBezTo>
                  <a:lnTo>
                    <a:pt x="123381" y="0"/>
                  </a:lnTo>
                  <a:lnTo>
                    <a:pt x="123381" y="0"/>
                  </a:lnTo>
                  <a:cubicBezTo>
                    <a:pt x="123934" y="0"/>
                    <a:pt x="124407" y="474"/>
                    <a:pt x="124407" y="1026"/>
                  </a:cubicBezTo>
                  <a:cubicBezTo>
                    <a:pt x="124407" y="1579"/>
                    <a:pt x="123973" y="2053"/>
                    <a:pt x="123381" y="2053"/>
                  </a:cubicBezTo>
                  <a:lnTo>
                    <a:pt x="1027" y="3040"/>
                  </a:lnTo>
                  <a:lnTo>
                    <a:pt x="1027" y="30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3609392" y="3392321"/>
              <a:ext cx="124407" cy="3039"/>
            </a:xfrm>
            <a:custGeom>
              <a:avLst/>
              <a:gdLst/>
              <a:ahLst/>
              <a:cxnLst/>
              <a:rect l="l" t="t" r="r" b="b"/>
              <a:pathLst>
                <a:path w="124407" h="3039" extrusionOk="0">
                  <a:moveTo>
                    <a:pt x="1027" y="3040"/>
                  </a:moveTo>
                  <a:cubicBezTo>
                    <a:pt x="474" y="3040"/>
                    <a:pt x="0" y="2566"/>
                    <a:pt x="0" y="2013"/>
                  </a:cubicBezTo>
                  <a:cubicBezTo>
                    <a:pt x="0" y="1461"/>
                    <a:pt x="434" y="987"/>
                    <a:pt x="1027" y="987"/>
                  </a:cubicBezTo>
                  <a:lnTo>
                    <a:pt x="123381" y="0"/>
                  </a:lnTo>
                  <a:lnTo>
                    <a:pt x="123381" y="0"/>
                  </a:lnTo>
                  <a:cubicBezTo>
                    <a:pt x="123934" y="0"/>
                    <a:pt x="124407" y="474"/>
                    <a:pt x="124407" y="1026"/>
                  </a:cubicBezTo>
                  <a:cubicBezTo>
                    <a:pt x="124407" y="1579"/>
                    <a:pt x="123973" y="2053"/>
                    <a:pt x="123381" y="2053"/>
                  </a:cubicBezTo>
                  <a:lnTo>
                    <a:pt x="1027" y="3040"/>
                  </a:lnTo>
                  <a:lnTo>
                    <a:pt x="1027" y="30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3610463" y="3488262"/>
              <a:ext cx="122907" cy="17095"/>
            </a:xfrm>
            <a:custGeom>
              <a:avLst/>
              <a:gdLst/>
              <a:ahLst/>
              <a:cxnLst/>
              <a:rect l="l" t="t" r="r" b="b"/>
              <a:pathLst>
                <a:path w="122907" h="17095" extrusionOk="0">
                  <a:moveTo>
                    <a:pt x="35" y="1027"/>
                  </a:moveTo>
                  <a:cubicBezTo>
                    <a:pt x="-44" y="2053"/>
                    <a:pt x="35" y="17096"/>
                    <a:pt x="35" y="17096"/>
                  </a:cubicBezTo>
                  <a:lnTo>
                    <a:pt x="122468" y="15319"/>
                  </a:lnTo>
                  <a:cubicBezTo>
                    <a:pt x="122468" y="15319"/>
                    <a:pt x="123455" y="40"/>
                    <a:pt x="122468" y="0"/>
                  </a:cubicBezTo>
                  <a:cubicBezTo>
                    <a:pt x="121442" y="0"/>
                    <a:pt x="114" y="987"/>
                    <a:pt x="114" y="9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3609590" y="3502594"/>
              <a:ext cx="124407" cy="3039"/>
            </a:xfrm>
            <a:custGeom>
              <a:avLst/>
              <a:gdLst/>
              <a:ahLst/>
              <a:cxnLst/>
              <a:rect l="l" t="t" r="r" b="b"/>
              <a:pathLst>
                <a:path w="124407" h="3039" extrusionOk="0">
                  <a:moveTo>
                    <a:pt x="1027" y="3040"/>
                  </a:moveTo>
                  <a:cubicBezTo>
                    <a:pt x="474" y="3040"/>
                    <a:pt x="0" y="2566"/>
                    <a:pt x="0" y="2014"/>
                  </a:cubicBezTo>
                  <a:cubicBezTo>
                    <a:pt x="0" y="1461"/>
                    <a:pt x="434" y="987"/>
                    <a:pt x="1027" y="987"/>
                  </a:cubicBezTo>
                  <a:lnTo>
                    <a:pt x="123381" y="0"/>
                  </a:lnTo>
                  <a:cubicBezTo>
                    <a:pt x="124052" y="79"/>
                    <a:pt x="124407" y="434"/>
                    <a:pt x="124407" y="1027"/>
                  </a:cubicBezTo>
                  <a:cubicBezTo>
                    <a:pt x="124407" y="1579"/>
                    <a:pt x="123973" y="2053"/>
                    <a:pt x="123381" y="2053"/>
                  </a:cubicBezTo>
                  <a:lnTo>
                    <a:pt x="1027" y="3040"/>
                  </a:lnTo>
                  <a:lnTo>
                    <a:pt x="1027" y="30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3609550" y="3487275"/>
              <a:ext cx="124407" cy="3040"/>
            </a:xfrm>
            <a:custGeom>
              <a:avLst/>
              <a:gdLst/>
              <a:ahLst/>
              <a:cxnLst/>
              <a:rect l="l" t="t" r="r" b="b"/>
              <a:pathLst>
                <a:path w="124407" h="3040" extrusionOk="0">
                  <a:moveTo>
                    <a:pt x="1027" y="3040"/>
                  </a:moveTo>
                  <a:cubicBezTo>
                    <a:pt x="474" y="3040"/>
                    <a:pt x="0" y="2566"/>
                    <a:pt x="0" y="2014"/>
                  </a:cubicBezTo>
                  <a:cubicBezTo>
                    <a:pt x="0" y="1461"/>
                    <a:pt x="434" y="987"/>
                    <a:pt x="1027" y="987"/>
                  </a:cubicBezTo>
                  <a:lnTo>
                    <a:pt x="123381" y="0"/>
                  </a:lnTo>
                  <a:lnTo>
                    <a:pt x="123381" y="0"/>
                  </a:lnTo>
                  <a:cubicBezTo>
                    <a:pt x="123934" y="0"/>
                    <a:pt x="124407" y="474"/>
                    <a:pt x="124407" y="1027"/>
                  </a:cubicBezTo>
                  <a:cubicBezTo>
                    <a:pt x="124407" y="1579"/>
                    <a:pt x="123973" y="2053"/>
                    <a:pt x="123381" y="2053"/>
                  </a:cubicBezTo>
                  <a:lnTo>
                    <a:pt x="1027" y="3040"/>
                  </a:lnTo>
                  <a:lnTo>
                    <a:pt x="1027" y="30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3610656" y="4130750"/>
              <a:ext cx="124407" cy="3040"/>
            </a:xfrm>
            <a:custGeom>
              <a:avLst/>
              <a:gdLst/>
              <a:ahLst/>
              <a:cxnLst/>
              <a:rect l="l" t="t" r="r" b="b"/>
              <a:pathLst>
                <a:path w="124407" h="3040" extrusionOk="0">
                  <a:moveTo>
                    <a:pt x="1027" y="3040"/>
                  </a:moveTo>
                  <a:cubicBezTo>
                    <a:pt x="474" y="3040"/>
                    <a:pt x="0" y="2566"/>
                    <a:pt x="0" y="2014"/>
                  </a:cubicBezTo>
                  <a:cubicBezTo>
                    <a:pt x="0" y="1461"/>
                    <a:pt x="434" y="987"/>
                    <a:pt x="1027" y="987"/>
                  </a:cubicBezTo>
                  <a:lnTo>
                    <a:pt x="123381" y="0"/>
                  </a:lnTo>
                  <a:lnTo>
                    <a:pt x="123381" y="0"/>
                  </a:lnTo>
                  <a:cubicBezTo>
                    <a:pt x="123934" y="0"/>
                    <a:pt x="124407" y="474"/>
                    <a:pt x="124407" y="1027"/>
                  </a:cubicBezTo>
                  <a:cubicBezTo>
                    <a:pt x="124407" y="1579"/>
                    <a:pt x="123973" y="2053"/>
                    <a:pt x="123381" y="2053"/>
                  </a:cubicBezTo>
                  <a:lnTo>
                    <a:pt x="1027" y="3040"/>
                  </a:lnTo>
                  <a:lnTo>
                    <a:pt x="1027" y="30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3610616" y="4115431"/>
              <a:ext cx="124407" cy="3040"/>
            </a:xfrm>
            <a:custGeom>
              <a:avLst/>
              <a:gdLst/>
              <a:ahLst/>
              <a:cxnLst/>
              <a:rect l="l" t="t" r="r" b="b"/>
              <a:pathLst>
                <a:path w="124407" h="3040" extrusionOk="0">
                  <a:moveTo>
                    <a:pt x="1027" y="3040"/>
                  </a:moveTo>
                  <a:cubicBezTo>
                    <a:pt x="474" y="3040"/>
                    <a:pt x="0" y="2566"/>
                    <a:pt x="0" y="2014"/>
                  </a:cubicBezTo>
                  <a:cubicBezTo>
                    <a:pt x="0" y="1461"/>
                    <a:pt x="434" y="987"/>
                    <a:pt x="1027" y="987"/>
                  </a:cubicBezTo>
                  <a:lnTo>
                    <a:pt x="123381" y="0"/>
                  </a:lnTo>
                  <a:lnTo>
                    <a:pt x="123381" y="0"/>
                  </a:lnTo>
                  <a:cubicBezTo>
                    <a:pt x="123934" y="0"/>
                    <a:pt x="124407" y="474"/>
                    <a:pt x="124407" y="1027"/>
                  </a:cubicBezTo>
                  <a:cubicBezTo>
                    <a:pt x="124407" y="1579"/>
                    <a:pt x="123973" y="2053"/>
                    <a:pt x="123381" y="2053"/>
                  </a:cubicBezTo>
                  <a:lnTo>
                    <a:pt x="1027" y="3040"/>
                  </a:lnTo>
                  <a:lnTo>
                    <a:pt x="1027" y="30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3610498" y="4035796"/>
              <a:ext cx="124407" cy="3040"/>
            </a:xfrm>
            <a:custGeom>
              <a:avLst/>
              <a:gdLst/>
              <a:ahLst/>
              <a:cxnLst/>
              <a:rect l="l" t="t" r="r" b="b"/>
              <a:pathLst>
                <a:path w="124407" h="3040" extrusionOk="0">
                  <a:moveTo>
                    <a:pt x="1027" y="3040"/>
                  </a:moveTo>
                  <a:cubicBezTo>
                    <a:pt x="474" y="3040"/>
                    <a:pt x="0" y="2566"/>
                    <a:pt x="0" y="2014"/>
                  </a:cubicBezTo>
                  <a:cubicBezTo>
                    <a:pt x="0" y="1461"/>
                    <a:pt x="434" y="987"/>
                    <a:pt x="1027" y="987"/>
                  </a:cubicBezTo>
                  <a:lnTo>
                    <a:pt x="123381" y="0"/>
                  </a:lnTo>
                  <a:lnTo>
                    <a:pt x="123381" y="0"/>
                  </a:lnTo>
                  <a:cubicBezTo>
                    <a:pt x="123934" y="0"/>
                    <a:pt x="124407" y="474"/>
                    <a:pt x="124407" y="1027"/>
                  </a:cubicBezTo>
                  <a:cubicBezTo>
                    <a:pt x="124407" y="1579"/>
                    <a:pt x="123973" y="2053"/>
                    <a:pt x="123381" y="2053"/>
                  </a:cubicBezTo>
                  <a:lnTo>
                    <a:pt x="1027" y="3040"/>
                  </a:lnTo>
                  <a:lnTo>
                    <a:pt x="1027" y="30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3610458" y="4020477"/>
              <a:ext cx="124407" cy="3040"/>
            </a:xfrm>
            <a:custGeom>
              <a:avLst/>
              <a:gdLst/>
              <a:ahLst/>
              <a:cxnLst/>
              <a:rect l="l" t="t" r="r" b="b"/>
              <a:pathLst>
                <a:path w="124407" h="3040" extrusionOk="0">
                  <a:moveTo>
                    <a:pt x="1027" y="3040"/>
                  </a:moveTo>
                  <a:cubicBezTo>
                    <a:pt x="474" y="3040"/>
                    <a:pt x="0" y="2566"/>
                    <a:pt x="0" y="2014"/>
                  </a:cubicBezTo>
                  <a:cubicBezTo>
                    <a:pt x="0" y="1461"/>
                    <a:pt x="434" y="987"/>
                    <a:pt x="1027" y="987"/>
                  </a:cubicBezTo>
                  <a:lnTo>
                    <a:pt x="123381" y="0"/>
                  </a:lnTo>
                  <a:lnTo>
                    <a:pt x="123381" y="0"/>
                  </a:lnTo>
                  <a:cubicBezTo>
                    <a:pt x="123934" y="0"/>
                    <a:pt x="124407" y="474"/>
                    <a:pt x="124407" y="1027"/>
                  </a:cubicBezTo>
                  <a:cubicBezTo>
                    <a:pt x="124407" y="1579"/>
                    <a:pt x="123973" y="2053"/>
                    <a:pt x="123381" y="2053"/>
                  </a:cubicBezTo>
                  <a:lnTo>
                    <a:pt x="1027" y="3040"/>
                  </a:lnTo>
                  <a:lnTo>
                    <a:pt x="1027" y="30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3420866" y="3356062"/>
              <a:ext cx="169850" cy="818197"/>
            </a:xfrm>
            <a:custGeom>
              <a:avLst/>
              <a:gdLst/>
              <a:ahLst/>
              <a:cxnLst/>
              <a:rect l="l" t="t" r="r" b="b"/>
              <a:pathLst>
                <a:path w="169850" h="818197" extrusionOk="0">
                  <a:moveTo>
                    <a:pt x="0" y="21019"/>
                  </a:moveTo>
                  <a:lnTo>
                    <a:pt x="96731" y="818197"/>
                  </a:lnTo>
                  <a:cubicBezTo>
                    <a:pt x="112760" y="801970"/>
                    <a:pt x="153506" y="792732"/>
                    <a:pt x="169851" y="804458"/>
                  </a:cubicBezTo>
                  <a:lnTo>
                    <a:pt x="73120" y="7279"/>
                  </a:lnTo>
                  <a:cubicBezTo>
                    <a:pt x="58117" y="-7369"/>
                    <a:pt x="10858" y="1554"/>
                    <a:pt x="0" y="210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3470761" y="3380891"/>
              <a:ext cx="95961" cy="775917"/>
            </a:xfrm>
            <a:custGeom>
              <a:avLst/>
              <a:gdLst/>
              <a:ahLst/>
              <a:cxnLst/>
              <a:rect l="l" t="t" r="r" b="b"/>
              <a:pathLst>
                <a:path w="95961" h="775917" extrusionOk="0">
                  <a:moveTo>
                    <a:pt x="94924" y="775917"/>
                  </a:moveTo>
                  <a:cubicBezTo>
                    <a:pt x="94411" y="775917"/>
                    <a:pt x="93977" y="775522"/>
                    <a:pt x="93898" y="775009"/>
                  </a:cubicBezTo>
                  <a:lnTo>
                    <a:pt x="10" y="1164"/>
                  </a:lnTo>
                  <a:cubicBezTo>
                    <a:pt x="-69" y="612"/>
                    <a:pt x="326" y="99"/>
                    <a:pt x="918" y="20"/>
                  </a:cubicBezTo>
                  <a:cubicBezTo>
                    <a:pt x="1471" y="-99"/>
                    <a:pt x="1984" y="336"/>
                    <a:pt x="2063" y="928"/>
                  </a:cubicBezTo>
                  <a:lnTo>
                    <a:pt x="95951" y="774772"/>
                  </a:lnTo>
                  <a:cubicBezTo>
                    <a:pt x="96030" y="775325"/>
                    <a:pt x="95635" y="775838"/>
                    <a:pt x="95043" y="775917"/>
                  </a:cubicBezTo>
                  <a:cubicBezTo>
                    <a:pt x="95003" y="775917"/>
                    <a:pt x="94964" y="775917"/>
                    <a:pt x="94924" y="7759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3458127" y="3383276"/>
              <a:ext cx="95763" cy="774400"/>
            </a:xfrm>
            <a:custGeom>
              <a:avLst/>
              <a:gdLst/>
              <a:ahLst/>
              <a:cxnLst/>
              <a:rect l="l" t="t" r="r" b="b"/>
              <a:pathLst>
                <a:path w="95763" h="774400" extrusionOk="0">
                  <a:moveTo>
                    <a:pt x="94727" y="774401"/>
                  </a:moveTo>
                  <a:cubicBezTo>
                    <a:pt x="94214" y="774401"/>
                    <a:pt x="93779" y="774005"/>
                    <a:pt x="93700" y="773492"/>
                  </a:cubicBezTo>
                  <a:lnTo>
                    <a:pt x="10" y="1148"/>
                  </a:lnTo>
                  <a:cubicBezTo>
                    <a:pt x="-69" y="595"/>
                    <a:pt x="326" y="82"/>
                    <a:pt x="918" y="3"/>
                  </a:cubicBezTo>
                  <a:cubicBezTo>
                    <a:pt x="1471" y="-37"/>
                    <a:pt x="1984" y="319"/>
                    <a:pt x="2063" y="911"/>
                  </a:cubicBezTo>
                  <a:lnTo>
                    <a:pt x="95754" y="773255"/>
                  </a:lnTo>
                  <a:cubicBezTo>
                    <a:pt x="95832" y="773808"/>
                    <a:pt x="95438" y="774322"/>
                    <a:pt x="94845" y="774401"/>
                  </a:cubicBezTo>
                  <a:cubicBezTo>
                    <a:pt x="94806" y="774401"/>
                    <a:pt x="94767" y="774401"/>
                    <a:pt x="94727" y="7744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3445454" y="3385646"/>
              <a:ext cx="95961" cy="775900"/>
            </a:xfrm>
            <a:custGeom>
              <a:avLst/>
              <a:gdLst/>
              <a:ahLst/>
              <a:cxnLst/>
              <a:rect l="l" t="t" r="r" b="b"/>
              <a:pathLst>
                <a:path w="95961" h="775900" extrusionOk="0">
                  <a:moveTo>
                    <a:pt x="94924" y="775901"/>
                  </a:moveTo>
                  <a:cubicBezTo>
                    <a:pt x="94411" y="775901"/>
                    <a:pt x="93977" y="775506"/>
                    <a:pt x="93898" y="774993"/>
                  </a:cubicBezTo>
                  <a:lnTo>
                    <a:pt x="10" y="1148"/>
                  </a:lnTo>
                  <a:cubicBezTo>
                    <a:pt x="-69" y="595"/>
                    <a:pt x="326" y="82"/>
                    <a:pt x="918" y="3"/>
                  </a:cubicBezTo>
                  <a:cubicBezTo>
                    <a:pt x="1471" y="-37"/>
                    <a:pt x="1984" y="319"/>
                    <a:pt x="2063" y="911"/>
                  </a:cubicBezTo>
                  <a:lnTo>
                    <a:pt x="95951" y="774756"/>
                  </a:lnTo>
                  <a:cubicBezTo>
                    <a:pt x="96030" y="775308"/>
                    <a:pt x="95635" y="775822"/>
                    <a:pt x="95043" y="775901"/>
                  </a:cubicBezTo>
                  <a:cubicBezTo>
                    <a:pt x="95003" y="775901"/>
                    <a:pt x="94964" y="775901"/>
                    <a:pt x="94924" y="775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3432819" y="3387998"/>
              <a:ext cx="96276" cy="778444"/>
            </a:xfrm>
            <a:custGeom>
              <a:avLst/>
              <a:gdLst/>
              <a:ahLst/>
              <a:cxnLst/>
              <a:rect l="l" t="t" r="r" b="b"/>
              <a:pathLst>
                <a:path w="96276" h="778444" extrusionOk="0">
                  <a:moveTo>
                    <a:pt x="95240" y="778444"/>
                  </a:moveTo>
                  <a:cubicBezTo>
                    <a:pt x="94727" y="778444"/>
                    <a:pt x="94293" y="778049"/>
                    <a:pt x="94214" y="777536"/>
                  </a:cubicBezTo>
                  <a:lnTo>
                    <a:pt x="10" y="1164"/>
                  </a:lnTo>
                  <a:cubicBezTo>
                    <a:pt x="-69" y="612"/>
                    <a:pt x="326" y="99"/>
                    <a:pt x="918" y="20"/>
                  </a:cubicBezTo>
                  <a:cubicBezTo>
                    <a:pt x="1471" y="-99"/>
                    <a:pt x="1984" y="335"/>
                    <a:pt x="2063" y="928"/>
                  </a:cubicBezTo>
                  <a:lnTo>
                    <a:pt x="96267" y="777299"/>
                  </a:lnTo>
                  <a:cubicBezTo>
                    <a:pt x="96346" y="777852"/>
                    <a:pt x="95951" y="778365"/>
                    <a:pt x="95359" y="778444"/>
                  </a:cubicBezTo>
                  <a:cubicBezTo>
                    <a:pt x="95319" y="778444"/>
                    <a:pt x="95280" y="778444"/>
                    <a:pt x="95240" y="7784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3483356" y="3378483"/>
              <a:ext cx="96276" cy="778443"/>
            </a:xfrm>
            <a:custGeom>
              <a:avLst/>
              <a:gdLst/>
              <a:ahLst/>
              <a:cxnLst/>
              <a:rect l="l" t="t" r="r" b="b"/>
              <a:pathLst>
                <a:path w="96276" h="778443" extrusionOk="0">
                  <a:moveTo>
                    <a:pt x="95240" y="778444"/>
                  </a:moveTo>
                  <a:cubicBezTo>
                    <a:pt x="94727" y="778444"/>
                    <a:pt x="94293" y="778049"/>
                    <a:pt x="94214" y="777536"/>
                  </a:cubicBezTo>
                  <a:lnTo>
                    <a:pt x="10" y="1164"/>
                  </a:lnTo>
                  <a:cubicBezTo>
                    <a:pt x="-69" y="612"/>
                    <a:pt x="326" y="98"/>
                    <a:pt x="918" y="20"/>
                  </a:cubicBezTo>
                  <a:cubicBezTo>
                    <a:pt x="1471" y="-99"/>
                    <a:pt x="1984" y="335"/>
                    <a:pt x="2063" y="928"/>
                  </a:cubicBezTo>
                  <a:lnTo>
                    <a:pt x="96267" y="777299"/>
                  </a:lnTo>
                  <a:cubicBezTo>
                    <a:pt x="96346" y="777852"/>
                    <a:pt x="95951" y="778365"/>
                    <a:pt x="95359" y="778444"/>
                  </a:cubicBezTo>
                  <a:cubicBezTo>
                    <a:pt x="95319" y="778444"/>
                    <a:pt x="95280" y="778444"/>
                    <a:pt x="95240" y="7784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3399450" y="3318612"/>
              <a:ext cx="209366" cy="870027"/>
            </a:xfrm>
            <a:custGeom>
              <a:avLst/>
              <a:gdLst/>
              <a:ahLst/>
              <a:cxnLst/>
              <a:rect l="l" t="t" r="r" b="b"/>
              <a:pathLst>
                <a:path w="209366" h="870027" extrusionOk="0">
                  <a:moveTo>
                    <a:pt x="109066" y="13381"/>
                  </a:moveTo>
                  <a:lnTo>
                    <a:pt x="209232" y="839144"/>
                  </a:lnTo>
                  <a:cubicBezTo>
                    <a:pt x="210021" y="845619"/>
                    <a:pt x="207257" y="851541"/>
                    <a:pt x="203033" y="852331"/>
                  </a:cubicBezTo>
                  <a:lnTo>
                    <a:pt x="203033" y="852331"/>
                  </a:lnTo>
                  <a:cubicBezTo>
                    <a:pt x="197348" y="853397"/>
                    <a:pt x="191899" y="847198"/>
                    <a:pt x="190872" y="838473"/>
                  </a:cubicBezTo>
                  <a:lnTo>
                    <a:pt x="94576" y="44729"/>
                  </a:lnTo>
                  <a:cubicBezTo>
                    <a:pt x="79573" y="30082"/>
                    <a:pt x="32313" y="39005"/>
                    <a:pt x="21456" y="58469"/>
                  </a:cubicBezTo>
                  <a:lnTo>
                    <a:pt x="117752" y="852213"/>
                  </a:lnTo>
                  <a:cubicBezTo>
                    <a:pt x="118818" y="860938"/>
                    <a:pt x="115067" y="868874"/>
                    <a:pt x="109421" y="869940"/>
                  </a:cubicBezTo>
                  <a:lnTo>
                    <a:pt x="109421" y="869940"/>
                  </a:lnTo>
                  <a:cubicBezTo>
                    <a:pt x="105197" y="870729"/>
                    <a:pt x="101130" y="866110"/>
                    <a:pt x="100341" y="859635"/>
                  </a:cubicBezTo>
                  <a:lnTo>
                    <a:pt x="175" y="33872"/>
                  </a:lnTo>
                  <a:cubicBezTo>
                    <a:pt x="-851" y="25502"/>
                    <a:pt x="2741" y="17921"/>
                    <a:pt x="8190" y="16895"/>
                  </a:cubicBezTo>
                  <a:lnTo>
                    <a:pt x="97419" y="115"/>
                  </a:lnTo>
                  <a:cubicBezTo>
                    <a:pt x="102867" y="-912"/>
                    <a:pt x="108079" y="5050"/>
                    <a:pt x="109106" y="134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3409356" y="3333995"/>
              <a:ext cx="84612" cy="17580"/>
            </a:xfrm>
            <a:custGeom>
              <a:avLst/>
              <a:gdLst/>
              <a:ahLst/>
              <a:cxnLst/>
              <a:rect l="l" t="t" r="r" b="b"/>
              <a:pathLst>
                <a:path w="84612" h="17580" extrusionOk="0">
                  <a:moveTo>
                    <a:pt x="1048" y="17580"/>
                  </a:moveTo>
                  <a:cubicBezTo>
                    <a:pt x="574" y="17580"/>
                    <a:pt x="140" y="17225"/>
                    <a:pt x="21" y="16751"/>
                  </a:cubicBezTo>
                  <a:cubicBezTo>
                    <a:pt x="-97" y="16198"/>
                    <a:pt x="297" y="15646"/>
                    <a:pt x="850" y="15527"/>
                  </a:cubicBezTo>
                  <a:lnTo>
                    <a:pt x="83367" y="11"/>
                  </a:lnTo>
                  <a:cubicBezTo>
                    <a:pt x="83920" y="-68"/>
                    <a:pt x="84473" y="287"/>
                    <a:pt x="84591" y="840"/>
                  </a:cubicBezTo>
                  <a:cubicBezTo>
                    <a:pt x="84710" y="1393"/>
                    <a:pt x="84315" y="1946"/>
                    <a:pt x="83762" y="2064"/>
                  </a:cubicBezTo>
                  <a:lnTo>
                    <a:pt x="1245" y="17580"/>
                  </a:lnTo>
                  <a:cubicBezTo>
                    <a:pt x="1245" y="17580"/>
                    <a:pt x="1127" y="17580"/>
                    <a:pt x="1048" y="175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3458611" y="3931722"/>
              <a:ext cx="88360" cy="92150"/>
            </a:xfrm>
            <a:custGeom>
              <a:avLst/>
              <a:gdLst/>
              <a:ahLst/>
              <a:cxnLst/>
              <a:rect l="l" t="t" r="r" b="b"/>
              <a:pathLst>
                <a:path w="88360" h="92150" extrusionOk="0">
                  <a:moveTo>
                    <a:pt x="0" y="14845"/>
                  </a:moveTo>
                  <a:lnTo>
                    <a:pt x="23097" y="50023"/>
                  </a:lnTo>
                  <a:lnTo>
                    <a:pt x="9357" y="92151"/>
                  </a:lnTo>
                  <a:lnTo>
                    <a:pt x="88360" y="77305"/>
                  </a:lnTo>
                  <a:lnTo>
                    <a:pt x="78964" y="0"/>
                  </a:lnTo>
                  <a:lnTo>
                    <a:pt x="0" y="148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3471422" y="3940910"/>
              <a:ext cx="62305" cy="13395"/>
            </a:xfrm>
            <a:custGeom>
              <a:avLst/>
              <a:gdLst/>
              <a:ahLst/>
              <a:cxnLst/>
              <a:rect l="l" t="t" r="r" b="b"/>
              <a:pathLst>
                <a:path w="62305" h="13395" extrusionOk="0">
                  <a:moveTo>
                    <a:pt x="1048" y="13395"/>
                  </a:moveTo>
                  <a:cubicBezTo>
                    <a:pt x="574" y="13395"/>
                    <a:pt x="140" y="13040"/>
                    <a:pt x="21" y="12566"/>
                  </a:cubicBezTo>
                  <a:cubicBezTo>
                    <a:pt x="-97" y="12014"/>
                    <a:pt x="297" y="11461"/>
                    <a:pt x="850" y="11342"/>
                  </a:cubicBezTo>
                  <a:lnTo>
                    <a:pt x="61060" y="11"/>
                  </a:lnTo>
                  <a:cubicBezTo>
                    <a:pt x="61613" y="-68"/>
                    <a:pt x="62166" y="287"/>
                    <a:pt x="62284" y="840"/>
                  </a:cubicBezTo>
                  <a:cubicBezTo>
                    <a:pt x="62402" y="1393"/>
                    <a:pt x="62008" y="1946"/>
                    <a:pt x="61455" y="2064"/>
                  </a:cubicBezTo>
                  <a:lnTo>
                    <a:pt x="1245" y="13395"/>
                  </a:lnTo>
                  <a:cubicBezTo>
                    <a:pt x="1245" y="13395"/>
                    <a:pt x="1127" y="13395"/>
                    <a:pt x="1048" y="133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3753383" y="3348812"/>
              <a:ext cx="92071" cy="819100"/>
            </a:xfrm>
            <a:custGeom>
              <a:avLst/>
              <a:gdLst/>
              <a:ahLst/>
              <a:cxnLst/>
              <a:rect l="l" t="t" r="r" b="b"/>
              <a:pathLst>
                <a:path w="92071" h="819100" extrusionOk="0">
                  <a:moveTo>
                    <a:pt x="92072" y="810247"/>
                  </a:moveTo>
                  <a:lnTo>
                    <a:pt x="92072" y="0"/>
                  </a:lnTo>
                  <a:cubicBezTo>
                    <a:pt x="69922" y="8962"/>
                    <a:pt x="18320" y="10028"/>
                    <a:pt x="0" y="0"/>
                  </a:cubicBezTo>
                  <a:lnTo>
                    <a:pt x="0" y="810247"/>
                  </a:lnTo>
                  <a:cubicBezTo>
                    <a:pt x="16267" y="822052"/>
                    <a:pt x="75805" y="822052"/>
                    <a:pt x="92072" y="8102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3782441" y="3354221"/>
              <a:ext cx="2053" cy="796112"/>
            </a:xfrm>
            <a:custGeom>
              <a:avLst/>
              <a:gdLst/>
              <a:ahLst/>
              <a:cxnLst/>
              <a:rect l="l" t="t" r="r" b="b"/>
              <a:pathLst>
                <a:path w="2053" h="796112" extrusionOk="0">
                  <a:moveTo>
                    <a:pt x="1027" y="796112"/>
                  </a:moveTo>
                  <a:cubicBezTo>
                    <a:pt x="474" y="796112"/>
                    <a:pt x="0" y="795638"/>
                    <a:pt x="0" y="795086"/>
                  </a:cubicBezTo>
                  <a:lnTo>
                    <a:pt x="0" y="1027"/>
                  </a:lnTo>
                  <a:cubicBezTo>
                    <a:pt x="0" y="474"/>
                    <a:pt x="474" y="0"/>
                    <a:pt x="1027" y="0"/>
                  </a:cubicBezTo>
                  <a:cubicBezTo>
                    <a:pt x="1579" y="0"/>
                    <a:pt x="2053" y="474"/>
                    <a:pt x="2053" y="1027"/>
                  </a:cubicBezTo>
                  <a:lnTo>
                    <a:pt x="2053" y="795086"/>
                  </a:lnTo>
                  <a:cubicBezTo>
                    <a:pt x="2053" y="795638"/>
                    <a:pt x="1579" y="796112"/>
                    <a:pt x="1027" y="796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3798392" y="3355247"/>
              <a:ext cx="2053" cy="795085"/>
            </a:xfrm>
            <a:custGeom>
              <a:avLst/>
              <a:gdLst/>
              <a:ahLst/>
              <a:cxnLst/>
              <a:rect l="l" t="t" r="r" b="b"/>
              <a:pathLst>
                <a:path w="2053" h="795085" extrusionOk="0">
                  <a:moveTo>
                    <a:pt x="1027" y="795086"/>
                  </a:moveTo>
                  <a:cubicBezTo>
                    <a:pt x="474" y="795086"/>
                    <a:pt x="0" y="794612"/>
                    <a:pt x="0" y="794059"/>
                  </a:cubicBezTo>
                  <a:lnTo>
                    <a:pt x="0" y="1027"/>
                  </a:lnTo>
                  <a:cubicBezTo>
                    <a:pt x="0" y="474"/>
                    <a:pt x="474" y="0"/>
                    <a:pt x="1027" y="0"/>
                  </a:cubicBezTo>
                  <a:cubicBezTo>
                    <a:pt x="1579" y="0"/>
                    <a:pt x="2053" y="474"/>
                    <a:pt x="2053" y="1027"/>
                  </a:cubicBezTo>
                  <a:lnTo>
                    <a:pt x="2053" y="794059"/>
                  </a:lnTo>
                  <a:cubicBezTo>
                    <a:pt x="2053" y="794612"/>
                    <a:pt x="1579" y="795086"/>
                    <a:pt x="1027" y="795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3814303" y="3354221"/>
              <a:ext cx="2053" cy="796112"/>
            </a:xfrm>
            <a:custGeom>
              <a:avLst/>
              <a:gdLst/>
              <a:ahLst/>
              <a:cxnLst/>
              <a:rect l="l" t="t" r="r" b="b"/>
              <a:pathLst>
                <a:path w="2053" h="796112" extrusionOk="0">
                  <a:moveTo>
                    <a:pt x="1027" y="796112"/>
                  </a:moveTo>
                  <a:cubicBezTo>
                    <a:pt x="474" y="796112"/>
                    <a:pt x="0" y="795638"/>
                    <a:pt x="0" y="795086"/>
                  </a:cubicBezTo>
                  <a:lnTo>
                    <a:pt x="0" y="1027"/>
                  </a:lnTo>
                  <a:cubicBezTo>
                    <a:pt x="0" y="474"/>
                    <a:pt x="474" y="0"/>
                    <a:pt x="1027" y="0"/>
                  </a:cubicBezTo>
                  <a:cubicBezTo>
                    <a:pt x="1579" y="0"/>
                    <a:pt x="2053" y="474"/>
                    <a:pt x="2053" y="1027"/>
                  </a:cubicBezTo>
                  <a:lnTo>
                    <a:pt x="2053" y="795086"/>
                  </a:lnTo>
                  <a:cubicBezTo>
                    <a:pt x="2053" y="795638"/>
                    <a:pt x="1579" y="796112"/>
                    <a:pt x="1027" y="796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3830214" y="3352444"/>
              <a:ext cx="2053" cy="797888"/>
            </a:xfrm>
            <a:custGeom>
              <a:avLst/>
              <a:gdLst/>
              <a:ahLst/>
              <a:cxnLst/>
              <a:rect l="l" t="t" r="r" b="b"/>
              <a:pathLst>
                <a:path w="2053" h="797888" extrusionOk="0">
                  <a:moveTo>
                    <a:pt x="1027" y="797889"/>
                  </a:moveTo>
                  <a:cubicBezTo>
                    <a:pt x="474" y="797889"/>
                    <a:pt x="0" y="797415"/>
                    <a:pt x="0" y="796862"/>
                  </a:cubicBezTo>
                  <a:lnTo>
                    <a:pt x="0" y="1027"/>
                  </a:lnTo>
                  <a:cubicBezTo>
                    <a:pt x="0" y="474"/>
                    <a:pt x="474" y="0"/>
                    <a:pt x="1027" y="0"/>
                  </a:cubicBezTo>
                  <a:cubicBezTo>
                    <a:pt x="1579" y="0"/>
                    <a:pt x="2053" y="474"/>
                    <a:pt x="2053" y="1027"/>
                  </a:cubicBezTo>
                  <a:lnTo>
                    <a:pt x="2053" y="796862"/>
                  </a:lnTo>
                  <a:cubicBezTo>
                    <a:pt x="2053" y="797415"/>
                    <a:pt x="1579" y="797889"/>
                    <a:pt x="1027" y="7978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3766530" y="3352444"/>
              <a:ext cx="2053" cy="797888"/>
            </a:xfrm>
            <a:custGeom>
              <a:avLst/>
              <a:gdLst/>
              <a:ahLst/>
              <a:cxnLst/>
              <a:rect l="l" t="t" r="r" b="b"/>
              <a:pathLst>
                <a:path w="2053" h="797888" extrusionOk="0">
                  <a:moveTo>
                    <a:pt x="1027" y="797889"/>
                  </a:moveTo>
                  <a:cubicBezTo>
                    <a:pt x="474" y="797889"/>
                    <a:pt x="0" y="797415"/>
                    <a:pt x="0" y="796862"/>
                  </a:cubicBezTo>
                  <a:lnTo>
                    <a:pt x="0" y="1027"/>
                  </a:lnTo>
                  <a:cubicBezTo>
                    <a:pt x="0" y="474"/>
                    <a:pt x="474" y="0"/>
                    <a:pt x="1027" y="0"/>
                  </a:cubicBezTo>
                  <a:cubicBezTo>
                    <a:pt x="1579" y="0"/>
                    <a:pt x="2053" y="474"/>
                    <a:pt x="2053" y="1027"/>
                  </a:cubicBezTo>
                  <a:lnTo>
                    <a:pt x="2053" y="796862"/>
                  </a:lnTo>
                  <a:cubicBezTo>
                    <a:pt x="2053" y="797415"/>
                    <a:pt x="1579" y="797889"/>
                    <a:pt x="1027" y="7978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3730760" y="3340284"/>
              <a:ext cx="137199" cy="848662"/>
            </a:xfrm>
            <a:custGeom>
              <a:avLst/>
              <a:gdLst/>
              <a:ahLst/>
              <a:cxnLst/>
              <a:rect l="l" t="t" r="r" b="b"/>
              <a:pathLst>
                <a:path w="137199" h="848662" extrusionOk="0">
                  <a:moveTo>
                    <a:pt x="40" y="838160"/>
                  </a:moveTo>
                  <a:lnTo>
                    <a:pt x="40" y="8133"/>
                  </a:lnTo>
                  <a:cubicBezTo>
                    <a:pt x="40" y="3632"/>
                    <a:pt x="4343" y="0"/>
                    <a:pt x="9673" y="0"/>
                  </a:cubicBezTo>
                  <a:lnTo>
                    <a:pt x="9673" y="0"/>
                  </a:lnTo>
                  <a:cubicBezTo>
                    <a:pt x="16819" y="0"/>
                    <a:pt x="22584" y="4896"/>
                    <a:pt x="22584" y="10936"/>
                  </a:cubicBezTo>
                  <a:lnTo>
                    <a:pt x="22584" y="818814"/>
                  </a:lnTo>
                  <a:cubicBezTo>
                    <a:pt x="38850" y="830620"/>
                    <a:pt x="98389" y="830620"/>
                    <a:pt x="114655" y="818814"/>
                  </a:cubicBezTo>
                  <a:lnTo>
                    <a:pt x="114655" y="10936"/>
                  </a:lnTo>
                  <a:cubicBezTo>
                    <a:pt x="114655" y="4896"/>
                    <a:pt x="120459" y="0"/>
                    <a:pt x="127566" y="0"/>
                  </a:cubicBezTo>
                  <a:lnTo>
                    <a:pt x="127566" y="0"/>
                  </a:lnTo>
                  <a:cubicBezTo>
                    <a:pt x="132896" y="0"/>
                    <a:pt x="137199" y="3632"/>
                    <a:pt x="137199" y="8133"/>
                  </a:cubicBezTo>
                  <a:lnTo>
                    <a:pt x="137199" y="838160"/>
                  </a:lnTo>
                  <a:cubicBezTo>
                    <a:pt x="137199" y="843964"/>
                    <a:pt x="131672" y="848663"/>
                    <a:pt x="124802" y="848663"/>
                  </a:cubicBezTo>
                  <a:lnTo>
                    <a:pt x="12397" y="848663"/>
                  </a:lnTo>
                  <a:cubicBezTo>
                    <a:pt x="5567" y="848663"/>
                    <a:pt x="0" y="843964"/>
                    <a:pt x="0" y="8381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3749434" y="4177378"/>
              <a:ext cx="105969" cy="2052"/>
            </a:xfrm>
            <a:custGeom>
              <a:avLst/>
              <a:gdLst/>
              <a:ahLst/>
              <a:cxnLst/>
              <a:rect l="l" t="t" r="r" b="b"/>
              <a:pathLst>
                <a:path w="105969" h="2052" extrusionOk="0">
                  <a:moveTo>
                    <a:pt x="104943" y="2053"/>
                  </a:moveTo>
                  <a:lnTo>
                    <a:pt x="1027" y="2053"/>
                  </a:lnTo>
                  <a:cubicBezTo>
                    <a:pt x="474" y="2053"/>
                    <a:pt x="0" y="1579"/>
                    <a:pt x="0" y="1027"/>
                  </a:cubicBezTo>
                  <a:cubicBezTo>
                    <a:pt x="0" y="474"/>
                    <a:pt x="474" y="0"/>
                    <a:pt x="1027" y="0"/>
                  </a:cubicBezTo>
                  <a:lnTo>
                    <a:pt x="104943" y="0"/>
                  </a:lnTo>
                  <a:cubicBezTo>
                    <a:pt x="105496" y="0"/>
                    <a:pt x="105969" y="474"/>
                    <a:pt x="105969" y="1027"/>
                  </a:cubicBezTo>
                  <a:cubicBezTo>
                    <a:pt x="105969" y="1579"/>
                    <a:pt x="105496" y="2053"/>
                    <a:pt x="104943" y="20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3076157" y="3339849"/>
              <a:ext cx="16378" cy="42245"/>
            </a:xfrm>
            <a:custGeom>
              <a:avLst/>
              <a:gdLst/>
              <a:ahLst/>
              <a:cxnLst/>
              <a:rect l="l" t="t" r="r" b="b"/>
              <a:pathLst>
                <a:path w="16378" h="42245" extrusionOk="0">
                  <a:moveTo>
                    <a:pt x="4929" y="0"/>
                  </a:moveTo>
                  <a:cubicBezTo>
                    <a:pt x="4929" y="0"/>
                    <a:pt x="-7469" y="25703"/>
                    <a:pt x="7061" y="42246"/>
                  </a:cubicBezTo>
                  <a:lnTo>
                    <a:pt x="16378" y="1263"/>
                  </a:lnTo>
                  <a:lnTo>
                    <a:pt x="4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3137781" y="3334283"/>
              <a:ext cx="33684" cy="72843"/>
            </a:xfrm>
            <a:custGeom>
              <a:avLst/>
              <a:gdLst/>
              <a:ahLst/>
              <a:cxnLst/>
              <a:rect l="l" t="t" r="r" b="b"/>
              <a:pathLst>
                <a:path w="33684" h="72843" extrusionOk="0">
                  <a:moveTo>
                    <a:pt x="0" y="67198"/>
                  </a:moveTo>
                  <a:cubicBezTo>
                    <a:pt x="3277" y="71896"/>
                    <a:pt x="9199" y="73199"/>
                    <a:pt x="14608" y="72765"/>
                  </a:cubicBezTo>
                  <a:cubicBezTo>
                    <a:pt x="23452" y="72015"/>
                    <a:pt x="27716" y="64158"/>
                    <a:pt x="30480" y="56735"/>
                  </a:cubicBezTo>
                  <a:cubicBezTo>
                    <a:pt x="33718" y="47931"/>
                    <a:pt x="33441" y="39205"/>
                    <a:pt x="33639" y="29927"/>
                  </a:cubicBezTo>
                  <a:cubicBezTo>
                    <a:pt x="33875" y="19859"/>
                    <a:pt x="33323" y="9752"/>
                    <a:pt x="29098" y="0"/>
                  </a:cubicBezTo>
                  <a:lnTo>
                    <a:pt x="0" y="671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2996551" y="3676274"/>
              <a:ext cx="151771" cy="416336"/>
            </a:xfrm>
            <a:custGeom>
              <a:avLst/>
              <a:gdLst/>
              <a:ahLst/>
              <a:cxnLst/>
              <a:rect l="l" t="t" r="r" b="b"/>
              <a:pathLst>
                <a:path w="151771" h="416336" extrusionOk="0">
                  <a:moveTo>
                    <a:pt x="3" y="415902"/>
                  </a:moveTo>
                  <a:lnTo>
                    <a:pt x="114738" y="416336"/>
                  </a:lnTo>
                  <a:lnTo>
                    <a:pt x="126582" y="295087"/>
                  </a:lnTo>
                  <a:lnTo>
                    <a:pt x="151772" y="474"/>
                  </a:lnTo>
                  <a:lnTo>
                    <a:pt x="21008" y="0"/>
                  </a:lnTo>
                  <a:cubicBezTo>
                    <a:pt x="21008" y="0"/>
                    <a:pt x="-312" y="96888"/>
                    <a:pt x="3" y="4159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2927856" y="4113852"/>
              <a:ext cx="169929" cy="58393"/>
            </a:xfrm>
            <a:custGeom>
              <a:avLst/>
              <a:gdLst/>
              <a:ahLst/>
              <a:cxnLst/>
              <a:rect l="l" t="t" r="r" b="b"/>
              <a:pathLst>
                <a:path w="169929" h="58393" extrusionOk="0">
                  <a:moveTo>
                    <a:pt x="154769" y="592"/>
                  </a:moveTo>
                  <a:lnTo>
                    <a:pt x="83899" y="0"/>
                  </a:lnTo>
                  <a:lnTo>
                    <a:pt x="60328" y="22742"/>
                  </a:lnTo>
                  <a:lnTo>
                    <a:pt x="37231" y="30283"/>
                  </a:lnTo>
                  <a:cubicBezTo>
                    <a:pt x="22149" y="35218"/>
                    <a:pt x="9199" y="44338"/>
                    <a:pt x="0" y="56538"/>
                  </a:cubicBezTo>
                  <a:lnTo>
                    <a:pt x="169930" y="58394"/>
                  </a:lnTo>
                  <a:lnTo>
                    <a:pt x="154769" y="5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2927659" y="4170351"/>
              <a:ext cx="170719" cy="16700"/>
            </a:xfrm>
            <a:custGeom>
              <a:avLst/>
              <a:gdLst/>
              <a:ahLst/>
              <a:cxnLst/>
              <a:rect l="l" t="t" r="r" b="b"/>
              <a:pathLst>
                <a:path w="170719" h="16700" extrusionOk="0">
                  <a:moveTo>
                    <a:pt x="158" y="0"/>
                  </a:moveTo>
                  <a:lnTo>
                    <a:pt x="0" y="14213"/>
                  </a:lnTo>
                  <a:lnTo>
                    <a:pt x="170720" y="16701"/>
                  </a:lnTo>
                  <a:lnTo>
                    <a:pt x="170127" y="18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2994620" y="4113852"/>
              <a:ext cx="92229" cy="16740"/>
            </a:xfrm>
            <a:custGeom>
              <a:avLst/>
              <a:gdLst/>
              <a:ahLst/>
              <a:cxnLst/>
              <a:rect l="l" t="t" r="r" b="b"/>
              <a:pathLst>
                <a:path w="92229" h="16740" extrusionOk="0">
                  <a:moveTo>
                    <a:pt x="88005" y="592"/>
                  </a:moveTo>
                  <a:lnTo>
                    <a:pt x="92230" y="16740"/>
                  </a:lnTo>
                  <a:lnTo>
                    <a:pt x="0" y="16306"/>
                  </a:lnTo>
                  <a:lnTo>
                    <a:pt x="17135" y="0"/>
                  </a:lnTo>
                  <a:lnTo>
                    <a:pt x="88005" y="5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3074926" y="4119024"/>
              <a:ext cx="2132" cy="13976"/>
            </a:xfrm>
            <a:custGeom>
              <a:avLst/>
              <a:gdLst/>
              <a:ahLst/>
              <a:cxnLst/>
              <a:rect l="l" t="t" r="r" b="b"/>
              <a:pathLst>
                <a:path w="2132" h="13976" extrusionOk="0">
                  <a:moveTo>
                    <a:pt x="1027" y="13977"/>
                  </a:moveTo>
                  <a:lnTo>
                    <a:pt x="1027" y="13977"/>
                  </a:lnTo>
                  <a:cubicBezTo>
                    <a:pt x="474" y="13977"/>
                    <a:pt x="0" y="13502"/>
                    <a:pt x="0" y="12950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105" y="0"/>
                  </a:cubicBezTo>
                  <a:lnTo>
                    <a:pt x="1105" y="0"/>
                  </a:lnTo>
                  <a:cubicBezTo>
                    <a:pt x="1658" y="0"/>
                    <a:pt x="2132" y="474"/>
                    <a:pt x="2132" y="1027"/>
                  </a:cubicBezTo>
                  <a:lnTo>
                    <a:pt x="2132" y="12950"/>
                  </a:lnTo>
                  <a:cubicBezTo>
                    <a:pt x="2093" y="13502"/>
                    <a:pt x="1619" y="13977"/>
                    <a:pt x="1027" y="139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3059884" y="4118945"/>
              <a:ext cx="2132" cy="13976"/>
            </a:xfrm>
            <a:custGeom>
              <a:avLst/>
              <a:gdLst/>
              <a:ahLst/>
              <a:cxnLst/>
              <a:rect l="l" t="t" r="r" b="b"/>
              <a:pathLst>
                <a:path w="2132" h="13976" extrusionOk="0">
                  <a:moveTo>
                    <a:pt x="1027" y="13977"/>
                  </a:moveTo>
                  <a:lnTo>
                    <a:pt x="1027" y="13977"/>
                  </a:lnTo>
                  <a:cubicBezTo>
                    <a:pt x="474" y="13977"/>
                    <a:pt x="0" y="13503"/>
                    <a:pt x="0" y="12950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105" y="0"/>
                  </a:cubicBezTo>
                  <a:lnTo>
                    <a:pt x="1105" y="0"/>
                  </a:lnTo>
                  <a:cubicBezTo>
                    <a:pt x="1658" y="0"/>
                    <a:pt x="2132" y="474"/>
                    <a:pt x="2132" y="1027"/>
                  </a:cubicBezTo>
                  <a:lnTo>
                    <a:pt x="2132" y="12950"/>
                  </a:lnTo>
                  <a:cubicBezTo>
                    <a:pt x="2093" y="13503"/>
                    <a:pt x="1619" y="13977"/>
                    <a:pt x="1027" y="139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3044841" y="4118866"/>
              <a:ext cx="2132" cy="13976"/>
            </a:xfrm>
            <a:custGeom>
              <a:avLst/>
              <a:gdLst/>
              <a:ahLst/>
              <a:cxnLst/>
              <a:rect l="l" t="t" r="r" b="b"/>
              <a:pathLst>
                <a:path w="2132" h="13976" extrusionOk="0">
                  <a:moveTo>
                    <a:pt x="1027" y="13977"/>
                  </a:moveTo>
                  <a:lnTo>
                    <a:pt x="1027" y="13977"/>
                  </a:lnTo>
                  <a:cubicBezTo>
                    <a:pt x="474" y="13977"/>
                    <a:pt x="0" y="13503"/>
                    <a:pt x="0" y="12950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106" y="0"/>
                  </a:cubicBezTo>
                  <a:lnTo>
                    <a:pt x="1106" y="0"/>
                  </a:lnTo>
                  <a:cubicBezTo>
                    <a:pt x="1658" y="0"/>
                    <a:pt x="2132" y="474"/>
                    <a:pt x="2132" y="1027"/>
                  </a:cubicBezTo>
                  <a:lnTo>
                    <a:pt x="2132" y="12950"/>
                  </a:lnTo>
                  <a:cubicBezTo>
                    <a:pt x="2093" y="13503"/>
                    <a:pt x="1619" y="13977"/>
                    <a:pt x="1027" y="139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3029799" y="4118787"/>
              <a:ext cx="2132" cy="13976"/>
            </a:xfrm>
            <a:custGeom>
              <a:avLst/>
              <a:gdLst/>
              <a:ahLst/>
              <a:cxnLst/>
              <a:rect l="l" t="t" r="r" b="b"/>
              <a:pathLst>
                <a:path w="2132" h="13976" extrusionOk="0">
                  <a:moveTo>
                    <a:pt x="1027" y="13977"/>
                  </a:moveTo>
                  <a:lnTo>
                    <a:pt x="1027" y="13977"/>
                  </a:lnTo>
                  <a:cubicBezTo>
                    <a:pt x="474" y="13977"/>
                    <a:pt x="0" y="13503"/>
                    <a:pt x="0" y="12950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105" y="0"/>
                  </a:cubicBezTo>
                  <a:lnTo>
                    <a:pt x="1105" y="0"/>
                  </a:lnTo>
                  <a:cubicBezTo>
                    <a:pt x="1658" y="0"/>
                    <a:pt x="2132" y="474"/>
                    <a:pt x="2132" y="1027"/>
                  </a:cubicBezTo>
                  <a:lnTo>
                    <a:pt x="2132" y="12950"/>
                  </a:lnTo>
                  <a:cubicBezTo>
                    <a:pt x="2093" y="13503"/>
                    <a:pt x="1619" y="13977"/>
                    <a:pt x="1027" y="139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3014756" y="4118708"/>
              <a:ext cx="2132" cy="13976"/>
            </a:xfrm>
            <a:custGeom>
              <a:avLst/>
              <a:gdLst/>
              <a:ahLst/>
              <a:cxnLst/>
              <a:rect l="l" t="t" r="r" b="b"/>
              <a:pathLst>
                <a:path w="2132" h="13976" extrusionOk="0">
                  <a:moveTo>
                    <a:pt x="1027" y="13977"/>
                  </a:moveTo>
                  <a:lnTo>
                    <a:pt x="1027" y="13977"/>
                  </a:lnTo>
                  <a:cubicBezTo>
                    <a:pt x="474" y="13977"/>
                    <a:pt x="0" y="13503"/>
                    <a:pt x="0" y="12950"/>
                  </a:cubicBezTo>
                  <a:lnTo>
                    <a:pt x="0" y="1027"/>
                  </a:lnTo>
                  <a:cubicBezTo>
                    <a:pt x="79" y="474"/>
                    <a:pt x="513" y="0"/>
                    <a:pt x="1105" y="0"/>
                  </a:cubicBezTo>
                  <a:lnTo>
                    <a:pt x="1105" y="0"/>
                  </a:lnTo>
                  <a:cubicBezTo>
                    <a:pt x="1658" y="0"/>
                    <a:pt x="2132" y="474"/>
                    <a:pt x="2132" y="1027"/>
                  </a:cubicBezTo>
                  <a:lnTo>
                    <a:pt x="2132" y="12950"/>
                  </a:lnTo>
                  <a:cubicBezTo>
                    <a:pt x="2053" y="13503"/>
                    <a:pt x="1619" y="13977"/>
                    <a:pt x="1027" y="139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2947895" y="4125607"/>
              <a:ext cx="42950" cy="31793"/>
            </a:xfrm>
            <a:custGeom>
              <a:avLst/>
              <a:gdLst/>
              <a:ahLst/>
              <a:cxnLst/>
              <a:rect l="l" t="t" r="r" b="b"/>
              <a:pathLst>
                <a:path w="42950" h="31793" extrusionOk="0">
                  <a:moveTo>
                    <a:pt x="13363" y="31793"/>
                  </a:moveTo>
                  <a:cubicBezTo>
                    <a:pt x="13047" y="31793"/>
                    <a:pt x="12692" y="31635"/>
                    <a:pt x="12495" y="31359"/>
                  </a:cubicBezTo>
                  <a:lnTo>
                    <a:pt x="176" y="13434"/>
                  </a:lnTo>
                  <a:cubicBezTo>
                    <a:pt x="-140" y="12960"/>
                    <a:pt x="-21" y="12329"/>
                    <a:pt x="453" y="12013"/>
                  </a:cubicBezTo>
                  <a:cubicBezTo>
                    <a:pt x="926" y="11697"/>
                    <a:pt x="1558" y="11815"/>
                    <a:pt x="1874" y="12289"/>
                  </a:cubicBezTo>
                  <a:lnTo>
                    <a:pt x="12495" y="27726"/>
                  </a:lnTo>
                  <a:lnTo>
                    <a:pt x="13521" y="10710"/>
                  </a:lnTo>
                  <a:cubicBezTo>
                    <a:pt x="13521" y="10276"/>
                    <a:pt x="13837" y="9920"/>
                    <a:pt x="14271" y="9762"/>
                  </a:cubicBezTo>
                  <a:cubicBezTo>
                    <a:pt x="14666" y="9644"/>
                    <a:pt x="15140" y="9762"/>
                    <a:pt x="15377" y="10118"/>
                  </a:cubicBezTo>
                  <a:lnTo>
                    <a:pt x="24260" y="21923"/>
                  </a:lnTo>
                  <a:lnTo>
                    <a:pt x="27300" y="5498"/>
                  </a:lnTo>
                  <a:cubicBezTo>
                    <a:pt x="27379" y="5143"/>
                    <a:pt x="27656" y="4827"/>
                    <a:pt x="28011" y="4709"/>
                  </a:cubicBezTo>
                  <a:cubicBezTo>
                    <a:pt x="28366" y="4590"/>
                    <a:pt x="28761" y="4709"/>
                    <a:pt x="29038" y="4945"/>
                  </a:cubicBezTo>
                  <a:lnTo>
                    <a:pt x="40448" y="16237"/>
                  </a:lnTo>
                  <a:lnTo>
                    <a:pt x="38158" y="1195"/>
                  </a:lnTo>
                  <a:cubicBezTo>
                    <a:pt x="38079" y="642"/>
                    <a:pt x="38474" y="89"/>
                    <a:pt x="39026" y="10"/>
                  </a:cubicBezTo>
                  <a:cubicBezTo>
                    <a:pt x="39579" y="-69"/>
                    <a:pt x="40132" y="326"/>
                    <a:pt x="40211" y="879"/>
                  </a:cubicBezTo>
                  <a:lnTo>
                    <a:pt x="42935" y="19001"/>
                  </a:lnTo>
                  <a:cubicBezTo>
                    <a:pt x="43014" y="19435"/>
                    <a:pt x="42777" y="19869"/>
                    <a:pt x="42382" y="20067"/>
                  </a:cubicBezTo>
                  <a:cubicBezTo>
                    <a:pt x="41988" y="20264"/>
                    <a:pt x="41514" y="20186"/>
                    <a:pt x="41198" y="19869"/>
                  </a:cubicBezTo>
                  <a:lnTo>
                    <a:pt x="28959" y="7788"/>
                  </a:lnTo>
                  <a:lnTo>
                    <a:pt x="25839" y="24608"/>
                  </a:lnTo>
                  <a:cubicBezTo>
                    <a:pt x="25761" y="25002"/>
                    <a:pt x="25445" y="25318"/>
                    <a:pt x="25050" y="25437"/>
                  </a:cubicBezTo>
                  <a:cubicBezTo>
                    <a:pt x="24655" y="25516"/>
                    <a:pt x="24221" y="25397"/>
                    <a:pt x="23984" y="25042"/>
                  </a:cubicBezTo>
                  <a:lnTo>
                    <a:pt x="15377" y="13592"/>
                  </a:lnTo>
                  <a:lnTo>
                    <a:pt x="14311" y="30806"/>
                  </a:lnTo>
                  <a:cubicBezTo>
                    <a:pt x="14311" y="31240"/>
                    <a:pt x="13995" y="31635"/>
                    <a:pt x="13561" y="31754"/>
                  </a:cubicBezTo>
                  <a:cubicBezTo>
                    <a:pt x="13482" y="31754"/>
                    <a:pt x="13363" y="31754"/>
                    <a:pt x="13284" y="317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3018941" y="4142871"/>
              <a:ext cx="24320" cy="28663"/>
            </a:xfrm>
            <a:custGeom>
              <a:avLst/>
              <a:gdLst/>
              <a:ahLst/>
              <a:cxnLst/>
              <a:rect l="l" t="t" r="r" b="b"/>
              <a:pathLst>
                <a:path w="24320" h="28663" extrusionOk="0">
                  <a:moveTo>
                    <a:pt x="18991" y="28624"/>
                  </a:moveTo>
                  <a:lnTo>
                    <a:pt x="24321" y="28663"/>
                  </a:lnTo>
                  <a:lnTo>
                    <a:pt x="5330" y="0"/>
                  </a:lnTo>
                  <a:lnTo>
                    <a:pt x="0" y="0"/>
                  </a:lnTo>
                  <a:lnTo>
                    <a:pt x="18991" y="286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3037142" y="4142950"/>
              <a:ext cx="24439" cy="28821"/>
            </a:xfrm>
            <a:custGeom>
              <a:avLst/>
              <a:gdLst/>
              <a:ahLst/>
              <a:cxnLst/>
              <a:rect l="l" t="t" r="r" b="b"/>
              <a:pathLst>
                <a:path w="24439" h="28821" extrusionOk="0">
                  <a:moveTo>
                    <a:pt x="19109" y="28822"/>
                  </a:moveTo>
                  <a:lnTo>
                    <a:pt x="24439" y="28822"/>
                  </a:lnTo>
                  <a:lnTo>
                    <a:pt x="5330" y="40"/>
                  </a:lnTo>
                  <a:lnTo>
                    <a:pt x="0" y="0"/>
                  </a:lnTo>
                  <a:lnTo>
                    <a:pt x="19109" y="2882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2999990" y="4142753"/>
              <a:ext cx="24320" cy="28703"/>
            </a:xfrm>
            <a:custGeom>
              <a:avLst/>
              <a:gdLst/>
              <a:ahLst/>
              <a:cxnLst/>
              <a:rect l="l" t="t" r="r" b="b"/>
              <a:pathLst>
                <a:path w="24320" h="28703" extrusionOk="0">
                  <a:moveTo>
                    <a:pt x="18991" y="28664"/>
                  </a:moveTo>
                  <a:lnTo>
                    <a:pt x="24321" y="28703"/>
                  </a:lnTo>
                  <a:lnTo>
                    <a:pt x="5330" y="40"/>
                  </a:lnTo>
                  <a:lnTo>
                    <a:pt x="0" y="0"/>
                  </a:lnTo>
                  <a:lnTo>
                    <a:pt x="18991" y="2866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3017085" y="4092255"/>
              <a:ext cx="63447" cy="22149"/>
            </a:xfrm>
            <a:custGeom>
              <a:avLst/>
              <a:gdLst/>
              <a:ahLst/>
              <a:cxnLst/>
              <a:rect l="l" t="t" r="r" b="b"/>
              <a:pathLst>
                <a:path w="63447" h="22149" extrusionOk="0">
                  <a:moveTo>
                    <a:pt x="63329" y="22149"/>
                  </a:moveTo>
                  <a:lnTo>
                    <a:pt x="553" y="21636"/>
                  </a:lnTo>
                  <a:lnTo>
                    <a:pt x="0" y="0"/>
                  </a:lnTo>
                  <a:lnTo>
                    <a:pt x="63447" y="592"/>
                  </a:lnTo>
                  <a:lnTo>
                    <a:pt x="63329" y="2214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3017085" y="4092255"/>
              <a:ext cx="63447" cy="8133"/>
            </a:xfrm>
            <a:custGeom>
              <a:avLst/>
              <a:gdLst/>
              <a:ahLst/>
              <a:cxnLst/>
              <a:rect l="l" t="t" r="r" b="b"/>
              <a:pathLst>
                <a:path w="63447" h="8133" extrusionOk="0">
                  <a:moveTo>
                    <a:pt x="63408" y="8133"/>
                  </a:moveTo>
                  <a:lnTo>
                    <a:pt x="197" y="7857"/>
                  </a:lnTo>
                  <a:lnTo>
                    <a:pt x="0" y="0"/>
                  </a:lnTo>
                  <a:lnTo>
                    <a:pt x="63447" y="316"/>
                  </a:lnTo>
                  <a:lnTo>
                    <a:pt x="63408" y="8133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2938516" y="4173825"/>
              <a:ext cx="2092" cy="12515"/>
            </a:xfrm>
            <a:custGeom>
              <a:avLst/>
              <a:gdLst/>
              <a:ahLst/>
              <a:cxnLst/>
              <a:rect l="l" t="t" r="r" b="b"/>
              <a:pathLst>
                <a:path w="2092" h="12515" extrusionOk="0">
                  <a:moveTo>
                    <a:pt x="1027" y="12515"/>
                  </a:moveTo>
                  <a:lnTo>
                    <a:pt x="1027" y="12515"/>
                  </a:lnTo>
                  <a:cubicBezTo>
                    <a:pt x="474" y="12515"/>
                    <a:pt x="0" y="12042"/>
                    <a:pt x="0" y="11489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066" y="0"/>
                  </a:cubicBezTo>
                  <a:lnTo>
                    <a:pt x="1066" y="0"/>
                  </a:lnTo>
                  <a:cubicBezTo>
                    <a:pt x="1619" y="0"/>
                    <a:pt x="2093" y="474"/>
                    <a:pt x="2093" y="1027"/>
                  </a:cubicBezTo>
                  <a:lnTo>
                    <a:pt x="2093" y="11489"/>
                  </a:lnTo>
                  <a:cubicBezTo>
                    <a:pt x="2053" y="12042"/>
                    <a:pt x="1579" y="12515"/>
                    <a:pt x="1027" y="12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2956876" y="4173865"/>
              <a:ext cx="2092" cy="12515"/>
            </a:xfrm>
            <a:custGeom>
              <a:avLst/>
              <a:gdLst/>
              <a:ahLst/>
              <a:cxnLst/>
              <a:rect l="l" t="t" r="r" b="b"/>
              <a:pathLst>
                <a:path w="2092" h="12515" extrusionOk="0">
                  <a:moveTo>
                    <a:pt x="1027" y="12515"/>
                  </a:moveTo>
                  <a:lnTo>
                    <a:pt x="1027" y="12515"/>
                  </a:lnTo>
                  <a:cubicBezTo>
                    <a:pt x="474" y="12515"/>
                    <a:pt x="0" y="12042"/>
                    <a:pt x="0" y="11489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066" y="0"/>
                  </a:cubicBezTo>
                  <a:lnTo>
                    <a:pt x="1066" y="0"/>
                  </a:lnTo>
                  <a:cubicBezTo>
                    <a:pt x="1619" y="0"/>
                    <a:pt x="2093" y="474"/>
                    <a:pt x="2093" y="1027"/>
                  </a:cubicBezTo>
                  <a:lnTo>
                    <a:pt x="2093" y="11489"/>
                  </a:lnTo>
                  <a:cubicBezTo>
                    <a:pt x="2053" y="12042"/>
                    <a:pt x="1579" y="12515"/>
                    <a:pt x="1027" y="12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2975274" y="4173944"/>
              <a:ext cx="2092" cy="12515"/>
            </a:xfrm>
            <a:custGeom>
              <a:avLst/>
              <a:gdLst/>
              <a:ahLst/>
              <a:cxnLst/>
              <a:rect l="l" t="t" r="r" b="b"/>
              <a:pathLst>
                <a:path w="2092" h="12515" extrusionOk="0">
                  <a:moveTo>
                    <a:pt x="1027" y="12515"/>
                  </a:moveTo>
                  <a:lnTo>
                    <a:pt x="1027" y="12515"/>
                  </a:lnTo>
                  <a:cubicBezTo>
                    <a:pt x="474" y="12515"/>
                    <a:pt x="0" y="12042"/>
                    <a:pt x="0" y="11489"/>
                  </a:cubicBezTo>
                  <a:lnTo>
                    <a:pt x="0" y="1026"/>
                  </a:lnTo>
                  <a:cubicBezTo>
                    <a:pt x="39" y="474"/>
                    <a:pt x="513" y="0"/>
                    <a:pt x="1066" y="0"/>
                  </a:cubicBezTo>
                  <a:lnTo>
                    <a:pt x="1066" y="0"/>
                  </a:lnTo>
                  <a:cubicBezTo>
                    <a:pt x="1619" y="0"/>
                    <a:pt x="2093" y="474"/>
                    <a:pt x="2093" y="1026"/>
                  </a:cubicBezTo>
                  <a:lnTo>
                    <a:pt x="2093" y="11489"/>
                  </a:lnTo>
                  <a:cubicBezTo>
                    <a:pt x="2053" y="12042"/>
                    <a:pt x="1579" y="12515"/>
                    <a:pt x="1027" y="12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2993633" y="4174022"/>
              <a:ext cx="2092" cy="12515"/>
            </a:xfrm>
            <a:custGeom>
              <a:avLst/>
              <a:gdLst/>
              <a:ahLst/>
              <a:cxnLst/>
              <a:rect l="l" t="t" r="r" b="b"/>
              <a:pathLst>
                <a:path w="2092" h="12515" extrusionOk="0">
                  <a:moveTo>
                    <a:pt x="1027" y="12516"/>
                  </a:moveTo>
                  <a:lnTo>
                    <a:pt x="1027" y="12516"/>
                  </a:lnTo>
                  <a:cubicBezTo>
                    <a:pt x="474" y="12516"/>
                    <a:pt x="0" y="12042"/>
                    <a:pt x="0" y="11489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066" y="0"/>
                  </a:cubicBezTo>
                  <a:lnTo>
                    <a:pt x="1066" y="0"/>
                  </a:lnTo>
                  <a:cubicBezTo>
                    <a:pt x="1619" y="0"/>
                    <a:pt x="2093" y="474"/>
                    <a:pt x="2093" y="1027"/>
                  </a:cubicBezTo>
                  <a:lnTo>
                    <a:pt x="2093" y="11489"/>
                  </a:lnTo>
                  <a:cubicBezTo>
                    <a:pt x="2053" y="12042"/>
                    <a:pt x="1579" y="12516"/>
                    <a:pt x="1027" y="12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3011992" y="4174101"/>
              <a:ext cx="2092" cy="12515"/>
            </a:xfrm>
            <a:custGeom>
              <a:avLst/>
              <a:gdLst/>
              <a:ahLst/>
              <a:cxnLst/>
              <a:rect l="l" t="t" r="r" b="b"/>
              <a:pathLst>
                <a:path w="2092" h="12515" extrusionOk="0">
                  <a:moveTo>
                    <a:pt x="1027" y="12516"/>
                  </a:moveTo>
                  <a:lnTo>
                    <a:pt x="1027" y="12516"/>
                  </a:lnTo>
                  <a:cubicBezTo>
                    <a:pt x="474" y="12516"/>
                    <a:pt x="0" y="12042"/>
                    <a:pt x="0" y="11489"/>
                  </a:cubicBezTo>
                  <a:lnTo>
                    <a:pt x="0" y="1027"/>
                  </a:lnTo>
                  <a:cubicBezTo>
                    <a:pt x="39" y="474"/>
                    <a:pt x="632" y="0"/>
                    <a:pt x="1066" y="0"/>
                  </a:cubicBezTo>
                  <a:cubicBezTo>
                    <a:pt x="1619" y="0"/>
                    <a:pt x="2093" y="474"/>
                    <a:pt x="2093" y="1027"/>
                  </a:cubicBezTo>
                  <a:lnTo>
                    <a:pt x="2093" y="11489"/>
                  </a:lnTo>
                  <a:cubicBezTo>
                    <a:pt x="2053" y="12042"/>
                    <a:pt x="1579" y="12516"/>
                    <a:pt x="1027" y="12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3030351" y="4174133"/>
              <a:ext cx="2092" cy="12523"/>
            </a:xfrm>
            <a:custGeom>
              <a:avLst/>
              <a:gdLst/>
              <a:ahLst/>
              <a:cxnLst/>
              <a:rect l="l" t="t" r="r" b="b"/>
              <a:pathLst>
                <a:path w="2092" h="12523" extrusionOk="0">
                  <a:moveTo>
                    <a:pt x="1027" y="12524"/>
                  </a:moveTo>
                  <a:lnTo>
                    <a:pt x="1027" y="12524"/>
                  </a:lnTo>
                  <a:cubicBezTo>
                    <a:pt x="474" y="12524"/>
                    <a:pt x="0" y="12050"/>
                    <a:pt x="0" y="11497"/>
                  </a:cubicBezTo>
                  <a:lnTo>
                    <a:pt x="0" y="1034"/>
                  </a:lnTo>
                  <a:cubicBezTo>
                    <a:pt x="39" y="481"/>
                    <a:pt x="513" y="-71"/>
                    <a:pt x="1066" y="8"/>
                  </a:cubicBezTo>
                  <a:cubicBezTo>
                    <a:pt x="1619" y="8"/>
                    <a:pt x="2093" y="481"/>
                    <a:pt x="2093" y="1034"/>
                  </a:cubicBezTo>
                  <a:lnTo>
                    <a:pt x="2093" y="11497"/>
                  </a:lnTo>
                  <a:cubicBezTo>
                    <a:pt x="2053" y="12050"/>
                    <a:pt x="1579" y="12524"/>
                    <a:pt x="1027" y="12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3048750" y="4174220"/>
              <a:ext cx="2092" cy="12515"/>
            </a:xfrm>
            <a:custGeom>
              <a:avLst/>
              <a:gdLst/>
              <a:ahLst/>
              <a:cxnLst/>
              <a:rect l="l" t="t" r="r" b="b"/>
              <a:pathLst>
                <a:path w="2092" h="12515" extrusionOk="0">
                  <a:moveTo>
                    <a:pt x="1027" y="12516"/>
                  </a:moveTo>
                  <a:lnTo>
                    <a:pt x="1027" y="12516"/>
                  </a:lnTo>
                  <a:cubicBezTo>
                    <a:pt x="474" y="12516"/>
                    <a:pt x="0" y="12042"/>
                    <a:pt x="0" y="11489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066" y="0"/>
                  </a:cubicBezTo>
                  <a:lnTo>
                    <a:pt x="1066" y="0"/>
                  </a:lnTo>
                  <a:cubicBezTo>
                    <a:pt x="1619" y="0"/>
                    <a:pt x="2093" y="474"/>
                    <a:pt x="2093" y="1027"/>
                  </a:cubicBezTo>
                  <a:lnTo>
                    <a:pt x="2093" y="11489"/>
                  </a:lnTo>
                  <a:cubicBezTo>
                    <a:pt x="2053" y="12042"/>
                    <a:pt x="1579" y="12516"/>
                    <a:pt x="1027" y="12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3067109" y="4174299"/>
              <a:ext cx="2092" cy="12515"/>
            </a:xfrm>
            <a:custGeom>
              <a:avLst/>
              <a:gdLst/>
              <a:ahLst/>
              <a:cxnLst/>
              <a:rect l="l" t="t" r="r" b="b"/>
              <a:pathLst>
                <a:path w="2092" h="12515" extrusionOk="0">
                  <a:moveTo>
                    <a:pt x="1027" y="12515"/>
                  </a:moveTo>
                  <a:lnTo>
                    <a:pt x="1027" y="12515"/>
                  </a:lnTo>
                  <a:cubicBezTo>
                    <a:pt x="474" y="12515"/>
                    <a:pt x="0" y="12042"/>
                    <a:pt x="0" y="11489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066" y="0"/>
                  </a:cubicBezTo>
                  <a:lnTo>
                    <a:pt x="1066" y="0"/>
                  </a:lnTo>
                  <a:cubicBezTo>
                    <a:pt x="1619" y="0"/>
                    <a:pt x="2093" y="474"/>
                    <a:pt x="2093" y="1027"/>
                  </a:cubicBezTo>
                  <a:lnTo>
                    <a:pt x="2093" y="11489"/>
                  </a:lnTo>
                  <a:cubicBezTo>
                    <a:pt x="2053" y="12042"/>
                    <a:pt x="1579" y="12515"/>
                    <a:pt x="1027" y="12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3085468" y="4174378"/>
              <a:ext cx="2092" cy="12515"/>
            </a:xfrm>
            <a:custGeom>
              <a:avLst/>
              <a:gdLst/>
              <a:ahLst/>
              <a:cxnLst/>
              <a:rect l="l" t="t" r="r" b="b"/>
              <a:pathLst>
                <a:path w="2092" h="12515" extrusionOk="0">
                  <a:moveTo>
                    <a:pt x="1027" y="12515"/>
                  </a:moveTo>
                  <a:lnTo>
                    <a:pt x="1027" y="12515"/>
                  </a:lnTo>
                  <a:cubicBezTo>
                    <a:pt x="474" y="12515"/>
                    <a:pt x="0" y="12042"/>
                    <a:pt x="0" y="11489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066" y="0"/>
                  </a:cubicBezTo>
                  <a:lnTo>
                    <a:pt x="1066" y="0"/>
                  </a:lnTo>
                  <a:cubicBezTo>
                    <a:pt x="1619" y="0"/>
                    <a:pt x="2093" y="474"/>
                    <a:pt x="2093" y="1027"/>
                  </a:cubicBezTo>
                  <a:lnTo>
                    <a:pt x="2093" y="11489"/>
                  </a:lnTo>
                  <a:cubicBezTo>
                    <a:pt x="2053" y="12042"/>
                    <a:pt x="1579" y="12515"/>
                    <a:pt x="1027" y="12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3008675" y="3701701"/>
              <a:ext cx="16269" cy="368681"/>
            </a:xfrm>
            <a:custGeom>
              <a:avLst/>
              <a:gdLst/>
              <a:ahLst/>
              <a:cxnLst/>
              <a:rect l="l" t="t" r="r" b="b"/>
              <a:pathLst>
                <a:path w="16269" h="368681" extrusionOk="0">
                  <a:moveTo>
                    <a:pt x="2094" y="368681"/>
                  </a:moveTo>
                  <a:lnTo>
                    <a:pt x="2015" y="368681"/>
                  </a:lnTo>
                  <a:cubicBezTo>
                    <a:pt x="870" y="368681"/>
                    <a:pt x="-38" y="367694"/>
                    <a:pt x="1" y="366550"/>
                  </a:cubicBezTo>
                  <a:lnTo>
                    <a:pt x="12122" y="2014"/>
                  </a:lnTo>
                  <a:cubicBezTo>
                    <a:pt x="12122" y="868"/>
                    <a:pt x="13030" y="79"/>
                    <a:pt x="14254" y="0"/>
                  </a:cubicBezTo>
                  <a:cubicBezTo>
                    <a:pt x="15399" y="0"/>
                    <a:pt x="16307" y="987"/>
                    <a:pt x="16268" y="2132"/>
                  </a:cubicBezTo>
                  <a:lnTo>
                    <a:pt x="4147" y="366668"/>
                  </a:lnTo>
                  <a:cubicBezTo>
                    <a:pt x="4147" y="367773"/>
                    <a:pt x="3199" y="368681"/>
                    <a:pt x="2094" y="3686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3013293" y="3675322"/>
              <a:ext cx="23775" cy="30642"/>
            </a:xfrm>
            <a:custGeom>
              <a:avLst/>
              <a:gdLst/>
              <a:ahLst/>
              <a:cxnLst/>
              <a:rect l="l" t="t" r="r" b="b"/>
              <a:pathLst>
                <a:path w="23775" h="30642" extrusionOk="0">
                  <a:moveTo>
                    <a:pt x="1029" y="30643"/>
                  </a:moveTo>
                  <a:cubicBezTo>
                    <a:pt x="516" y="30643"/>
                    <a:pt x="42" y="30248"/>
                    <a:pt x="2" y="29695"/>
                  </a:cubicBezTo>
                  <a:cubicBezTo>
                    <a:pt x="-37" y="29142"/>
                    <a:pt x="397" y="28629"/>
                    <a:pt x="950" y="28589"/>
                  </a:cubicBezTo>
                  <a:cubicBezTo>
                    <a:pt x="15795" y="27366"/>
                    <a:pt x="19743" y="9717"/>
                    <a:pt x="21204" y="3045"/>
                  </a:cubicBezTo>
                  <a:cubicBezTo>
                    <a:pt x="21441" y="1979"/>
                    <a:pt x="21639" y="1189"/>
                    <a:pt x="21757" y="715"/>
                  </a:cubicBezTo>
                  <a:cubicBezTo>
                    <a:pt x="21915" y="162"/>
                    <a:pt x="22507" y="-114"/>
                    <a:pt x="23060" y="44"/>
                  </a:cubicBezTo>
                  <a:cubicBezTo>
                    <a:pt x="23613" y="202"/>
                    <a:pt x="23889" y="794"/>
                    <a:pt x="23731" y="1347"/>
                  </a:cubicBezTo>
                  <a:cubicBezTo>
                    <a:pt x="23573" y="1781"/>
                    <a:pt x="23415" y="2532"/>
                    <a:pt x="23218" y="3479"/>
                  </a:cubicBezTo>
                  <a:cubicBezTo>
                    <a:pt x="21639" y="10546"/>
                    <a:pt x="17493" y="29300"/>
                    <a:pt x="1108" y="30643"/>
                  </a:cubicBezTo>
                  <a:cubicBezTo>
                    <a:pt x="1108" y="30643"/>
                    <a:pt x="1069" y="30643"/>
                    <a:pt x="1029" y="306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2995568" y="4068527"/>
              <a:ext cx="118998" cy="2487"/>
            </a:xfrm>
            <a:custGeom>
              <a:avLst/>
              <a:gdLst/>
              <a:ahLst/>
              <a:cxnLst/>
              <a:rect l="l" t="t" r="r" b="b"/>
              <a:pathLst>
                <a:path w="118998" h="2487" extrusionOk="0">
                  <a:moveTo>
                    <a:pt x="117972" y="2487"/>
                  </a:moveTo>
                  <a:lnTo>
                    <a:pt x="117972" y="2487"/>
                  </a:lnTo>
                  <a:lnTo>
                    <a:pt x="1027" y="2053"/>
                  </a:lnTo>
                  <a:cubicBezTo>
                    <a:pt x="474" y="2053"/>
                    <a:pt x="0" y="1579"/>
                    <a:pt x="0" y="1027"/>
                  </a:cubicBezTo>
                  <a:cubicBezTo>
                    <a:pt x="0" y="474"/>
                    <a:pt x="474" y="0"/>
                    <a:pt x="1027" y="0"/>
                  </a:cubicBezTo>
                  <a:lnTo>
                    <a:pt x="1027" y="0"/>
                  </a:lnTo>
                  <a:lnTo>
                    <a:pt x="117972" y="434"/>
                  </a:lnTo>
                  <a:cubicBezTo>
                    <a:pt x="118525" y="434"/>
                    <a:pt x="118998" y="908"/>
                    <a:pt x="118998" y="1461"/>
                  </a:cubicBezTo>
                  <a:cubicBezTo>
                    <a:pt x="118998" y="2014"/>
                    <a:pt x="118525" y="2487"/>
                    <a:pt x="117972" y="24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6" name="Google Shape;906;p32"/>
            <p:cNvGrpSpPr/>
            <p:nvPr/>
          </p:nvGrpSpPr>
          <p:grpSpPr>
            <a:xfrm>
              <a:off x="3091351" y="4108285"/>
              <a:ext cx="181695" cy="79555"/>
              <a:chOff x="3091351" y="4108285"/>
              <a:chExt cx="181695" cy="79555"/>
            </a:xfrm>
          </p:grpSpPr>
          <p:sp>
            <p:nvSpPr>
              <p:cNvPr id="907" name="Google Shape;907;p32"/>
              <p:cNvSpPr/>
              <p:nvPr/>
            </p:nvSpPr>
            <p:spPr>
              <a:xfrm>
                <a:off x="3091351" y="4108285"/>
                <a:ext cx="180392" cy="64473"/>
              </a:xfrm>
              <a:custGeom>
                <a:avLst/>
                <a:gdLst/>
                <a:ahLst/>
                <a:cxnLst/>
                <a:rect l="l" t="t" r="r" b="b"/>
                <a:pathLst>
                  <a:path w="180392" h="64473" extrusionOk="0">
                    <a:moveTo>
                      <a:pt x="162428" y="0"/>
                    </a:moveTo>
                    <a:lnTo>
                      <a:pt x="87215" y="1737"/>
                    </a:lnTo>
                    <a:lnTo>
                      <a:pt x="62934" y="26650"/>
                    </a:lnTo>
                    <a:lnTo>
                      <a:pt x="38653" y="35415"/>
                    </a:lnTo>
                    <a:cubicBezTo>
                      <a:pt x="22781" y="41140"/>
                      <a:pt x="9357" y="51247"/>
                      <a:pt x="0" y="64474"/>
                    </a:cubicBezTo>
                    <a:lnTo>
                      <a:pt x="180393" y="60841"/>
                    </a:lnTo>
                    <a:lnTo>
                      <a:pt x="1623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32"/>
              <p:cNvSpPr/>
              <p:nvPr/>
            </p:nvSpPr>
            <p:spPr>
              <a:xfrm>
                <a:off x="3091390" y="4169126"/>
                <a:ext cx="181656" cy="18714"/>
              </a:xfrm>
              <a:custGeom>
                <a:avLst/>
                <a:gdLst/>
                <a:ahLst/>
                <a:cxnLst/>
                <a:rect l="l" t="t" r="r" b="b"/>
                <a:pathLst>
                  <a:path w="181656" h="18714" extrusionOk="0">
                    <a:moveTo>
                      <a:pt x="0" y="3633"/>
                    </a:moveTo>
                    <a:lnTo>
                      <a:pt x="276" y="18714"/>
                    </a:lnTo>
                    <a:lnTo>
                      <a:pt x="181656" y="17412"/>
                    </a:lnTo>
                    <a:lnTo>
                      <a:pt x="180393" y="0"/>
                    </a:lnTo>
                    <a:lnTo>
                      <a:pt x="0" y="363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09" name="Google Shape;909;p32"/>
            <p:cNvSpPr/>
            <p:nvPr/>
          </p:nvSpPr>
          <p:spPr>
            <a:xfrm>
              <a:off x="3160957" y="4108285"/>
              <a:ext cx="97875" cy="19582"/>
            </a:xfrm>
            <a:custGeom>
              <a:avLst/>
              <a:gdLst/>
              <a:ahLst/>
              <a:cxnLst/>
              <a:rect l="l" t="t" r="r" b="b"/>
              <a:pathLst>
                <a:path w="97875" h="19582" extrusionOk="0">
                  <a:moveTo>
                    <a:pt x="92822" y="0"/>
                  </a:moveTo>
                  <a:lnTo>
                    <a:pt x="97876" y="17016"/>
                  </a:lnTo>
                  <a:lnTo>
                    <a:pt x="0" y="19583"/>
                  </a:lnTo>
                  <a:lnTo>
                    <a:pt x="17609" y="1737"/>
                  </a:lnTo>
                  <a:lnTo>
                    <a:pt x="928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0" name="Google Shape;910;p32"/>
            <p:cNvGrpSpPr/>
            <p:nvPr/>
          </p:nvGrpSpPr>
          <p:grpSpPr>
            <a:xfrm>
              <a:off x="3182120" y="4113457"/>
              <a:ext cx="66210" cy="16385"/>
              <a:chOff x="3182120" y="4113457"/>
              <a:chExt cx="66210" cy="16385"/>
            </a:xfrm>
          </p:grpSpPr>
          <p:sp>
            <p:nvSpPr>
              <p:cNvPr id="911" name="Google Shape;911;p32"/>
              <p:cNvSpPr/>
              <p:nvPr/>
            </p:nvSpPr>
            <p:spPr>
              <a:xfrm>
                <a:off x="3245962" y="4113457"/>
                <a:ext cx="2368" cy="14687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14687" extrusionOk="0">
                    <a:moveTo>
                      <a:pt x="1342" y="14687"/>
                    </a:moveTo>
                    <a:cubicBezTo>
                      <a:pt x="790" y="14687"/>
                      <a:pt x="316" y="14253"/>
                      <a:pt x="316" y="13700"/>
                    </a:cubicBezTo>
                    <a:lnTo>
                      <a:pt x="0" y="1066"/>
                    </a:lnTo>
                    <a:cubicBezTo>
                      <a:pt x="0" y="513"/>
                      <a:pt x="434" y="40"/>
                      <a:pt x="987" y="0"/>
                    </a:cubicBezTo>
                    <a:cubicBezTo>
                      <a:pt x="1619" y="0"/>
                      <a:pt x="2014" y="434"/>
                      <a:pt x="2053" y="987"/>
                    </a:cubicBezTo>
                    <a:lnTo>
                      <a:pt x="2369" y="13622"/>
                    </a:lnTo>
                    <a:cubicBezTo>
                      <a:pt x="2369" y="14174"/>
                      <a:pt x="1935" y="14648"/>
                      <a:pt x="1382" y="14687"/>
                    </a:cubicBezTo>
                    <a:lnTo>
                      <a:pt x="1382" y="146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32"/>
              <p:cNvSpPr/>
              <p:nvPr/>
            </p:nvSpPr>
            <p:spPr>
              <a:xfrm>
                <a:off x="3230011" y="4113891"/>
                <a:ext cx="2368" cy="14687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14687" extrusionOk="0">
                    <a:moveTo>
                      <a:pt x="1342" y="14687"/>
                    </a:moveTo>
                    <a:cubicBezTo>
                      <a:pt x="790" y="14687"/>
                      <a:pt x="316" y="14253"/>
                      <a:pt x="316" y="13700"/>
                    </a:cubicBezTo>
                    <a:lnTo>
                      <a:pt x="0" y="1066"/>
                    </a:lnTo>
                    <a:cubicBezTo>
                      <a:pt x="0" y="513"/>
                      <a:pt x="434" y="40"/>
                      <a:pt x="987" y="0"/>
                    </a:cubicBezTo>
                    <a:cubicBezTo>
                      <a:pt x="1579" y="0"/>
                      <a:pt x="2014" y="434"/>
                      <a:pt x="2053" y="987"/>
                    </a:cubicBezTo>
                    <a:lnTo>
                      <a:pt x="2369" y="13622"/>
                    </a:lnTo>
                    <a:cubicBezTo>
                      <a:pt x="2369" y="14174"/>
                      <a:pt x="1935" y="14648"/>
                      <a:pt x="1382" y="14687"/>
                    </a:cubicBezTo>
                    <a:lnTo>
                      <a:pt x="1382" y="146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32"/>
              <p:cNvSpPr/>
              <p:nvPr/>
            </p:nvSpPr>
            <p:spPr>
              <a:xfrm>
                <a:off x="3214060" y="4114286"/>
                <a:ext cx="2329" cy="14687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4687" extrusionOk="0">
                    <a:moveTo>
                      <a:pt x="1342" y="14688"/>
                    </a:moveTo>
                    <a:cubicBezTo>
                      <a:pt x="790" y="14688"/>
                      <a:pt x="316" y="14253"/>
                      <a:pt x="316" y="13701"/>
                    </a:cubicBezTo>
                    <a:lnTo>
                      <a:pt x="0" y="1066"/>
                    </a:lnTo>
                    <a:cubicBezTo>
                      <a:pt x="0" y="513"/>
                      <a:pt x="434" y="40"/>
                      <a:pt x="987" y="0"/>
                    </a:cubicBezTo>
                    <a:lnTo>
                      <a:pt x="987" y="0"/>
                    </a:lnTo>
                    <a:cubicBezTo>
                      <a:pt x="1540" y="0"/>
                      <a:pt x="2014" y="435"/>
                      <a:pt x="2014" y="987"/>
                    </a:cubicBezTo>
                    <a:lnTo>
                      <a:pt x="2329" y="13622"/>
                    </a:lnTo>
                    <a:cubicBezTo>
                      <a:pt x="2329" y="14174"/>
                      <a:pt x="1895" y="14648"/>
                      <a:pt x="1342" y="14688"/>
                    </a:cubicBezTo>
                    <a:lnTo>
                      <a:pt x="1342" y="146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32"/>
              <p:cNvSpPr/>
              <p:nvPr/>
            </p:nvSpPr>
            <p:spPr>
              <a:xfrm>
                <a:off x="3198070" y="4114721"/>
                <a:ext cx="2329" cy="14687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4687" extrusionOk="0">
                    <a:moveTo>
                      <a:pt x="1342" y="14687"/>
                    </a:moveTo>
                    <a:cubicBezTo>
                      <a:pt x="790" y="14687"/>
                      <a:pt x="316" y="14253"/>
                      <a:pt x="316" y="13700"/>
                    </a:cubicBezTo>
                    <a:lnTo>
                      <a:pt x="0" y="1066"/>
                    </a:lnTo>
                    <a:cubicBezTo>
                      <a:pt x="0" y="513"/>
                      <a:pt x="434" y="39"/>
                      <a:pt x="987" y="0"/>
                    </a:cubicBezTo>
                    <a:lnTo>
                      <a:pt x="987" y="0"/>
                    </a:lnTo>
                    <a:cubicBezTo>
                      <a:pt x="1540" y="0"/>
                      <a:pt x="2014" y="434"/>
                      <a:pt x="2014" y="987"/>
                    </a:cubicBezTo>
                    <a:lnTo>
                      <a:pt x="2329" y="13621"/>
                    </a:lnTo>
                    <a:cubicBezTo>
                      <a:pt x="2329" y="14174"/>
                      <a:pt x="1895" y="14648"/>
                      <a:pt x="1342" y="14687"/>
                    </a:cubicBezTo>
                    <a:lnTo>
                      <a:pt x="1342" y="146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32"/>
              <p:cNvSpPr/>
              <p:nvPr/>
            </p:nvSpPr>
            <p:spPr>
              <a:xfrm>
                <a:off x="3182120" y="4115155"/>
                <a:ext cx="2368" cy="14687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14687" extrusionOk="0">
                    <a:moveTo>
                      <a:pt x="1342" y="14687"/>
                    </a:moveTo>
                    <a:cubicBezTo>
                      <a:pt x="790" y="14687"/>
                      <a:pt x="316" y="14253"/>
                      <a:pt x="316" y="13700"/>
                    </a:cubicBezTo>
                    <a:lnTo>
                      <a:pt x="0" y="1066"/>
                    </a:lnTo>
                    <a:cubicBezTo>
                      <a:pt x="0" y="513"/>
                      <a:pt x="434" y="40"/>
                      <a:pt x="987" y="0"/>
                    </a:cubicBezTo>
                    <a:cubicBezTo>
                      <a:pt x="1619" y="0"/>
                      <a:pt x="2014" y="434"/>
                      <a:pt x="2053" y="987"/>
                    </a:cubicBezTo>
                    <a:lnTo>
                      <a:pt x="2369" y="13621"/>
                    </a:lnTo>
                    <a:cubicBezTo>
                      <a:pt x="2369" y="14174"/>
                      <a:pt x="1935" y="14648"/>
                      <a:pt x="1382" y="14687"/>
                    </a:cubicBezTo>
                    <a:lnTo>
                      <a:pt x="1382" y="146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6" name="Google Shape;916;p32"/>
            <p:cNvSpPr/>
            <p:nvPr/>
          </p:nvSpPr>
          <p:spPr>
            <a:xfrm>
              <a:off x="3187173" y="4140423"/>
              <a:ext cx="26768" cy="29927"/>
            </a:xfrm>
            <a:custGeom>
              <a:avLst/>
              <a:gdLst/>
              <a:ahLst/>
              <a:cxnLst/>
              <a:rect l="l" t="t" r="r" b="b"/>
              <a:pathLst>
                <a:path w="26768" h="29927" extrusionOk="0">
                  <a:moveTo>
                    <a:pt x="21123" y="29928"/>
                  </a:moveTo>
                  <a:lnTo>
                    <a:pt x="26769" y="29769"/>
                  </a:lnTo>
                  <a:lnTo>
                    <a:pt x="5685" y="0"/>
                  </a:lnTo>
                  <a:lnTo>
                    <a:pt x="0" y="158"/>
                  </a:lnTo>
                  <a:lnTo>
                    <a:pt x="21123" y="299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3206480" y="4139910"/>
              <a:ext cx="26887" cy="30085"/>
            </a:xfrm>
            <a:custGeom>
              <a:avLst/>
              <a:gdLst/>
              <a:ahLst/>
              <a:cxnLst/>
              <a:rect l="l" t="t" r="r" b="b"/>
              <a:pathLst>
                <a:path w="26887" h="30085" extrusionOk="0">
                  <a:moveTo>
                    <a:pt x="21202" y="30085"/>
                  </a:moveTo>
                  <a:lnTo>
                    <a:pt x="26887" y="29967"/>
                  </a:lnTo>
                  <a:lnTo>
                    <a:pt x="5646" y="0"/>
                  </a:lnTo>
                  <a:lnTo>
                    <a:pt x="0" y="158"/>
                  </a:lnTo>
                  <a:lnTo>
                    <a:pt x="21202" y="3008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3167038" y="4140936"/>
              <a:ext cx="26768" cy="29927"/>
            </a:xfrm>
            <a:custGeom>
              <a:avLst/>
              <a:gdLst/>
              <a:ahLst/>
              <a:cxnLst/>
              <a:rect l="l" t="t" r="r" b="b"/>
              <a:pathLst>
                <a:path w="26768" h="29927" extrusionOk="0">
                  <a:moveTo>
                    <a:pt x="21083" y="29928"/>
                  </a:moveTo>
                  <a:lnTo>
                    <a:pt x="26769" y="29809"/>
                  </a:lnTo>
                  <a:lnTo>
                    <a:pt x="5646" y="0"/>
                  </a:lnTo>
                  <a:lnTo>
                    <a:pt x="0" y="158"/>
                  </a:lnTo>
                  <a:lnTo>
                    <a:pt x="21083" y="299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3183541" y="4085425"/>
              <a:ext cx="67948" cy="24439"/>
            </a:xfrm>
            <a:custGeom>
              <a:avLst/>
              <a:gdLst/>
              <a:ahLst/>
              <a:cxnLst/>
              <a:rect l="l" t="t" r="r" b="b"/>
              <a:pathLst>
                <a:path w="67948" h="24439" extrusionOk="0">
                  <a:moveTo>
                    <a:pt x="67948" y="22900"/>
                  </a:moveTo>
                  <a:lnTo>
                    <a:pt x="1263" y="24439"/>
                  </a:lnTo>
                  <a:lnTo>
                    <a:pt x="0" y="1500"/>
                  </a:lnTo>
                  <a:lnTo>
                    <a:pt x="67317" y="0"/>
                  </a:lnTo>
                  <a:lnTo>
                    <a:pt x="67948" y="2290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183541" y="4085148"/>
              <a:ext cx="67553" cy="10107"/>
            </a:xfrm>
            <a:custGeom>
              <a:avLst/>
              <a:gdLst/>
              <a:ahLst/>
              <a:cxnLst/>
              <a:rect l="l" t="t" r="r" b="b"/>
              <a:pathLst>
                <a:path w="67553" h="10107" extrusionOk="0">
                  <a:moveTo>
                    <a:pt x="67553" y="8331"/>
                  </a:moveTo>
                  <a:lnTo>
                    <a:pt x="434" y="10108"/>
                  </a:lnTo>
                  <a:lnTo>
                    <a:pt x="0" y="1777"/>
                  </a:lnTo>
                  <a:lnTo>
                    <a:pt x="67317" y="0"/>
                  </a:lnTo>
                  <a:lnTo>
                    <a:pt x="67553" y="8331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017006" y="3672089"/>
              <a:ext cx="255092" cy="417599"/>
            </a:xfrm>
            <a:custGeom>
              <a:avLst/>
              <a:gdLst/>
              <a:ahLst/>
              <a:cxnLst/>
              <a:rect l="l" t="t" r="r" b="b"/>
              <a:pathLst>
                <a:path w="255092" h="417599" extrusionOk="0">
                  <a:moveTo>
                    <a:pt x="139055" y="417600"/>
                  </a:moveTo>
                  <a:lnTo>
                    <a:pt x="255092" y="413138"/>
                  </a:lnTo>
                  <a:lnTo>
                    <a:pt x="225560" y="292324"/>
                  </a:lnTo>
                  <a:lnTo>
                    <a:pt x="181024" y="0"/>
                  </a:lnTo>
                  <a:lnTo>
                    <a:pt x="0" y="4185"/>
                  </a:lnTo>
                  <a:lnTo>
                    <a:pt x="60723" y="80938"/>
                  </a:lnTo>
                  <a:lnTo>
                    <a:pt x="139055" y="4176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148521" y="4062881"/>
              <a:ext cx="119393" cy="5408"/>
            </a:xfrm>
            <a:custGeom>
              <a:avLst/>
              <a:gdLst/>
              <a:ahLst/>
              <a:cxnLst/>
              <a:rect l="l" t="t" r="r" b="b"/>
              <a:pathLst>
                <a:path w="119393" h="5408" extrusionOk="0">
                  <a:moveTo>
                    <a:pt x="1027" y="5409"/>
                  </a:moveTo>
                  <a:cubicBezTo>
                    <a:pt x="474" y="5409"/>
                    <a:pt x="0" y="4975"/>
                    <a:pt x="0" y="4422"/>
                  </a:cubicBezTo>
                  <a:cubicBezTo>
                    <a:pt x="0" y="3869"/>
                    <a:pt x="434" y="3356"/>
                    <a:pt x="987" y="3356"/>
                  </a:cubicBezTo>
                  <a:lnTo>
                    <a:pt x="118327" y="0"/>
                  </a:lnTo>
                  <a:cubicBezTo>
                    <a:pt x="118919" y="0"/>
                    <a:pt x="119393" y="434"/>
                    <a:pt x="119393" y="987"/>
                  </a:cubicBezTo>
                  <a:cubicBezTo>
                    <a:pt x="119393" y="1539"/>
                    <a:pt x="118959" y="2053"/>
                    <a:pt x="118406" y="2053"/>
                  </a:cubicBezTo>
                  <a:lnTo>
                    <a:pt x="1066" y="5409"/>
                  </a:lnTo>
                  <a:lnTo>
                    <a:pt x="1066" y="54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178554" y="3705400"/>
              <a:ext cx="74380" cy="382117"/>
            </a:xfrm>
            <a:custGeom>
              <a:avLst/>
              <a:gdLst/>
              <a:ahLst/>
              <a:cxnLst/>
              <a:rect l="l" t="t" r="r" b="b"/>
              <a:pathLst>
                <a:path w="74380" h="382117" extrusionOk="0">
                  <a:moveTo>
                    <a:pt x="72303" y="382117"/>
                  </a:moveTo>
                  <a:cubicBezTo>
                    <a:pt x="71434" y="382117"/>
                    <a:pt x="70645" y="381565"/>
                    <a:pt x="70329" y="380696"/>
                  </a:cubicBezTo>
                  <a:lnTo>
                    <a:pt x="29978" y="258460"/>
                  </a:lnTo>
                  <a:cubicBezTo>
                    <a:pt x="29978" y="258460"/>
                    <a:pt x="29900" y="258184"/>
                    <a:pt x="29900" y="258065"/>
                  </a:cubicBezTo>
                  <a:lnTo>
                    <a:pt x="12" y="2302"/>
                  </a:lnTo>
                  <a:cubicBezTo>
                    <a:pt x="-107" y="1157"/>
                    <a:pt x="683" y="130"/>
                    <a:pt x="1828" y="12"/>
                  </a:cubicBezTo>
                  <a:cubicBezTo>
                    <a:pt x="2973" y="-107"/>
                    <a:pt x="3999" y="683"/>
                    <a:pt x="4118" y="1828"/>
                  </a:cubicBezTo>
                  <a:lnTo>
                    <a:pt x="33966" y="257355"/>
                  </a:lnTo>
                  <a:lnTo>
                    <a:pt x="74277" y="379393"/>
                  </a:lnTo>
                  <a:cubicBezTo>
                    <a:pt x="74632" y="380459"/>
                    <a:pt x="74040" y="381644"/>
                    <a:pt x="72974" y="381999"/>
                  </a:cubicBezTo>
                  <a:cubicBezTo>
                    <a:pt x="72777" y="382078"/>
                    <a:pt x="72540" y="382117"/>
                    <a:pt x="72343" y="3821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047894" y="3715572"/>
              <a:ext cx="109154" cy="375143"/>
            </a:xfrm>
            <a:custGeom>
              <a:avLst/>
              <a:gdLst/>
              <a:ahLst/>
              <a:cxnLst/>
              <a:rect l="l" t="t" r="r" b="b"/>
              <a:pathLst>
                <a:path w="109154" h="375143" extrusionOk="0">
                  <a:moveTo>
                    <a:pt x="108167" y="375143"/>
                  </a:moveTo>
                  <a:cubicBezTo>
                    <a:pt x="107693" y="375143"/>
                    <a:pt x="107259" y="374828"/>
                    <a:pt x="107180" y="374354"/>
                  </a:cubicBezTo>
                  <a:lnTo>
                    <a:pt x="28137" y="37337"/>
                  </a:lnTo>
                  <a:lnTo>
                    <a:pt x="224" y="1685"/>
                  </a:lnTo>
                  <a:cubicBezTo>
                    <a:pt x="-132" y="1250"/>
                    <a:pt x="-53" y="579"/>
                    <a:pt x="382" y="224"/>
                  </a:cubicBezTo>
                  <a:cubicBezTo>
                    <a:pt x="816" y="-132"/>
                    <a:pt x="1487" y="-53"/>
                    <a:pt x="1843" y="382"/>
                  </a:cubicBezTo>
                  <a:lnTo>
                    <a:pt x="29875" y="36192"/>
                  </a:lnTo>
                  <a:cubicBezTo>
                    <a:pt x="29875" y="36192"/>
                    <a:pt x="30033" y="36429"/>
                    <a:pt x="30072" y="36586"/>
                  </a:cubicBezTo>
                  <a:lnTo>
                    <a:pt x="30072" y="36586"/>
                  </a:lnTo>
                  <a:cubicBezTo>
                    <a:pt x="30072" y="36586"/>
                    <a:pt x="30072" y="36586"/>
                    <a:pt x="30072" y="36586"/>
                  </a:cubicBezTo>
                  <a:lnTo>
                    <a:pt x="109154" y="373841"/>
                  </a:lnTo>
                  <a:cubicBezTo>
                    <a:pt x="109154" y="373841"/>
                    <a:pt x="109154" y="373999"/>
                    <a:pt x="109154" y="374077"/>
                  </a:cubicBezTo>
                  <a:cubicBezTo>
                    <a:pt x="109154" y="374551"/>
                    <a:pt x="108838" y="374986"/>
                    <a:pt x="108365" y="375064"/>
                  </a:cubicBezTo>
                  <a:cubicBezTo>
                    <a:pt x="108286" y="375064"/>
                    <a:pt x="108207" y="375064"/>
                    <a:pt x="108128" y="3750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104775" y="4176115"/>
              <a:ext cx="2092" cy="12515"/>
            </a:xfrm>
            <a:custGeom>
              <a:avLst/>
              <a:gdLst/>
              <a:ahLst/>
              <a:cxnLst/>
              <a:rect l="l" t="t" r="r" b="b"/>
              <a:pathLst>
                <a:path w="2092" h="12515" extrusionOk="0">
                  <a:moveTo>
                    <a:pt x="1027" y="12516"/>
                  </a:moveTo>
                  <a:lnTo>
                    <a:pt x="1027" y="12516"/>
                  </a:lnTo>
                  <a:cubicBezTo>
                    <a:pt x="474" y="12516"/>
                    <a:pt x="0" y="12042"/>
                    <a:pt x="0" y="11489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066" y="0"/>
                  </a:cubicBezTo>
                  <a:lnTo>
                    <a:pt x="1066" y="0"/>
                  </a:lnTo>
                  <a:cubicBezTo>
                    <a:pt x="1619" y="0"/>
                    <a:pt x="2093" y="474"/>
                    <a:pt x="2093" y="1027"/>
                  </a:cubicBezTo>
                  <a:lnTo>
                    <a:pt x="2093" y="11489"/>
                  </a:lnTo>
                  <a:cubicBezTo>
                    <a:pt x="2053" y="12042"/>
                    <a:pt x="1579" y="12516"/>
                    <a:pt x="1027" y="12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3123134" y="4176154"/>
              <a:ext cx="2092" cy="12515"/>
            </a:xfrm>
            <a:custGeom>
              <a:avLst/>
              <a:gdLst/>
              <a:ahLst/>
              <a:cxnLst/>
              <a:rect l="l" t="t" r="r" b="b"/>
              <a:pathLst>
                <a:path w="2092" h="12515" extrusionOk="0">
                  <a:moveTo>
                    <a:pt x="1027" y="12516"/>
                  </a:moveTo>
                  <a:lnTo>
                    <a:pt x="1027" y="12516"/>
                  </a:lnTo>
                  <a:cubicBezTo>
                    <a:pt x="474" y="12516"/>
                    <a:pt x="0" y="12042"/>
                    <a:pt x="0" y="11489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066" y="0"/>
                  </a:cubicBezTo>
                  <a:lnTo>
                    <a:pt x="1066" y="0"/>
                  </a:lnTo>
                  <a:cubicBezTo>
                    <a:pt x="1619" y="0"/>
                    <a:pt x="2093" y="474"/>
                    <a:pt x="2093" y="1027"/>
                  </a:cubicBezTo>
                  <a:lnTo>
                    <a:pt x="2093" y="11489"/>
                  </a:lnTo>
                  <a:cubicBezTo>
                    <a:pt x="2053" y="12042"/>
                    <a:pt x="1579" y="12516"/>
                    <a:pt x="1027" y="12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3141493" y="4176233"/>
              <a:ext cx="2092" cy="12515"/>
            </a:xfrm>
            <a:custGeom>
              <a:avLst/>
              <a:gdLst/>
              <a:ahLst/>
              <a:cxnLst/>
              <a:rect l="l" t="t" r="r" b="b"/>
              <a:pathLst>
                <a:path w="2092" h="12515" extrusionOk="0">
                  <a:moveTo>
                    <a:pt x="1027" y="12516"/>
                  </a:moveTo>
                  <a:lnTo>
                    <a:pt x="1027" y="12516"/>
                  </a:lnTo>
                  <a:cubicBezTo>
                    <a:pt x="474" y="12516"/>
                    <a:pt x="0" y="12042"/>
                    <a:pt x="0" y="11489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066" y="0"/>
                  </a:cubicBezTo>
                  <a:lnTo>
                    <a:pt x="1066" y="0"/>
                  </a:lnTo>
                  <a:cubicBezTo>
                    <a:pt x="1619" y="0"/>
                    <a:pt x="2093" y="474"/>
                    <a:pt x="2093" y="1027"/>
                  </a:cubicBezTo>
                  <a:lnTo>
                    <a:pt x="2093" y="11489"/>
                  </a:lnTo>
                  <a:cubicBezTo>
                    <a:pt x="2053" y="12042"/>
                    <a:pt x="1579" y="12516"/>
                    <a:pt x="1027" y="12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3159891" y="4176312"/>
              <a:ext cx="2092" cy="12515"/>
            </a:xfrm>
            <a:custGeom>
              <a:avLst/>
              <a:gdLst/>
              <a:ahLst/>
              <a:cxnLst/>
              <a:rect l="l" t="t" r="r" b="b"/>
              <a:pathLst>
                <a:path w="2092" h="12515" extrusionOk="0">
                  <a:moveTo>
                    <a:pt x="1027" y="12515"/>
                  </a:moveTo>
                  <a:lnTo>
                    <a:pt x="1027" y="12515"/>
                  </a:lnTo>
                  <a:cubicBezTo>
                    <a:pt x="474" y="12515"/>
                    <a:pt x="0" y="12042"/>
                    <a:pt x="0" y="11489"/>
                  </a:cubicBezTo>
                  <a:lnTo>
                    <a:pt x="0" y="1027"/>
                  </a:lnTo>
                  <a:cubicBezTo>
                    <a:pt x="39" y="434"/>
                    <a:pt x="553" y="40"/>
                    <a:pt x="1066" y="0"/>
                  </a:cubicBezTo>
                  <a:cubicBezTo>
                    <a:pt x="1619" y="0"/>
                    <a:pt x="2093" y="474"/>
                    <a:pt x="2093" y="1027"/>
                  </a:cubicBezTo>
                  <a:lnTo>
                    <a:pt x="2093" y="11489"/>
                  </a:lnTo>
                  <a:cubicBezTo>
                    <a:pt x="2053" y="12042"/>
                    <a:pt x="1579" y="12515"/>
                    <a:pt x="1027" y="12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3178250" y="4176389"/>
              <a:ext cx="2092" cy="12517"/>
            </a:xfrm>
            <a:custGeom>
              <a:avLst/>
              <a:gdLst/>
              <a:ahLst/>
              <a:cxnLst/>
              <a:rect l="l" t="t" r="r" b="b"/>
              <a:pathLst>
                <a:path w="2092" h="12517" extrusionOk="0">
                  <a:moveTo>
                    <a:pt x="1027" y="12518"/>
                  </a:moveTo>
                  <a:lnTo>
                    <a:pt x="1027" y="12518"/>
                  </a:lnTo>
                  <a:cubicBezTo>
                    <a:pt x="474" y="12518"/>
                    <a:pt x="0" y="12044"/>
                    <a:pt x="0" y="11491"/>
                  </a:cubicBezTo>
                  <a:lnTo>
                    <a:pt x="0" y="1029"/>
                  </a:lnTo>
                  <a:cubicBezTo>
                    <a:pt x="39" y="476"/>
                    <a:pt x="434" y="-37"/>
                    <a:pt x="1066" y="2"/>
                  </a:cubicBezTo>
                  <a:cubicBezTo>
                    <a:pt x="1619" y="2"/>
                    <a:pt x="2093" y="476"/>
                    <a:pt x="2093" y="1029"/>
                  </a:cubicBezTo>
                  <a:lnTo>
                    <a:pt x="2093" y="11491"/>
                  </a:lnTo>
                  <a:cubicBezTo>
                    <a:pt x="2053" y="12044"/>
                    <a:pt x="1579" y="12518"/>
                    <a:pt x="1027" y="125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3196609" y="4176470"/>
              <a:ext cx="2092" cy="12515"/>
            </a:xfrm>
            <a:custGeom>
              <a:avLst/>
              <a:gdLst/>
              <a:ahLst/>
              <a:cxnLst/>
              <a:rect l="l" t="t" r="r" b="b"/>
              <a:pathLst>
                <a:path w="2092" h="12515" extrusionOk="0">
                  <a:moveTo>
                    <a:pt x="1027" y="12516"/>
                  </a:moveTo>
                  <a:lnTo>
                    <a:pt x="1027" y="12516"/>
                  </a:lnTo>
                  <a:cubicBezTo>
                    <a:pt x="474" y="12516"/>
                    <a:pt x="0" y="12042"/>
                    <a:pt x="0" y="11489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066" y="0"/>
                  </a:cubicBezTo>
                  <a:lnTo>
                    <a:pt x="1066" y="0"/>
                  </a:lnTo>
                  <a:cubicBezTo>
                    <a:pt x="1619" y="0"/>
                    <a:pt x="2093" y="474"/>
                    <a:pt x="2093" y="1027"/>
                  </a:cubicBezTo>
                  <a:lnTo>
                    <a:pt x="2093" y="11489"/>
                  </a:lnTo>
                  <a:cubicBezTo>
                    <a:pt x="2053" y="12042"/>
                    <a:pt x="1579" y="12516"/>
                    <a:pt x="1027" y="12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3214969" y="4176509"/>
              <a:ext cx="2092" cy="12515"/>
            </a:xfrm>
            <a:custGeom>
              <a:avLst/>
              <a:gdLst/>
              <a:ahLst/>
              <a:cxnLst/>
              <a:rect l="l" t="t" r="r" b="b"/>
              <a:pathLst>
                <a:path w="2092" h="12515" extrusionOk="0">
                  <a:moveTo>
                    <a:pt x="1027" y="12516"/>
                  </a:moveTo>
                  <a:lnTo>
                    <a:pt x="1027" y="12516"/>
                  </a:lnTo>
                  <a:cubicBezTo>
                    <a:pt x="474" y="12516"/>
                    <a:pt x="0" y="12042"/>
                    <a:pt x="0" y="11489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066" y="0"/>
                  </a:cubicBezTo>
                  <a:lnTo>
                    <a:pt x="1066" y="0"/>
                  </a:lnTo>
                  <a:cubicBezTo>
                    <a:pt x="1619" y="0"/>
                    <a:pt x="2093" y="474"/>
                    <a:pt x="2093" y="1027"/>
                  </a:cubicBezTo>
                  <a:lnTo>
                    <a:pt x="2093" y="11489"/>
                  </a:lnTo>
                  <a:cubicBezTo>
                    <a:pt x="2053" y="12042"/>
                    <a:pt x="1579" y="12516"/>
                    <a:pt x="1027" y="12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3233328" y="4176589"/>
              <a:ext cx="2092" cy="12515"/>
            </a:xfrm>
            <a:custGeom>
              <a:avLst/>
              <a:gdLst/>
              <a:ahLst/>
              <a:cxnLst/>
              <a:rect l="l" t="t" r="r" b="b"/>
              <a:pathLst>
                <a:path w="2092" h="12515" extrusionOk="0">
                  <a:moveTo>
                    <a:pt x="1027" y="12516"/>
                  </a:moveTo>
                  <a:lnTo>
                    <a:pt x="1027" y="12516"/>
                  </a:lnTo>
                  <a:cubicBezTo>
                    <a:pt x="474" y="12516"/>
                    <a:pt x="0" y="12042"/>
                    <a:pt x="0" y="11489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066" y="0"/>
                  </a:cubicBezTo>
                  <a:lnTo>
                    <a:pt x="1066" y="0"/>
                  </a:lnTo>
                  <a:cubicBezTo>
                    <a:pt x="1619" y="0"/>
                    <a:pt x="2093" y="474"/>
                    <a:pt x="2093" y="1027"/>
                  </a:cubicBezTo>
                  <a:lnTo>
                    <a:pt x="2093" y="11489"/>
                  </a:lnTo>
                  <a:cubicBezTo>
                    <a:pt x="2053" y="12042"/>
                    <a:pt x="1579" y="12516"/>
                    <a:pt x="1027" y="12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3251726" y="4176668"/>
              <a:ext cx="2092" cy="12515"/>
            </a:xfrm>
            <a:custGeom>
              <a:avLst/>
              <a:gdLst/>
              <a:ahLst/>
              <a:cxnLst/>
              <a:rect l="l" t="t" r="r" b="b"/>
              <a:pathLst>
                <a:path w="2092" h="12515" extrusionOk="0">
                  <a:moveTo>
                    <a:pt x="1027" y="12516"/>
                  </a:moveTo>
                  <a:lnTo>
                    <a:pt x="1027" y="12516"/>
                  </a:lnTo>
                  <a:cubicBezTo>
                    <a:pt x="474" y="12516"/>
                    <a:pt x="0" y="12042"/>
                    <a:pt x="0" y="11489"/>
                  </a:cubicBezTo>
                  <a:lnTo>
                    <a:pt x="0" y="1027"/>
                  </a:lnTo>
                  <a:cubicBezTo>
                    <a:pt x="39" y="474"/>
                    <a:pt x="513" y="0"/>
                    <a:pt x="1066" y="0"/>
                  </a:cubicBezTo>
                  <a:lnTo>
                    <a:pt x="1066" y="0"/>
                  </a:lnTo>
                  <a:cubicBezTo>
                    <a:pt x="1619" y="0"/>
                    <a:pt x="2093" y="474"/>
                    <a:pt x="2093" y="1027"/>
                  </a:cubicBezTo>
                  <a:lnTo>
                    <a:pt x="2093" y="11489"/>
                  </a:lnTo>
                  <a:cubicBezTo>
                    <a:pt x="2053" y="12042"/>
                    <a:pt x="1579" y="12516"/>
                    <a:pt x="1027" y="12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3115258" y="4122953"/>
              <a:ext cx="42950" cy="31802"/>
            </a:xfrm>
            <a:custGeom>
              <a:avLst/>
              <a:gdLst/>
              <a:ahLst/>
              <a:cxnLst/>
              <a:rect l="l" t="t" r="r" b="b"/>
              <a:pathLst>
                <a:path w="42950" h="31802" extrusionOk="0">
                  <a:moveTo>
                    <a:pt x="13363" y="31802"/>
                  </a:moveTo>
                  <a:cubicBezTo>
                    <a:pt x="13047" y="31802"/>
                    <a:pt x="12692" y="31645"/>
                    <a:pt x="12495" y="31368"/>
                  </a:cubicBezTo>
                  <a:lnTo>
                    <a:pt x="176" y="13444"/>
                  </a:lnTo>
                  <a:cubicBezTo>
                    <a:pt x="-140" y="12970"/>
                    <a:pt x="-21" y="12338"/>
                    <a:pt x="453" y="12022"/>
                  </a:cubicBezTo>
                  <a:cubicBezTo>
                    <a:pt x="926" y="11706"/>
                    <a:pt x="1558" y="11825"/>
                    <a:pt x="1874" y="12298"/>
                  </a:cubicBezTo>
                  <a:lnTo>
                    <a:pt x="12495" y="27736"/>
                  </a:lnTo>
                  <a:lnTo>
                    <a:pt x="13521" y="10719"/>
                  </a:lnTo>
                  <a:cubicBezTo>
                    <a:pt x="13521" y="10285"/>
                    <a:pt x="13837" y="9930"/>
                    <a:pt x="14271" y="9772"/>
                  </a:cubicBezTo>
                  <a:cubicBezTo>
                    <a:pt x="14666" y="9653"/>
                    <a:pt x="15140" y="9772"/>
                    <a:pt x="15377" y="10127"/>
                  </a:cubicBezTo>
                  <a:lnTo>
                    <a:pt x="24260" y="21932"/>
                  </a:lnTo>
                  <a:lnTo>
                    <a:pt x="27300" y="5508"/>
                  </a:lnTo>
                  <a:cubicBezTo>
                    <a:pt x="27379" y="5152"/>
                    <a:pt x="27656" y="4836"/>
                    <a:pt x="28011" y="4718"/>
                  </a:cubicBezTo>
                  <a:cubicBezTo>
                    <a:pt x="28366" y="4600"/>
                    <a:pt x="28761" y="4718"/>
                    <a:pt x="29038" y="4955"/>
                  </a:cubicBezTo>
                  <a:lnTo>
                    <a:pt x="40448" y="16247"/>
                  </a:lnTo>
                  <a:lnTo>
                    <a:pt x="38158" y="1204"/>
                  </a:lnTo>
                  <a:cubicBezTo>
                    <a:pt x="38079" y="651"/>
                    <a:pt x="38474" y="99"/>
                    <a:pt x="39026" y="20"/>
                  </a:cubicBezTo>
                  <a:cubicBezTo>
                    <a:pt x="39579" y="-99"/>
                    <a:pt x="40132" y="335"/>
                    <a:pt x="40211" y="888"/>
                  </a:cubicBezTo>
                  <a:lnTo>
                    <a:pt x="42935" y="19010"/>
                  </a:lnTo>
                  <a:cubicBezTo>
                    <a:pt x="43014" y="19444"/>
                    <a:pt x="42777" y="19879"/>
                    <a:pt x="42382" y="20076"/>
                  </a:cubicBezTo>
                  <a:cubicBezTo>
                    <a:pt x="41988" y="20274"/>
                    <a:pt x="41514" y="20195"/>
                    <a:pt x="41198" y="19879"/>
                  </a:cubicBezTo>
                  <a:lnTo>
                    <a:pt x="28959" y="7797"/>
                  </a:lnTo>
                  <a:lnTo>
                    <a:pt x="25840" y="24617"/>
                  </a:lnTo>
                  <a:cubicBezTo>
                    <a:pt x="25761" y="25011"/>
                    <a:pt x="25445" y="25328"/>
                    <a:pt x="25050" y="25446"/>
                  </a:cubicBezTo>
                  <a:cubicBezTo>
                    <a:pt x="24655" y="25525"/>
                    <a:pt x="24221" y="25406"/>
                    <a:pt x="23984" y="25051"/>
                  </a:cubicBezTo>
                  <a:lnTo>
                    <a:pt x="15377" y="13601"/>
                  </a:lnTo>
                  <a:lnTo>
                    <a:pt x="14311" y="30815"/>
                  </a:lnTo>
                  <a:cubicBezTo>
                    <a:pt x="14311" y="31250"/>
                    <a:pt x="13995" y="31645"/>
                    <a:pt x="13561" y="31763"/>
                  </a:cubicBezTo>
                  <a:cubicBezTo>
                    <a:pt x="13482" y="31763"/>
                    <a:pt x="13363" y="31763"/>
                    <a:pt x="13284" y="31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3164352" y="3671852"/>
              <a:ext cx="40943" cy="42482"/>
            </a:xfrm>
            <a:custGeom>
              <a:avLst/>
              <a:gdLst/>
              <a:ahLst/>
              <a:cxnLst/>
              <a:rect l="l" t="t" r="r" b="b"/>
              <a:pathLst>
                <a:path w="40943" h="42482" extrusionOk="0">
                  <a:moveTo>
                    <a:pt x="39917" y="42403"/>
                  </a:moveTo>
                  <a:lnTo>
                    <a:pt x="39877" y="42403"/>
                  </a:lnTo>
                  <a:cubicBezTo>
                    <a:pt x="-710" y="40232"/>
                    <a:pt x="1" y="1382"/>
                    <a:pt x="1" y="987"/>
                  </a:cubicBezTo>
                  <a:cubicBezTo>
                    <a:pt x="1" y="434"/>
                    <a:pt x="514" y="0"/>
                    <a:pt x="1067" y="0"/>
                  </a:cubicBezTo>
                  <a:cubicBezTo>
                    <a:pt x="1620" y="0"/>
                    <a:pt x="2093" y="474"/>
                    <a:pt x="2054" y="1066"/>
                  </a:cubicBezTo>
                  <a:cubicBezTo>
                    <a:pt x="2014" y="2566"/>
                    <a:pt x="1422" y="38297"/>
                    <a:pt x="39956" y="40390"/>
                  </a:cubicBezTo>
                  <a:cubicBezTo>
                    <a:pt x="40509" y="40390"/>
                    <a:pt x="40943" y="40903"/>
                    <a:pt x="40943" y="41495"/>
                  </a:cubicBezTo>
                  <a:cubicBezTo>
                    <a:pt x="40943" y="42048"/>
                    <a:pt x="40470" y="42483"/>
                    <a:pt x="39917" y="42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963351" y="3433185"/>
              <a:ext cx="360788" cy="253434"/>
            </a:xfrm>
            <a:custGeom>
              <a:avLst/>
              <a:gdLst/>
              <a:ahLst/>
              <a:cxnLst/>
              <a:rect l="l" t="t" r="r" b="b"/>
              <a:pathLst>
                <a:path w="360788" h="253434" extrusionOk="0">
                  <a:moveTo>
                    <a:pt x="217308" y="9081"/>
                  </a:moveTo>
                  <a:lnTo>
                    <a:pt x="190303" y="0"/>
                  </a:lnTo>
                  <a:lnTo>
                    <a:pt x="126697" y="237"/>
                  </a:lnTo>
                  <a:cubicBezTo>
                    <a:pt x="126697" y="237"/>
                    <a:pt x="122038" y="711"/>
                    <a:pt x="116550" y="1461"/>
                  </a:cubicBezTo>
                  <a:cubicBezTo>
                    <a:pt x="89268" y="5291"/>
                    <a:pt x="11213" y="28822"/>
                    <a:pt x="0" y="81530"/>
                  </a:cubicBezTo>
                  <a:lnTo>
                    <a:pt x="43627" y="114892"/>
                  </a:lnTo>
                  <a:lnTo>
                    <a:pt x="47536" y="253434"/>
                  </a:lnTo>
                  <a:lnTo>
                    <a:pt x="244827" y="248538"/>
                  </a:lnTo>
                  <a:lnTo>
                    <a:pt x="244906" y="230613"/>
                  </a:lnTo>
                  <a:lnTo>
                    <a:pt x="280992" y="231719"/>
                  </a:lnTo>
                  <a:cubicBezTo>
                    <a:pt x="308985" y="231601"/>
                    <a:pt x="326160" y="222520"/>
                    <a:pt x="343374" y="205977"/>
                  </a:cubicBezTo>
                  <a:cubicBezTo>
                    <a:pt x="364931" y="185249"/>
                    <a:pt x="362128" y="154690"/>
                    <a:pt x="357666" y="134673"/>
                  </a:cubicBezTo>
                  <a:cubicBezTo>
                    <a:pt x="355455" y="124802"/>
                    <a:pt x="350402" y="116629"/>
                    <a:pt x="344045" y="108852"/>
                  </a:cubicBezTo>
                  <a:cubicBezTo>
                    <a:pt x="339268" y="102969"/>
                    <a:pt x="333938" y="97560"/>
                    <a:pt x="328252" y="92546"/>
                  </a:cubicBezTo>
                  <a:lnTo>
                    <a:pt x="255961" y="28703"/>
                  </a:lnTo>
                  <a:cubicBezTo>
                    <a:pt x="245577" y="20294"/>
                    <a:pt x="229587" y="14332"/>
                    <a:pt x="217308" y="90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3192543" y="3580965"/>
              <a:ext cx="24360" cy="82201"/>
            </a:xfrm>
            <a:custGeom>
              <a:avLst/>
              <a:gdLst/>
              <a:ahLst/>
              <a:cxnLst/>
              <a:rect l="l" t="t" r="r" b="b"/>
              <a:pathLst>
                <a:path w="24360" h="82201" extrusionOk="0">
                  <a:moveTo>
                    <a:pt x="20886" y="1421"/>
                  </a:moveTo>
                  <a:lnTo>
                    <a:pt x="24360" y="82201"/>
                  </a:lnTo>
                  <a:lnTo>
                    <a:pt x="2408" y="81846"/>
                  </a:lnTo>
                  <a:lnTo>
                    <a:pt x="0" y="0"/>
                  </a:lnTo>
                  <a:lnTo>
                    <a:pt x="20886" y="14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3005949" y="3482258"/>
              <a:ext cx="7624" cy="66924"/>
            </a:xfrm>
            <a:custGeom>
              <a:avLst/>
              <a:gdLst/>
              <a:ahLst/>
              <a:cxnLst/>
              <a:rect l="l" t="t" r="r" b="b"/>
              <a:pathLst>
                <a:path w="7624" h="66924" extrusionOk="0">
                  <a:moveTo>
                    <a:pt x="1029" y="66924"/>
                  </a:moveTo>
                  <a:cubicBezTo>
                    <a:pt x="1029" y="66924"/>
                    <a:pt x="950" y="66924"/>
                    <a:pt x="950" y="66924"/>
                  </a:cubicBezTo>
                  <a:cubicBezTo>
                    <a:pt x="397" y="66885"/>
                    <a:pt x="-37" y="66372"/>
                    <a:pt x="2" y="65819"/>
                  </a:cubicBezTo>
                  <a:lnTo>
                    <a:pt x="5569" y="950"/>
                  </a:lnTo>
                  <a:cubicBezTo>
                    <a:pt x="5609" y="397"/>
                    <a:pt x="6162" y="-37"/>
                    <a:pt x="6675" y="2"/>
                  </a:cubicBezTo>
                  <a:cubicBezTo>
                    <a:pt x="7228" y="42"/>
                    <a:pt x="7662" y="555"/>
                    <a:pt x="7622" y="1108"/>
                  </a:cubicBezTo>
                  <a:lnTo>
                    <a:pt x="2056" y="65977"/>
                  </a:lnTo>
                  <a:cubicBezTo>
                    <a:pt x="2016" y="66530"/>
                    <a:pt x="1542" y="66924"/>
                    <a:pt x="1029" y="669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3155627" y="3574411"/>
              <a:ext cx="147" cy="1381"/>
            </a:xfrm>
            <a:custGeom>
              <a:avLst/>
              <a:gdLst/>
              <a:ahLst/>
              <a:cxnLst/>
              <a:rect l="l" t="t" r="r" b="b"/>
              <a:pathLst>
                <a:path w="147" h="1381" extrusionOk="0">
                  <a:moveTo>
                    <a:pt x="79" y="1382"/>
                  </a:moveTo>
                  <a:lnTo>
                    <a:pt x="0" y="0"/>
                  </a:lnTo>
                  <a:cubicBezTo>
                    <a:pt x="158" y="434"/>
                    <a:pt x="197" y="948"/>
                    <a:pt x="79" y="1382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3235780" y="3569244"/>
              <a:ext cx="14559" cy="15037"/>
            </a:xfrm>
            <a:custGeom>
              <a:avLst/>
              <a:gdLst/>
              <a:ahLst/>
              <a:cxnLst/>
              <a:rect l="l" t="t" r="r" b="b"/>
              <a:pathLst>
                <a:path w="14559" h="15037" extrusionOk="0">
                  <a:moveTo>
                    <a:pt x="1022" y="14998"/>
                  </a:moveTo>
                  <a:cubicBezTo>
                    <a:pt x="745" y="14998"/>
                    <a:pt x="509" y="14919"/>
                    <a:pt x="311" y="14722"/>
                  </a:cubicBezTo>
                  <a:cubicBezTo>
                    <a:pt x="-84" y="14327"/>
                    <a:pt x="-123" y="13656"/>
                    <a:pt x="311" y="13261"/>
                  </a:cubicBezTo>
                  <a:lnTo>
                    <a:pt x="12787" y="311"/>
                  </a:lnTo>
                  <a:cubicBezTo>
                    <a:pt x="13182" y="-84"/>
                    <a:pt x="13853" y="-123"/>
                    <a:pt x="14248" y="311"/>
                  </a:cubicBezTo>
                  <a:cubicBezTo>
                    <a:pt x="14643" y="706"/>
                    <a:pt x="14682" y="1377"/>
                    <a:pt x="14248" y="1772"/>
                  </a:cubicBezTo>
                  <a:lnTo>
                    <a:pt x="1772" y="14722"/>
                  </a:lnTo>
                  <a:cubicBezTo>
                    <a:pt x="1575" y="14919"/>
                    <a:pt x="1298" y="15038"/>
                    <a:pt x="1022" y="150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3072299" y="3434685"/>
              <a:ext cx="88934" cy="30835"/>
            </a:xfrm>
            <a:custGeom>
              <a:avLst/>
              <a:gdLst/>
              <a:ahLst/>
              <a:cxnLst/>
              <a:rect l="l" t="t" r="r" b="b"/>
              <a:pathLst>
                <a:path w="88934" h="30835" extrusionOk="0">
                  <a:moveTo>
                    <a:pt x="43254" y="30835"/>
                  </a:moveTo>
                  <a:cubicBezTo>
                    <a:pt x="39779" y="30835"/>
                    <a:pt x="36423" y="30598"/>
                    <a:pt x="33265" y="30164"/>
                  </a:cubicBezTo>
                  <a:cubicBezTo>
                    <a:pt x="17867" y="28072"/>
                    <a:pt x="6457" y="20096"/>
                    <a:pt x="1956" y="8291"/>
                  </a:cubicBezTo>
                  <a:cubicBezTo>
                    <a:pt x="1285" y="6593"/>
                    <a:pt x="495" y="4304"/>
                    <a:pt x="21" y="1895"/>
                  </a:cubicBezTo>
                  <a:cubicBezTo>
                    <a:pt x="-97" y="1342"/>
                    <a:pt x="297" y="790"/>
                    <a:pt x="850" y="671"/>
                  </a:cubicBezTo>
                  <a:cubicBezTo>
                    <a:pt x="1403" y="553"/>
                    <a:pt x="1956" y="948"/>
                    <a:pt x="2074" y="1500"/>
                  </a:cubicBezTo>
                  <a:cubicBezTo>
                    <a:pt x="2508" y="3751"/>
                    <a:pt x="3259" y="5883"/>
                    <a:pt x="3890" y="7541"/>
                  </a:cubicBezTo>
                  <a:cubicBezTo>
                    <a:pt x="8115" y="18596"/>
                    <a:pt x="18933" y="26097"/>
                    <a:pt x="33581" y="28111"/>
                  </a:cubicBezTo>
                  <a:cubicBezTo>
                    <a:pt x="47992" y="30085"/>
                    <a:pt x="67496" y="27993"/>
                    <a:pt x="79024" y="16306"/>
                  </a:cubicBezTo>
                  <a:cubicBezTo>
                    <a:pt x="82854" y="12397"/>
                    <a:pt x="86802" y="7541"/>
                    <a:pt x="86881" y="1027"/>
                  </a:cubicBezTo>
                  <a:cubicBezTo>
                    <a:pt x="86881" y="474"/>
                    <a:pt x="87355" y="0"/>
                    <a:pt x="87908" y="0"/>
                  </a:cubicBezTo>
                  <a:lnTo>
                    <a:pt x="87908" y="0"/>
                  </a:lnTo>
                  <a:cubicBezTo>
                    <a:pt x="88460" y="0"/>
                    <a:pt x="88934" y="474"/>
                    <a:pt x="88934" y="1066"/>
                  </a:cubicBezTo>
                  <a:cubicBezTo>
                    <a:pt x="88816" y="8331"/>
                    <a:pt x="84591" y="13582"/>
                    <a:pt x="80485" y="17767"/>
                  </a:cubicBezTo>
                  <a:cubicBezTo>
                    <a:pt x="70931" y="27440"/>
                    <a:pt x="56322" y="30835"/>
                    <a:pt x="43254" y="30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3023639" y="3501962"/>
              <a:ext cx="137949" cy="165310"/>
            </a:xfrm>
            <a:custGeom>
              <a:avLst/>
              <a:gdLst/>
              <a:ahLst/>
              <a:cxnLst/>
              <a:rect l="l" t="t" r="r" b="b"/>
              <a:pathLst>
                <a:path w="137949" h="165310" extrusionOk="0">
                  <a:moveTo>
                    <a:pt x="127447" y="0"/>
                  </a:moveTo>
                  <a:lnTo>
                    <a:pt x="0" y="15477"/>
                  </a:lnTo>
                  <a:lnTo>
                    <a:pt x="8252" y="165311"/>
                  </a:lnTo>
                  <a:lnTo>
                    <a:pt x="137950" y="151966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2993238" y="3504568"/>
              <a:ext cx="38652" cy="163776"/>
            </a:xfrm>
            <a:custGeom>
              <a:avLst/>
              <a:gdLst/>
              <a:ahLst/>
              <a:cxnLst/>
              <a:rect l="l" t="t" r="r" b="b"/>
              <a:pathLst>
                <a:path w="38652" h="163776" extrusionOk="0">
                  <a:moveTo>
                    <a:pt x="30401" y="12871"/>
                  </a:moveTo>
                  <a:lnTo>
                    <a:pt x="38653" y="162705"/>
                  </a:lnTo>
                  <a:cubicBezTo>
                    <a:pt x="15595" y="168153"/>
                    <a:pt x="11252" y="151058"/>
                    <a:pt x="11252" y="151058"/>
                  </a:cubicBezTo>
                  <a:lnTo>
                    <a:pt x="0" y="0"/>
                  </a:lnTo>
                  <a:cubicBezTo>
                    <a:pt x="0" y="0"/>
                    <a:pt x="4185" y="20965"/>
                    <a:pt x="30401" y="128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2935990" y="3437840"/>
              <a:ext cx="71580" cy="66648"/>
            </a:xfrm>
            <a:custGeom>
              <a:avLst/>
              <a:gdLst/>
              <a:ahLst/>
              <a:cxnLst/>
              <a:rect l="l" t="t" r="r" b="b"/>
              <a:pathLst>
                <a:path w="71580" h="66648" extrusionOk="0">
                  <a:moveTo>
                    <a:pt x="54130" y="23495"/>
                  </a:moveTo>
                  <a:cubicBezTo>
                    <a:pt x="62618" y="35260"/>
                    <a:pt x="70673" y="49869"/>
                    <a:pt x="71581" y="63687"/>
                  </a:cubicBezTo>
                  <a:lnTo>
                    <a:pt x="52235" y="66649"/>
                  </a:lnTo>
                  <a:lnTo>
                    <a:pt x="6751" y="8571"/>
                  </a:lnTo>
                  <a:lnTo>
                    <a:pt x="0" y="3"/>
                  </a:lnTo>
                  <a:cubicBezTo>
                    <a:pt x="22386" y="-194"/>
                    <a:pt x="43548" y="8847"/>
                    <a:pt x="54130" y="2349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2933739" y="3434843"/>
              <a:ext cx="69882" cy="220782"/>
            </a:xfrm>
            <a:custGeom>
              <a:avLst/>
              <a:gdLst/>
              <a:ahLst/>
              <a:cxnLst/>
              <a:rect l="l" t="t" r="r" b="b"/>
              <a:pathLst>
                <a:path w="69882" h="220782" extrusionOk="0">
                  <a:moveTo>
                    <a:pt x="9002" y="11568"/>
                  </a:moveTo>
                  <a:lnTo>
                    <a:pt x="57012" y="61631"/>
                  </a:lnTo>
                  <a:lnTo>
                    <a:pt x="61513" y="68501"/>
                  </a:lnTo>
                  <a:lnTo>
                    <a:pt x="69883" y="220783"/>
                  </a:lnTo>
                  <a:lnTo>
                    <a:pt x="8054" y="145412"/>
                  </a:lnTo>
                  <a:lnTo>
                    <a:pt x="0" y="0"/>
                  </a:lnTo>
                  <a:lnTo>
                    <a:pt x="9002" y="115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3008636" y="3486483"/>
              <a:ext cx="138107" cy="30916"/>
            </a:xfrm>
            <a:custGeom>
              <a:avLst/>
              <a:gdLst/>
              <a:ahLst/>
              <a:cxnLst/>
              <a:rect l="l" t="t" r="r" b="b"/>
              <a:pathLst>
                <a:path w="138107" h="30916" extrusionOk="0">
                  <a:moveTo>
                    <a:pt x="0" y="14689"/>
                  </a:moveTo>
                  <a:cubicBezTo>
                    <a:pt x="8133" y="12162"/>
                    <a:pt x="62460" y="-3867"/>
                    <a:pt x="118485" y="870"/>
                  </a:cubicBezTo>
                  <a:cubicBezTo>
                    <a:pt x="127487" y="1620"/>
                    <a:pt x="135186" y="7582"/>
                    <a:pt x="138108" y="16110"/>
                  </a:cubicBezTo>
                  <a:lnTo>
                    <a:pt x="138108" y="16110"/>
                  </a:lnTo>
                  <a:lnTo>
                    <a:pt x="15003" y="30916"/>
                  </a:lnTo>
                  <a:cubicBezTo>
                    <a:pt x="14135" y="28587"/>
                    <a:pt x="13305" y="26573"/>
                    <a:pt x="12476" y="24796"/>
                  </a:cubicBezTo>
                  <a:cubicBezTo>
                    <a:pt x="9989" y="19427"/>
                    <a:pt x="5251" y="15913"/>
                    <a:pt x="0" y="146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2993238" y="3500718"/>
              <a:ext cx="30401" cy="18579"/>
            </a:xfrm>
            <a:custGeom>
              <a:avLst/>
              <a:gdLst/>
              <a:ahLst/>
              <a:cxnLst/>
              <a:rect l="l" t="t" r="r" b="b"/>
              <a:pathLst>
                <a:path w="30401" h="18579" extrusionOk="0">
                  <a:moveTo>
                    <a:pt x="316" y="3613"/>
                  </a:moveTo>
                  <a:cubicBezTo>
                    <a:pt x="4856" y="218"/>
                    <a:pt x="10384" y="-690"/>
                    <a:pt x="15398" y="494"/>
                  </a:cubicBezTo>
                  <a:cubicBezTo>
                    <a:pt x="20649" y="1718"/>
                    <a:pt x="25387" y="5232"/>
                    <a:pt x="27874" y="10602"/>
                  </a:cubicBezTo>
                  <a:cubicBezTo>
                    <a:pt x="28703" y="12378"/>
                    <a:pt x="29532" y="14392"/>
                    <a:pt x="30401" y="16721"/>
                  </a:cubicBezTo>
                  <a:cubicBezTo>
                    <a:pt x="4185" y="24815"/>
                    <a:pt x="0" y="3850"/>
                    <a:pt x="0" y="3850"/>
                  </a:cubicBezTo>
                  <a:cubicBezTo>
                    <a:pt x="0" y="3850"/>
                    <a:pt x="118" y="3771"/>
                    <a:pt x="316" y="3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3016173" y="3489702"/>
              <a:ext cx="125025" cy="15616"/>
            </a:xfrm>
            <a:custGeom>
              <a:avLst/>
              <a:gdLst/>
              <a:ahLst/>
              <a:cxnLst/>
              <a:rect l="l" t="t" r="r" b="b"/>
              <a:pathLst>
                <a:path w="125025" h="15616" extrusionOk="0">
                  <a:moveTo>
                    <a:pt x="1031" y="15576"/>
                  </a:moveTo>
                  <a:cubicBezTo>
                    <a:pt x="597" y="15576"/>
                    <a:pt x="202" y="15300"/>
                    <a:pt x="44" y="14866"/>
                  </a:cubicBezTo>
                  <a:cubicBezTo>
                    <a:pt x="-114" y="14313"/>
                    <a:pt x="163" y="13721"/>
                    <a:pt x="715" y="13563"/>
                  </a:cubicBezTo>
                  <a:cubicBezTo>
                    <a:pt x="1386" y="13366"/>
                    <a:pt x="67045" y="-7599"/>
                    <a:pt x="124175" y="2982"/>
                  </a:cubicBezTo>
                  <a:cubicBezTo>
                    <a:pt x="124728" y="3100"/>
                    <a:pt x="125123" y="3613"/>
                    <a:pt x="125004" y="4206"/>
                  </a:cubicBezTo>
                  <a:cubicBezTo>
                    <a:pt x="124886" y="4758"/>
                    <a:pt x="124372" y="5153"/>
                    <a:pt x="123780" y="5035"/>
                  </a:cubicBezTo>
                  <a:cubicBezTo>
                    <a:pt x="67163" y="-5467"/>
                    <a:pt x="2018" y="15340"/>
                    <a:pt x="1347" y="15576"/>
                  </a:cubicBezTo>
                  <a:cubicBezTo>
                    <a:pt x="1229" y="15576"/>
                    <a:pt x="1150" y="15616"/>
                    <a:pt x="1031" y="156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3018838" y="3494812"/>
              <a:ext cx="125269" cy="15283"/>
            </a:xfrm>
            <a:custGeom>
              <a:avLst/>
              <a:gdLst/>
              <a:ahLst/>
              <a:cxnLst/>
              <a:rect l="l" t="t" r="r" b="b"/>
              <a:pathLst>
                <a:path w="125269" h="15283" extrusionOk="0">
                  <a:moveTo>
                    <a:pt x="1051" y="15244"/>
                  </a:moveTo>
                  <a:cubicBezTo>
                    <a:pt x="616" y="15244"/>
                    <a:pt x="222" y="14968"/>
                    <a:pt x="64" y="14573"/>
                  </a:cubicBezTo>
                  <a:cubicBezTo>
                    <a:pt x="-134" y="14020"/>
                    <a:pt x="143" y="13428"/>
                    <a:pt x="695" y="13270"/>
                  </a:cubicBezTo>
                  <a:cubicBezTo>
                    <a:pt x="56167" y="-6313"/>
                    <a:pt x="123681" y="1544"/>
                    <a:pt x="124353" y="1623"/>
                  </a:cubicBezTo>
                  <a:cubicBezTo>
                    <a:pt x="124905" y="1702"/>
                    <a:pt x="125340" y="2215"/>
                    <a:pt x="125261" y="2768"/>
                  </a:cubicBezTo>
                  <a:cubicBezTo>
                    <a:pt x="125182" y="3320"/>
                    <a:pt x="124629" y="3755"/>
                    <a:pt x="124116" y="3676"/>
                  </a:cubicBezTo>
                  <a:cubicBezTo>
                    <a:pt x="123444" y="3597"/>
                    <a:pt x="56444" y="-4221"/>
                    <a:pt x="1406" y="15244"/>
                  </a:cubicBezTo>
                  <a:cubicBezTo>
                    <a:pt x="1288" y="15244"/>
                    <a:pt x="1169" y="15283"/>
                    <a:pt x="1051" y="152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3021127" y="3499991"/>
              <a:ext cx="124984" cy="14407"/>
            </a:xfrm>
            <a:custGeom>
              <a:avLst/>
              <a:gdLst/>
              <a:ahLst/>
              <a:cxnLst/>
              <a:rect l="l" t="t" r="r" b="b"/>
              <a:pathLst>
                <a:path w="124984" h="14407" extrusionOk="0">
                  <a:moveTo>
                    <a:pt x="1051" y="14368"/>
                  </a:moveTo>
                  <a:cubicBezTo>
                    <a:pt x="617" y="14368"/>
                    <a:pt x="222" y="14092"/>
                    <a:pt x="64" y="13697"/>
                  </a:cubicBezTo>
                  <a:cubicBezTo>
                    <a:pt x="-133" y="13144"/>
                    <a:pt x="143" y="12552"/>
                    <a:pt x="656" y="12355"/>
                  </a:cubicBezTo>
                  <a:cubicBezTo>
                    <a:pt x="1012" y="12236"/>
                    <a:pt x="38914" y="-1385"/>
                    <a:pt x="123958" y="115"/>
                  </a:cubicBezTo>
                  <a:cubicBezTo>
                    <a:pt x="124511" y="115"/>
                    <a:pt x="124985" y="589"/>
                    <a:pt x="124985" y="1181"/>
                  </a:cubicBezTo>
                  <a:cubicBezTo>
                    <a:pt x="124985" y="1734"/>
                    <a:pt x="124511" y="2208"/>
                    <a:pt x="123958" y="2208"/>
                  </a:cubicBezTo>
                  <a:lnTo>
                    <a:pt x="123958" y="2208"/>
                  </a:lnTo>
                  <a:cubicBezTo>
                    <a:pt x="39309" y="707"/>
                    <a:pt x="1762" y="14210"/>
                    <a:pt x="1406" y="14329"/>
                  </a:cubicBezTo>
                  <a:cubicBezTo>
                    <a:pt x="1288" y="14368"/>
                    <a:pt x="1170" y="14408"/>
                    <a:pt x="1051" y="14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2947713" y="3438949"/>
              <a:ext cx="59368" cy="62973"/>
            </a:xfrm>
            <a:custGeom>
              <a:avLst/>
              <a:gdLst/>
              <a:ahLst/>
              <a:cxnLst/>
              <a:rect l="l" t="t" r="r" b="b"/>
              <a:pathLst>
                <a:path w="59368" h="62973" extrusionOk="0">
                  <a:moveTo>
                    <a:pt x="58317" y="62973"/>
                  </a:moveTo>
                  <a:cubicBezTo>
                    <a:pt x="57843" y="62973"/>
                    <a:pt x="57409" y="62658"/>
                    <a:pt x="57330" y="62184"/>
                  </a:cubicBezTo>
                  <a:cubicBezTo>
                    <a:pt x="43511" y="5054"/>
                    <a:pt x="1424" y="2092"/>
                    <a:pt x="989" y="2092"/>
                  </a:cubicBezTo>
                  <a:cubicBezTo>
                    <a:pt x="437" y="2092"/>
                    <a:pt x="-37" y="1579"/>
                    <a:pt x="2" y="987"/>
                  </a:cubicBezTo>
                  <a:cubicBezTo>
                    <a:pt x="2" y="434"/>
                    <a:pt x="437" y="0"/>
                    <a:pt x="1108" y="0"/>
                  </a:cubicBezTo>
                  <a:cubicBezTo>
                    <a:pt x="1542" y="0"/>
                    <a:pt x="45170" y="3079"/>
                    <a:pt x="59344" y="61671"/>
                  </a:cubicBezTo>
                  <a:cubicBezTo>
                    <a:pt x="59462" y="62223"/>
                    <a:pt x="59146" y="62776"/>
                    <a:pt x="58593" y="62934"/>
                  </a:cubicBezTo>
                  <a:cubicBezTo>
                    <a:pt x="58514" y="62934"/>
                    <a:pt x="58435" y="62934"/>
                    <a:pt x="58357" y="629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2939226" y="3438395"/>
              <a:ext cx="64081" cy="63488"/>
            </a:xfrm>
            <a:custGeom>
              <a:avLst/>
              <a:gdLst/>
              <a:ahLst/>
              <a:cxnLst/>
              <a:rect l="l" t="t" r="r" b="b"/>
              <a:pathLst>
                <a:path w="64081" h="63488" extrusionOk="0">
                  <a:moveTo>
                    <a:pt x="63054" y="63488"/>
                  </a:moveTo>
                  <a:cubicBezTo>
                    <a:pt x="62619" y="63488"/>
                    <a:pt x="62185" y="63212"/>
                    <a:pt x="62067" y="62738"/>
                  </a:cubicBezTo>
                  <a:cubicBezTo>
                    <a:pt x="48485" y="16584"/>
                    <a:pt x="1225" y="2173"/>
                    <a:pt x="751" y="2054"/>
                  </a:cubicBezTo>
                  <a:cubicBezTo>
                    <a:pt x="199" y="1896"/>
                    <a:pt x="-117" y="1304"/>
                    <a:pt x="41" y="751"/>
                  </a:cubicBezTo>
                  <a:cubicBezTo>
                    <a:pt x="199" y="199"/>
                    <a:pt x="791" y="-117"/>
                    <a:pt x="1304" y="41"/>
                  </a:cubicBezTo>
                  <a:cubicBezTo>
                    <a:pt x="1778" y="199"/>
                    <a:pt x="50143" y="14886"/>
                    <a:pt x="64041" y="62146"/>
                  </a:cubicBezTo>
                  <a:cubicBezTo>
                    <a:pt x="64199" y="62698"/>
                    <a:pt x="63883" y="63251"/>
                    <a:pt x="63330" y="63449"/>
                  </a:cubicBezTo>
                  <a:cubicBezTo>
                    <a:pt x="63251" y="63449"/>
                    <a:pt x="63133" y="63488"/>
                    <a:pt x="63054" y="634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2940462" y="3442062"/>
              <a:ext cx="57416" cy="61203"/>
            </a:xfrm>
            <a:custGeom>
              <a:avLst/>
              <a:gdLst/>
              <a:ahLst/>
              <a:cxnLst/>
              <a:rect l="l" t="t" r="r" b="b"/>
              <a:pathLst>
                <a:path w="57416" h="61203" extrusionOk="0">
                  <a:moveTo>
                    <a:pt x="56408" y="61203"/>
                  </a:moveTo>
                  <a:cubicBezTo>
                    <a:pt x="55935" y="61203"/>
                    <a:pt x="55500" y="60848"/>
                    <a:pt x="55382" y="60374"/>
                  </a:cubicBezTo>
                  <a:cubicBezTo>
                    <a:pt x="50802" y="35106"/>
                    <a:pt x="976" y="2217"/>
                    <a:pt x="463" y="1901"/>
                  </a:cubicBezTo>
                  <a:cubicBezTo>
                    <a:pt x="-11" y="1586"/>
                    <a:pt x="-130" y="954"/>
                    <a:pt x="147" y="480"/>
                  </a:cubicBezTo>
                  <a:cubicBezTo>
                    <a:pt x="463" y="6"/>
                    <a:pt x="1094" y="-151"/>
                    <a:pt x="1568" y="164"/>
                  </a:cubicBezTo>
                  <a:cubicBezTo>
                    <a:pt x="3661" y="1507"/>
                    <a:pt x="52658" y="33842"/>
                    <a:pt x="57396" y="60019"/>
                  </a:cubicBezTo>
                  <a:cubicBezTo>
                    <a:pt x="57514" y="60572"/>
                    <a:pt x="57119" y="61124"/>
                    <a:pt x="56566" y="61203"/>
                  </a:cubicBezTo>
                  <a:cubicBezTo>
                    <a:pt x="56487" y="61203"/>
                    <a:pt x="56448" y="61203"/>
                    <a:pt x="56369" y="61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2991972" y="3507047"/>
              <a:ext cx="13554" cy="149605"/>
            </a:xfrm>
            <a:custGeom>
              <a:avLst/>
              <a:gdLst/>
              <a:ahLst/>
              <a:cxnLst/>
              <a:rect l="l" t="t" r="r" b="b"/>
              <a:pathLst>
                <a:path w="13554" h="149605" extrusionOk="0">
                  <a:moveTo>
                    <a:pt x="12479" y="149605"/>
                  </a:moveTo>
                  <a:cubicBezTo>
                    <a:pt x="12005" y="149605"/>
                    <a:pt x="11571" y="149290"/>
                    <a:pt x="11492" y="148776"/>
                  </a:cubicBezTo>
                  <a:cubicBezTo>
                    <a:pt x="11215" y="147315"/>
                    <a:pt x="1147" y="16078"/>
                    <a:pt x="2" y="1114"/>
                  </a:cubicBezTo>
                  <a:cubicBezTo>
                    <a:pt x="-37" y="561"/>
                    <a:pt x="397" y="48"/>
                    <a:pt x="950" y="9"/>
                  </a:cubicBezTo>
                  <a:cubicBezTo>
                    <a:pt x="1503" y="-70"/>
                    <a:pt x="2016" y="403"/>
                    <a:pt x="2056" y="956"/>
                  </a:cubicBezTo>
                  <a:cubicBezTo>
                    <a:pt x="5885" y="51098"/>
                    <a:pt x="13229" y="146447"/>
                    <a:pt x="13545" y="148421"/>
                  </a:cubicBezTo>
                  <a:cubicBezTo>
                    <a:pt x="13624" y="148974"/>
                    <a:pt x="13229" y="149487"/>
                    <a:pt x="12676" y="149605"/>
                  </a:cubicBezTo>
                  <a:cubicBezTo>
                    <a:pt x="12597" y="149605"/>
                    <a:pt x="12558" y="149605"/>
                    <a:pt x="12518" y="1496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3022889" y="3518623"/>
              <a:ext cx="10067" cy="149715"/>
            </a:xfrm>
            <a:custGeom>
              <a:avLst/>
              <a:gdLst/>
              <a:ahLst/>
              <a:cxnLst/>
              <a:rect l="l" t="t" r="r" b="b"/>
              <a:pathLst>
                <a:path w="10067" h="149715" extrusionOk="0">
                  <a:moveTo>
                    <a:pt x="9002" y="149715"/>
                  </a:moveTo>
                  <a:cubicBezTo>
                    <a:pt x="8449" y="149715"/>
                    <a:pt x="8015" y="149281"/>
                    <a:pt x="7975" y="148728"/>
                  </a:cubicBezTo>
                  <a:lnTo>
                    <a:pt x="0" y="1105"/>
                  </a:lnTo>
                  <a:cubicBezTo>
                    <a:pt x="0" y="553"/>
                    <a:pt x="395" y="40"/>
                    <a:pt x="987" y="0"/>
                  </a:cubicBezTo>
                  <a:cubicBezTo>
                    <a:pt x="1579" y="0"/>
                    <a:pt x="2053" y="395"/>
                    <a:pt x="2093" y="987"/>
                  </a:cubicBezTo>
                  <a:lnTo>
                    <a:pt x="10068" y="148610"/>
                  </a:lnTo>
                  <a:cubicBezTo>
                    <a:pt x="10068" y="149162"/>
                    <a:pt x="9673" y="149676"/>
                    <a:pt x="9081" y="149715"/>
                  </a:cubicBezTo>
                  <a:lnTo>
                    <a:pt x="9041" y="1497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3095379" y="3575675"/>
              <a:ext cx="100124" cy="87926"/>
            </a:xfrm>
            <a:custGeom>
              <a:avLst/>
              <a:gdLst/>
              <a:ahLst/>
              <a:cxnLst/>
              <a:rect l="l" t="t" r="r" b="b"/>
              <a:pathLst>
                <a:path w="100124" h="87926" extrusionOk="0">
                  <a:moveTo>
                    <a:pt x="97321" y="13740"/>
                  </a:moveTo>
                  <a:lnTo>
                    <a:pt x="66407" y="1342"/>
                  </a:lnTo>
                  <a:cubicBezTo>
                    <a:pt x="66407" y="1342"/>
                    <a:pt x="64078" y="632"/>
                    <a:pt x="61077" y="0"/>
                  </a:cubicBezTo>
                  <a:cubicBezTo>
                    <a:pt x="61077" y="0"/>
                    <a:pt x="62380" y="18280"/>
                    <a:pt x="62301" y="18675"/>
                  </a:cubicBezTo>
                  <a:cubicBezTo>
                    <a:pt x="62143" y="19425"/>
                    <a:pt x="61551" y="20057"/>
                    <a:pt x="60603" y="20175"/>
                  </a:cubicBezTo>
                  <a:cubicBezTo>
                    <a:pt x="47416" y="21754"/>
                    <a:pt x="15396" y="26097"/>
                    <a:pt x="9000" y="31743"/>
                  </a:cubicBezTo>
                  <a:cubicBezTo>
                    <a:pt x="8053" y="32573"/>
                    <a:pt x="7855" y="34033"/>
                    <a:pt x="8685" y="35020"/>
                  </a:cubicBezTo>
                  <a:cubicBezTo>
                    <a:pt x="10145" y="36758"/>
                    <a:pt x="14765" y="38890"/>
                    <a:pt x="28268" y="39126"/>
                  </a:cubicBezTo>
                  <a:cubicBezTo>
                    <a:pt x="29176" y="39126"/>
                    <a:pt x="29373" y="40429"/>
                    <a:pt x="28465" y="40666"/>
                  </a:cubicBezTo>
                  <a:cubicBezTo>
                    <a:pt x="20569" y="42482"/>
                    <a:pt x="8448" y="45917"/>
                    <a:pt x="1104" y="50971"/>
                  </a:cubicBezTo>
                  <a:cubicBezTo>
                    <a:pt x="-515" y="52077"/>
                    <a:pt x="-317" y="54564"/>
                    <a:pt x="1459" y="55393"/>
                  </a:cubicBezTo>
                  <a:cubicBezTo>
                    <a:pt x="4934" y="56972"/>
                    <a:pt x="12317" y="58591"/>
                    <a:pt x="27991" y="57446"/>
                  </a:cubicBezTo>
                  <a:cubicBezTo>
                    <a:pt x="28899" y="57367"/>
                    <a:pt x="29215" y="58630"/>
                    <a:pt x="28347" y="58946"/>
                  </a:cubicBezTo>
                  <a:cubicBezTo>
                    <a:pt x="22740" y="60920"/>
                    <a:pt x="15081" y="63960"/>
                    <a:pt x="11567" y="67080"/>
                  </a:cubicBezTo>
                  <a:cubicBezTo>
                    <a:pt x="10145" y="68343"/>
                    <a:pt x="10619" y="70712"/>
                    <a:pt x="12435" y="71383"/>
                  </a:cubicBezTo>
                  <a:cubicBezTo>
                    <a:pt x="15910" y="72686"/>
                    <a:pt x="23135" y="74265"/>
                    <a:pt x="36717" y="73239"/>
                  </a:cubicBezTo>
                  <a:cubicBezTo>
                    <a:pt x="37388" y="73199"/>
                    <a:pt x="37664" y="74147"/>
                    <a:pt x="37033" y="74384"/>
                  </a:cubicBezTo>
                  <a:cubicBezTo>
                    <a:pt x="32729" y="75963"/>
                    <a:pt x="26886" y="78687"/>
                    <a:pt x="24398" y="82280"/>
                  </a:cubicBezTo>
                  <a:cubicBezTo>
                    <a:pt x="23056" y="84215"/>
                    <a:pt x="24122" y="86899"/>
                    <a:pt x="26372" y="87452"/>
                  </a:cubicBezTo>
                  <a:cubicBezTo>
                    <a:pt x="30321" y="88439"/>
                    <a:pt x="38730" y="88439"/>
                    <a:pt x="55392" y="81846"/>
                  </a:cubicBezTo>
                  <a:lnTo>
                    <a:pt x="100125" y="79556"/>
                  </a:lnTo>
                  <a:lnTo>
                    <a:pt x="97242" y="1377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3094376" y="3574718"/>
              <a:ext cx="64308" cy="89948"/>
            </a:xfrm>
            <a:custGeom>
              <a:avLst/>
              <a:gdLst/>
              <a:ahLst/>
              <a:cxnLst/>
              <a:rect l="l" t="t" r="r" b="b"/>
              <a:pathLst>
                <a:path w="64308" h="89948" extrusionOk="0">
                  <a:moveTo>
                    <a:pt x="31877" y="89869"/>
                  </a:moveTo>
                  <a:cubicBezTo>
                    <a:pt x="29903" y="89869"/>
                    <a:pt x="28363" y="89672"/>
                    <a:pt x="27178" y="89356"/>
                  </a:cubicBezTo>
                  <a:cubicBezTo>
                    <a:pt x="25757" y="89001"/>
                    <a:pt x="24612" y="87974"/>
                    <a:pt x="24099" y="86632"/>
                  </a:cubicBezTo>
                  <a:cubicBezTo>
                    <a:pt x="23586" y="85290"/>
                    <a:pt x="23783" y="83750"/>
                    <a:pt x="24573" y="82605"/>
                  </a:cubicBezTo>
                  <a:cubicBezTo>
                    <a:pt x="26705" y="79525"/>
                    <a:pt x="31087" y="77077"/>
                    <a:pt x="35075" y="75380"/>
                  </a:cubicBezTo>
                  <a:cubicBezTo>
                    <a:pt x="23349" y="76011"/>
                    <a:pt x="16716" y="74629"/>
                    <a:pt x="13123" y="73287"/>
                  </a:cubicBezTo>
                  <a:cubicBezTo>
                    <a:pt x="11899" y="72853"/>
                    <a:pt x="11070" y="71826"/>
                    <a:pt x="10833" y="70563"/>
                  </a:cubicBezTo>
                  <a:cubicBezTo>
                    <a:pt x="10596" y="69299"/>
                    <a:pt x="11030" y="68115"/>
                    <a:pt x="11938" y="67286"/>
                  </a:cubicBezTo>
                  <a:cubicBezTo>
                    <a:pt x="15215" y="64364"/>
                    <a:pt x="21769" y="61561"/>
                    <a:pt x="27297" y="59547"/>
                  </a:cubicBezTo>
                  <a:cubicBezTo>
                    <a:pt x="12610" y="60455"/>
                    <a:pt x="5463" y="58837"/>
                    <a:pt x="2068" y="57297"/>
                  </a:cubicBezTo>
                  <a:cubicBezTo>
                    <a:pt x="884" y="56744"/>
                    <a:pt x="133" y="55639"/>
                    <a:pt x="15" y="54375"/>
                  </a:cubicBezTo>
                  <a:cubicBezTo>
                    <a:pt x="-103" y="53072"/>
                    <a:pt x="489" y="51848"/>
                    <a:pt x="1555" y="51098"/>
                  </a:cubicBezTo>
                  <a:cubicBezTo>
                    <a:pt x="8306" y="46439"/>
                    <a:pt x="18927" y="43163"/>
                    <a:pt x="27297" y="41109"/>
                  </a:cubicBezTo>
                  <a:cubicBezTo>
                    <a:pt x="17269" y="40754"/>
                    <a:pt x="11070" y="39293"/>
                    <a:pt x="8898" y="36687"/>
                  </a:cubicBezTo>
                  <a:cubicBezTo>
                    <a:pt x="7753" y="35305"/>
                    <a:pt x="7911" y="33213"/>
                    <a:pt x="9333" y="31989"/>
                  </a:cubicBezTo>
                  <a:cubicBezTo>
                    <a:pt x="15689" y="26383"/>
                    <a:pt x="44748" y="22198"/>
                    <a:pt x="61488" y="20184"/>
                  </a:cubicBezTo>
                  <a:cubicBezTo>
                    <a:pt x="62080" y="20105"/>
                    <a:pt x="62238" y="19671"/>
                    <a:pt x="62278" y="19473"/>
                  </a:cubicBezTo>
                  <a:cubicBezTo>
                    <a:pt x="62278" y="18842"/>
                    <a:pt x="61528" y="8142"/>
                    <a:pt x="61054" y="1114"/>
                  </a:cubicBezTo>
                  <a:cubicBezTo>
                    <a:pt x="61014" y="561"/>
                    <a:pt x="61449" y="48"/>
                    <a:pt x="62001" y="9"/>
                  </a:cubicBezTo>
                  <a:cubicBezTo>
                    <a:pt x="62554" y="-70"/>
                    <a:pt x="63067" y="404"/>
                    <a:pt x="63107" y="956"/>
                  </a:cubicBezTo>
                  <a:cubicBezTo>
                    <a:pt x="64410" y="19394"/>
                    <a:pt x="64331" y="19750"/>
                    <a:pt x="64291" y="19947"/>
                  </a:cubicBezTo>
                  <a:cubicBezTo>
                    <a:pt x="64015" y="21211"/>
                    <a:pt x="62989" y="22079"/>
                    <a:pt x="61725" y="22237"/>
                  </a:cubicBezTo>
                  <a:cubicBezTo>
                    <a:pt x="34048" y="25554"/>
                    <a:pt x="14979" y="29778"/>
                    <a:pt x="10675" y="33529"/>
                  </a:cubicBezTo>
                  <a:cubicBezTo>
                    <a:pt x="10122" y="34003"/>
                    <a:pt x="10043" y="34832"/>
                    <a:pt x="10478" y="35345"/>
                  </a:cubicBezTo>
                  <a:cubicBezTo>
                    <a:pt x="11583" y="36648"/>
                    <a:pt x="15452" y="38819"/>
                    <a:pt x="29310" y="39096"/>
                  </a:cubicBezTo>
                  <a:cubicBezTo>
                    <a:pt x="30258" y="39096"/>
                    <a:pt x="31008" y="39806"/>
                    <a:pt x="31127" y="40754"/>
                  </a:cubicBezTo>
                  <a:cubicBezTo>
                    <a:pt x="31206" y="41662"/>
                    <a:pt x="30653" y="42452"/>
                    <a:pt x="29745" y="42688"/>
                  </a:cubicBezTo>
                  <a:cubicBezTo>
                    <a:pt x="22835" y="44268"/>
                    <a:pt x="10162" y="47742"/>
                    <a:pt x="2739" y="52835"/>
                  </a:cubicBezTo>
                  <a:cubicBezTo>
                    <a:pt x="2265" y="53151"/>
                    <a:pt x="2029" y="53665"/>
                    <a:pt x="2068" y="54257"/>
                  </a:cubicBezTo>
                  <a:cubicBezTo>
                    <a:pt x="2107" y="54809"/>
                    <a:pt x="2423" y="55244"/>
                    <a:pt x="2937" y="55481"/>
                  </a:cubicBezTo>
                  <a:cubicBezTo>
                    <a:pt x="6253" y="57020"/>
                    <a:pt x="13478" y="58560"/>
                    <a:pt x="28995" y="57455"/>
                  </a:cubicBezTo>
                  <a:cubicBezTo>
                    <a:pt x="29903" y="57376"/>
                    <a:pt x="30732" y="58007"/>
                    <a:pt x="30929" y="58916"/>
                  </a:cubicBezTo>
                  <a:cubicBezTo>
                    <a:pt x="31127" y="59824"/>
                    <a:pt x="30653" y="60653"/>
                    <a:pt x="29745" y="60969"/>
                  </a:cubicBezTo>
                  <a:cubicBezTo>
                    <a:pt x="24099" y="62943"/>
                    <a:pt x="16676" y="65904"/>
                    <a:pt x="13320" y="68905"/>
                  </a:cubicBezTo>
                  <a:cubicBezTo>
                    <a:pt x="12926" y="69260"/>
                    <a:pt x="12768" y="69734"/>
                    <a:pt x="12847" y="70287"/>
                  </a:cubicBezTo>
                  <a:cubicBezTo>
                    <a:pt x="12965" y="70839"/>
                    <a:pt x="13320" y="71274"/>
                    <a:pt x="13834" y="71471"/>
                  </a:cubicBezTo>
                  <a:cubicBezTo>
                    <a:pt x="16834" y="72576"/>
                    <a:pt x="23862" y="74274"/>
                    <a:pt x="37641" y="73248"/>
                  </a:cubicBezTo>
                  <a:cubicBezTo>
                    <a:pt x="38510" y="73169"/>
                    <a:pt x="39220" y="73721"/>
                    <a:pt x="39378" y="74550"/>
                  </a:cubicBezTo>
                  <a:cubicBezTo>
                    <a:pt x="39536" y="75340"/>
                    <a:pt x="39141" y="76090"/>
                    <a:pt x="38352" y="76367"/>
                  </a:cubicBezTo>
                  <a:cubicBezTo>
                    <a:pt x="34088" y="77946"/>
                    <a:pt x="28560" y="80512"/>
                    <a:pt x="26231" y="83868"/>
                  </a:cubicBezTo>
                  <a:cubicBezTo>
                    <a:pt x="25797" y="84500"/>
                    <a:pt x="25718" y="85290"/>
                    <a:pt x="25994" y="86000"/>
                  </a:cubicBezTo>
                  <a:cubicBezTo>
                    <a:pt x="26270" y="86750"/>
                    <a:pt x="26863" y="87264"/>
                    <a:pt x="27652" y="87461"/>
                  </a:cubicBezTo>
                  <a:cubicBezTo>
                    <a:pt x="30969" y="88251"/>
                    <a:pt x="39063" y="88645"/>
                    <a:pt x="56040" y="81894"/>
                  </a:cubicBezTo>
                  <a:cubicBezTo>
                    <a:pt x="56553" y="81697"/>
                    <a:pt x="57185" y="81933"/>
                    <a:pt x="57382" y="82486"/>
                  </a:cubicBezTo>
                  <a:cubicBezTo>
                    <a:pt x="57580" y="83000"/>
                    <a:pt x="57343" y="83631"/>
                    <a:pt x="56790" y="83829"/>
                  </a:cubicBezTo>
                  <a:cubicBezTo>
                    <a:pt x="44787" y="88567"/>
                    <a:pt x="36891" y="89948"/>
                    <a:pt x="31837" y="89948"/>
                  </a:cubicBezTo>
                  <a:close/>
                  <a:moveTo>
                    <a:pt x="29271" y="41070"/>
                  </a:moveTo>
                  <a:lnTo>
                    <a:pt x="29271" y="410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3191358" y="3580018"/>
              <a:ext cx="59815" cy="84214"/>
            </a:xfrm>
            <a:custGeom>
              <a:avLst/>
              <a:gdLst/>
              <a:ahLst/>
              <a:cxnLst/>
              <a:rect l="l" t="t" r="r" b="b"/>
              <a:pathLst>
                <a:path w="59815" h="84214" extrusionOk="0">
                  <a:moveTo>
                    <a:pt x="25545" y="84175"/>
                  </a:moveTo>
                  <a:lnTo>
                    <a:pt x="25545" y="84175"/>
                  </a:lnTo>
                  <a:lnTo>
                    <a:pt x="4304" y="83978"/>
                  </a:lnTo>
                  <a:cubicBezTo>
                    <a:pt x="3751" y="83978"/>
                    <a:pt x="3316" y="83544"/>
                    <a:pt x="3277" y="82991"/>
                  </a:cubicBezTo>
                  <a:lnTo>
                    <a:pt x="0" y="1066"/>
                  </a:lnTo>
                  <a:cubicBezTo>
                    <a:pt x="0" y="790"/>
                    <a:pt x="118" y="474"/>
                    <a:pt x="316" y="276"/>
                  </a:cubicBezTo>
                  <a:cubicBezTo>
                    <a:pt x="513" y="79"/>
                    <a:pt x="829" y="0"/>
                    <a:pt x="1105" y="0"/>
                  </a:cubicBezTo>
                  <a:lnTo>
                    <a:pt x="58828" y="3553"/>
                  </a:lnTo>
                  <a:cubicBezTo>
                    <a:pt x="59381" y="3553"/>
                    <a:pt x="59815" y="4067"/>
                    <a:pt x="59815" y="4659"/>
                  </a:cubicBezTo>
                  <a:cubicBezTo>
                    <a:pt x="59815" y="5251"/>
                    <a:pt x="59223" y="5606"/>
                    <a:pt x="58710" y="5646"/>
                  </a:cubicBezTo>
                  <a:lnTo>
                    <a:pt x="23176" y="3474"/>
                  </a:lnTo>
                  <a:cubicBezTo>
                    <a:pt x="23176" y="3474"/>
                    <a:pt x="23176" y="3514"/>
                    <a:pt x="23176" y="3553"/>
                  </a:cubicBezTo>
                  <a:lnTo>
                    <a:pt x="26571" y="83149"/>
                  </a:lnTo>
                  <a:cubicBezTo>
                    <a:pt x="26571" y="83425"/>
                    <a:pt x="26492" y="83702"/>
                    <a:pt x="26295" y="83899"/>
                  </a:cubicBezTo>
                  <a:cubicBezTo>
                    <a:pt x="26098" y="84096"/>
                    <a:pt x="25821" y="84215"/>
                    <a:pt x="25545" y="84215"/>
                  </a:cubicBezTo>
                  <a:close/>
                  <a:moveTo>
                    <a:pt x="5291" y="81925"/>
                  </a:moveTo>
                  <a:lnTo>
                    <a:pt x="24439" y="82122"/>
                  </a:lnTo>
                  <a:lnTo>
                    <a:pt x="21083" y="3593"/>
                  </a:lnTo>
                  <a:cubicBezTo>
                    <a:pt x="21083" y="3593"/>
                    <a:pt x="21083" y="3395"/>
                    <a:pt x="21083" y="3277"/>
                  </a:cubicBezTo>
                  <a:lnTo>
                    <a:pt x="2093" y="2132"/>
                  </a:lnTo>
                  <a:lnTo>
                    <a:pt x="5251" y="819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3074962" y="3375265"/>
              <a:ext cx="7663" cy="21162"/>
            </a:xfrm>
            <a:custGeom>
              <a:avLst/>
              <a:gdLst/>
              <a:ahLst/>
              <a:cxnLst/>
              <a:rect l="l" t="t" r="r" b="b"/>
              <a:pathLst>
                <a:path w="7663" h="21162" extrusionOk="0">
                  <a:moveTo>
                    <a:pt x="7664" y="21162"/>
                  </a:moveTo>
                  <a:cubicBezTo>
                    <a:pt x="7664" y="21162"/>
                    <a:pt x="-7458" y="13858"/>
                    <a:pt x="4781" y="0"/>
                  </a:cubicBezTo>
                  <a:lnTo>
                    <a:pt x="7664" y="21162"/>
                  </a:ln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3079111" y="3390544"/>
              <a:ext cx="74541" cy="64726"/>
            </a:xfrm>
            <a:custGeom>
              <a:avLst/>
              <a:gdLst/>
              <a:ahLst/>
              <a:cxnLst/>
              <a:rect l="l" t="t" r="r" b="b"/>
              <a:pathLst>
                <a:path w="74541" h="64726" extrusionOk="0">
                  <a:moveTo>
                    <a:pt x="0" y="44180"/>
                  </a:moveTo>
                  <a:lnTo>
                    <a:pt x="18083" y="41930"/>
                  </a:lnTo>
                  <a:lnTo>
                    <a:pt x="18083" y="0"/>
                  </a:lnTo>
                  <a:cubicBezTo>
                    <a:pt x="18083" y="0"/>
                    <a:pt x="62184" y="711"/>
                    <a:pt x="62184" y="711"/>
                  </a:cubicBezTo>
                  <a:lnTo>
                    <a:pt x="59736" y="41219"/>
                  </a:lnTo>
                  <a:lnTo>
                    <a:pt x="74542" y="42680"/>
                  </a:lnTo>
                  <a:cubicBezTo>
                    <a:pt x="74542" y="42680"/>
                    <a:pt x="37073" y="91243"/>
                    <a:pt x="0" y="4422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3079574" y="3316447"/>
              <a:ext cx="85430" cy="98159"/>
            </a:xfrm>
            <a:custGeom>
              <a:avLst/>
              <a:gdLst/>
              <a:ahLst/>
              <a:cxnLst/>
              <a:rect l="l" t="t" r="r" b="b"/>
              <a:pathLst>
                <a:path w="85430" h="98159" extrusionOk="0">
                  <a:moveTo>
                    <a:pt x="22911" y="5281"/>
                  </a:moveTo>
                  <a:cubicBezTo>
                    <a:pt x="40165" y="-6090"/>
                    <a:pt x="62867" y="1648"/>
                    <a:pt x="69105" y="21350"/>
                  </a:cubicBezTo>
                  <a:cubicBezTo>
                    <a:pt x="71632" y="29325"/>
                    <a:pt x="71869" y="37656"/>
                    <a:pt x="71711" y="45947"/>
                  </a:cubicBezTo>
                  <a:cubicBezTo>
                    <a:pt x="74238" y="46776"/>
                    <a:pt x="76764" y="47763"/>
                    <a:pt x="78975" y="49303"/>
                  </a:cubicBezTo>
                  <a:cubicBezTo>
                    <a:pt x="85648" y="53843"/>
                    <a:pt x="86872" y="62253"/>
                    <a:pt x="83911" y="69399"/>
                  </a:cubicBezTo>
                  <a:cubicBezTo>
                    <a:pt x="80120" y="78480"/>
                    <a:pt x="70052" y="84007"/>
                    <a:pt x="60537" y="80691"/>
                  </a:cubicBezTo>
                  <a:cubicBezTo>
                    <a:pt x="52246" y="88548"/>
                    <a:pt x="26425" y="109749"/>
                    <a:pt x="8105" y="89930"/>
                  </a:cubicBezTo>
                  <a:cubicBezTo>
                    <a:pt x="2894" y="84284"/>
                    <a:pt x="367" y="76743"/>
                    <a:pt x="91" y="69083"/>
                  </a:cubicBezTo>
                  <a:cubicBezTo>
                    <a:pt x="-502" y="52619"/>
                    <a:pt x="1236" y="19573"/>
                    <a:pt x="22990" y="524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3079585" y="3385526"/>
              <a:ext cx="9439" cy="10395"/>
            </a:xfrm>
            <a:custGeom>
              <a:avLst/>
              <a:gdLst/>
              <a:ahLst/>
              <a:cxnLst/>
              <a:rect l="l" t="t" r="r" b="b"/>
              <a:pathLst>
                <a:path w="9439" h="10395" extrusionOk="0">
                  <a:moveTo>
                    <a:pt x="3238" y="4"/>
                  </a:moveTo>
                  <a:cubicBezTo>
                    <a:pt x="6791" y="162"/>
                    <a:pt x="9555" y="2610"/>
                    <a:pt x="9436" y="5453"/>
                  </a:cubicBezTo>
                  <a:cubicBezTo>
                    <a:pt x="9318" y="8335"/>
                    <a:pt x="6357" y="10546"/>
                    <a:pt x="2803" y="10388"/>
                  </a:cubicBezTo>
                  <a:cubicBezTo>
                    <a:pt x="2448" y="10388"/>
                    <a:pt x="2132" y="10309"/>
                    <a:pt x="1816" y="10270"/>
                  </a:cubicBezTo>
                  <a:cubicBezTo>
                    <a:pt x="869" y="7111"/>
                    <a:pt x="276" y="3873"/>
                    <a:pt x="0" y="597"/>
                  </a:cubicBezTo>
                  <a:cubicBezTo>
                    <a:pt x="948" y="202"/>
                    <a:pt x="2053" y="-35"/>
                    <a:pt x="3238" y="4"/>
                  </a:cubicBezTo>
                  <a:close/>
                </a:path>
              </a:pathLst>
            </a:custGeom>
            <a:solidFill>
              <a:srgbClr val="BB3A6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3112246" y="3381225"/>
              <a:ext cx="16089" cy="13387"/>
            </a:xfrm>
            <a:custGeom>
              <a:avLst/>
              <a:gdLst/>
              <a:ahLst/>
              <a:cxnLst/>
              <a:rect l="l" t="t" r="r" b="b"/>
              <a:pathLst>
                <a:path w="16089" h="13387" extrusionOk="0">
                  <a:moveTo>
                    <a:pt x="188" y="8846"/>
                  </a:moveTo>
                  <a:cubicBezTo>
                    <a:pt x="1136" y="12360"/>
                    <a:pt x="5439" y="14215"/>
                    <a:pt x="9782" y="13031"/>
                  </a:cubicBezTo>
                  <a:cubicBezTo>
                    <a:pt x="14125" y="11846"/>
                    <a:pt x="16849" y="8056"/>
                    <a:pt x="15902" y="4542"/>
                  </a:cubicBezTo>
                  <a:cubicBezTo>
                    <a:pt x="14954" y="1028"/>
                    <a:pt x="10651" y="-827"/>
                    <a:pt x="6308" y="357"/>
                  </a:cubicBezTo>
                  <a:cubicBezTo>
                    <a:pt x="1965" y="1541"/>
                    <a:pt x="-759" y="5332"/>
                    <a:pt x="188" y="8846"/>
                  </a:cubicBezTo>
                  <a:close/>
                </a:path>
              </a:pathLst>
            </a:custGeom>
            <a:solidFill>
              <a:srgbClr val="BB3A6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3096174" y="3371305"/>
              <a:ext cx="6869" cy="16317"/>
            </a:xfrm>
            <a:custGeom>
              <a:avLst/>
              <a:gdLst/>
              <a:ahLst/>
              <a:cxnLst/>
              <a:rect l="l" t="t" r="r" b="b"/>
              <a:pathLst>
                <a:path w="6869" h="16317" extrusionOk="0">
                  <a:moveTo>
                    <a:pt x="3389" y="16317"/>
                  </a:moveTo>
                  <a:cubicBezTo>
                    <a:pt x="2836" y="16317"/>
                    <a:pt x="2283" y="16238"/>
                    <a:pt x="1809" y="16041"/>
                  </a:cubicBezTo>
                  <a:cubicBezTo>
                    <a:pt x="388" y="15527"/>
                    <a:pt x="-283" y="14264"/>
                    <a:pt x="112" y="12803"/>
                  </a:cubicBezTo>
                  <a:cubicBezTo>
                    <a:pt x="270" y="12171"/>
                    <a:pt x="625" y="11816"/>
                    <a:pt x="1020" y="11461"/>
                  </a:cubicBezTo>
                  <a:cubicBezTo>
                    <a:pt x="1533" y="10947"/>
                    <a:pt x="2244" y="10276"/>
                    <a:pt x="2954" y="8184"/>
                  </a:cubicBezTo>
                  <a:cubicBezTo>
                    <a:pt x="3665" y="6210"/>
                    <a:pt x="4060" y="3051"/>
                    <a:pt x="4257" y="722"/>
                  </a:cubicBezTo>
                  <a:cubicBezTo>
                    <a:pt x="4257" y="287"/>
                    <a:pt x="4692" y="-68"/>
                    <a:pt x="5086" y="11"/>
                  </a:cubicBezTo>
                  <a:cubicBezTo>
                    <a:pt x="5521" y="11"/>
                    <a:pt x="5837" y="445"/>
                    <a:pt x="5797" y="840"/>
                  </a:cubicBezTo>
                  <a:cubicBezTo>
                    <a:pt x="5560" y="3249"/>
                    <a:pt x="5165" y="6525"/>
                    <a:pt x="4415" y="8658"/>
                  </a:cubicBezTo>
                  <a:cubicBezTo>
                    <a:pt x="3586" y="11066"/>
                    <a:pt x="2678" y="11934"/>
                    <a:pt x="2086" y="12527"/>
                  </a:cubicBezTo>
                  <a:cubicBezTo>
                    <a:pt x="1770" y="12843"/>
                    <a:pt x="1652" y="12961"/>
                    <a:pt x="1612" y="13158"/>
                  </a:cubicBezTo>
                  <a:cubicBezTo>
                    <a:pt x="1494" y="13593"/>
                    <a:pt x="1454" y="14224"/>
                    <a:pt x="2362" y="14540"/>
                  </a:cubicBezTo>
                  <a:cubicBezTo>
                    <a:pt x="3428" y="14935"/>
                    <a:pt x="5047" y="14580"/>
                    <a:pt x="5402" y="13869"/>
                  </a:cubicBezTo>
                  <a:cubicBezTo>
                    <a:pt x="5600" y="13474"/>
                    <a:pt x="6074" y="13316"/>
                    <a:pt x="6429" y="13514"/>
                  </a:cubicBezTo>
                  <a:cubicBezTo>
                    <a:pt x="6824" y="13711"/>
                    <a:pt x="6982" y="14185"/>
                    <a:pt x="6784" y="14540"/>
                  </a:cubicBezTo>
                  <a:cubicBezTo>
                    <a:pt x="6231" y="15685"/>
                    <a:pt x="4810" y="16238"/>
                    <a:pt x="3389" y="16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3097155" y="3402231"/>
              <a:ext cx="36994" cy="22158"/>
            </a:xfrm>
            <a:custGeom>
              <a:avLst/>
              <a:gdLst/>
              <a:ahLst/>
              <a:cxnLst/>
              <a:rect l="l" t="t" r="r" b="b"/>
              <a:pathLst>
                <a:path w="36994" h="22158" extrusionOk="0">
                  <a:moveTo>
                    <a:pt x="0" y="10818"/>
                  </a:moveTo>
                  <a:cubicBezTo>
                    <a:pt x="0" y="10818"/>
                    <a:pt x="15201" y="18043"/>
                    <a:pt x="36995" y="0"/>
                  </a:cubicBezTo>
                  <a:cubicBezTo>
                    <a:pt x="36995" y="0"/>
                    <a:pt x="32020" y="22663"/>
                    <a:pt x="0" y="22150"/>
                  </a:cubicBezTo>
                  <a:lnTo>
                    <a:pt x="0" y="108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3146310" y="3379766"/>
              <a:ext cx="9594" cy="10146"/>
            </a:xfrm>
            <a:custGeom>
              <a:avLst/>
              <a:gdLst/>
              <a:ahLst/>
              <a:cxnLst/>
              <a:rect l="l" t="t" r="r" b="b"/>
              <a:pathLst>
                <a:path w="9594" h="10146" extrusionOk="0">
                  <a:moveTo>
                    <a:pt x="750" y="10107"/>
                  </a:moveTo>
                  <a:cubicBezTo>
                    <a:pt x="750" y="10107"/>
                    <a:pt x="355" y="10028"/>
                    <a:pt x="237" y="9910"/>
                  </a:cubicBezTo>
                  <a:cubicBezTo>
                    <a:pt x="-79" y="9633"/>
                    <a:pt x="-79" y="9120"/>
                    <a:pt x="237" y="8804"/>
                  </a:cubicBezTo>
                  <a:lnTo>
                    <a:pt x="8252" y="237"/>
                  </a:lnTo>
                  <a:cubicBezTo>
                    <a:pt x="8528" y="-79"/>
                    <a:pt x="9041" y="-79"/>
                    <a:pt x="9357" y="237"/>
                  </a:cubicBezTo>
                  <a:cubicBezTo>
                    <a:pt x="9673" y="513"/>
                    <a:pt x="9673" y="1026"/>
                    <a:pt x="9357" y="1342"/>
                  </a:cubicBezTo>
                  <a:lnTo>
                    <a:pt x="1342" y="9910"/>
                  </a:lnTo>
                  <a:cubicBezTo>
                    <a:pt x="1342" y="9910"/>
                    <a:pt x="987" y="10147"/>
                    <a:pt x="790" y="10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3110302" y="3376173"/>
              <a:ext cx="3632" cy="3632"/>
            </a:xfrm>
            <a:custGeom>
              <a:avLst/>
              <a:gdLst/>
              <a:ahLst/>
              <a:cxnLst/>
              <a:rect l="l" t="t" r="r" b="b"/>
              <a:pathLst>
                <a:path w="3632" h="3632" extrusionOk="0">
                  <a:moveTo>
                    <a:pt x="0" y="1816"/>
                  </a:moveTo>
                  <a:cubicBezTo>
                    <a:pt x="0" y="2803"/>
                    <a:pt x="790" y="3632"/>
                    <a:pt x="1816" y="3632"/>
                  </a:cubicBezTo>
                  <a:cubicBezTo>
                    <a:pt x="2803" y="3632"/>
                    <a:pt x="3632" y="2843"/>
                    <a:pt x="3632" y="1816"/>
                  </a:cubicBezTo>
                  <a:cubicBezTo>
                    <a:pt x="3632" y="829"/>
                    <a:pt x="2843" y="0"/>
                    <a:pt x="1816" y="0"/>
                  </a:cubicBezTo>
                  <a:cubicBezTo>
                    <a:pt x="829" y="0"/>
                    <a:pt x="0" y="790"/>
                    <a:pt x="0" y="18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3087561" y="3375620"/>
              <a:ext cx="3632" cy="3632"/>
            </a:xfrm>
            <a:custGeom>
              <a:avLst/>
              <a:gdLst/>
              <a:ahLst/>
              <a:cxnLst/>
              <a:rect l="l" t="t" r="r" b="b"/>
              <a:pathLst>
                <a:path w="3632" h="3632" extrusionOk="0">
                  <a:moveTo>
                    <a:pt x="0" y="1816"/>
                  </a:moveTo>
                  <a:cubicBezTo>
                    <a:pt x="0" y="2803"/>
                    <a:pt x="790" y="3633"/>
                    <a:pt x="1816" y="3633"/>
                  </a:cubicBezTo>
                  <a:cubicBezTo>
                    <a:pt x="2803" y="3633"/>
                    <a:pt x="3632" y="2843"/>
                    <a:pt x="3632" y="1816"/>
                  </a:cubicBezTo>
                  <a:cubicBezTo>
                    <a:pt x="3632" y="829"/>
                    <a:pt x="2843" y="0"/>
                    <a:pt x="1816" y="0"/>
                  </a:cubicBezTo>
                  <a:cubicBezTo>
                    <a:pt x="829" y="0"/>
                    <a:pt x="0" y="790"/>
                    <a:pt x="0" y="18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3100826" y="3390860"/>
              <a:ext cx="14884" cy="7967"/>
            </a:xfrm>
            <a:custGeom>
              <a:avLst/>
              <a:gdLst/>
              <a:ahLst/>
              <a:cxnLst/>
              <a:rect l="l" t="t" r="r" b="b"/>
              <a:pathLst>
                <a:path w="14884" h="7967" extrusionOk="0">
                  <a:moveTo>
                    <a:pt x="14885" y="0"/>
                  </a:moveTo>
                  <a:cubicBezTo>
                    <a:pt x="14885" y="0"/>
                    <a:pt x="6791" y="6791"/>
                    <a:pt x="0" y="4027"/>
                  </a:cubicBezTo>
                  <a:cubicBezTo>
                    <a:pt x="0" y="4027"/>
                    <a:pt x="9476" y="15161"/>
                    <a:pt x="148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3108639" y="3362766"/>
              <a:ext cx="11701" cy="4049"/>
            </a:xfrm>
            <a:custGeom>
              <a:avLst/>
              <a:gdLst/>
              <a:ahLst/>
              <a:cxnLst/>
              <a:rect l="l" t="t" r="r" b="b"/>
              <a:pathLst>
                <a:path w="11701" h="4049" extrusionOk="0">
                  <a:moveTo>
                    <a:pt x="10942" y="4049"/>
                  </a:moveTo>
                  <a:cubicBezTo>
                    <a:pt x="10744" y="4049"/>
                    <a:pt x="10547" y="3970"/>
                    <a:pt x="10389" y="3813"/>
                  </a:cubicBezTo>
                  <a:cubicBezTo>
                    <a:pt x="10192" y="3615"/>
                    <a:pt x="5888" y="-846"/>
                    <a:pt x="1308" y="3378"/>
                  </a:cubicBezTo>
                  <a:cubicBezTo>
                    <a:pt x="992" y="3655"/>
                    <a:pt x="518" y="3655"/>
                    <a:pt x="203" y="3339"/>
                  </a:cubicBezTo>
                  <a:cubicBezTo>
                    <a:pt x="-74" y="3023"/>
                    <a:pt x="-74" y="2549"/>
                    <a:pt x="242" y="2233"/>
                  </a:cubicBezTo>
                  <a:cubicBezTo>
                    <a:pt x="5967" y="-3057"/>
                    <a:pt x="11455" y="2707"/>
                    <a:pt x="11494" y="2747"/>
                  </a:cubicBezTo>
                  <a:cubicBezTo>
                    <a:pt x="11771" y="3062"/>
                    <a:pt x="11771" y="3536"/>
                    <a:pt x="11494" y="3852"/>
                  </a:cubicBezTo>
                  <a:cubicBezTo>
                    <a:pt x="11337" y="4010"/>
                    <a:pt x="11139" y="4049"/>
                    <a:pt x="10981" y="4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3084377" y="3361551"/>
              <a:ext cx="11696" cy="3961"/>
            </a:xfrm>
            <a:custGeom>
              <a:avLst/>
              <a:gdLst/>
              <a:ahLst/>
              <a:cxnLst/>
              <a:rect l="l" t="t" r="r" b="b"/>
              <a:pathLst>
                <a:path w="11696" h="3961" extrusionOk="0">
                  <a:moveTo>
                    <a:pt x="10961" y="3922"/>
                  </a:moveTo>
                  <a:cubicBezTo>
                    <a:pt x="10764" y="3922"/>
                    <a:pt x="10567" y="3843"/>
                    <a:pt x="10409" y="3685"/>
                  </a:cubicBezTo>
                  <a:cubicBezTo>
                    <a:pt x="10211" y="3488"/>
                    <a:pt x="5829" y="-895"/>
                    <a:pt x="1328" y="3448"/>
                  </a:cubicBezTo>
                  <a:cubicBezTo>
                    <a:pt x="1012" y="3725"/>
                    <a:pt x="538" y="3725"/>
                    <a:pt x="222" y="3448"/>
                  </a:cubicBezTo>
                  <a:cubicBezTo>
                    <a:pt x="-94" y="3132"/>
                    <a:pt x="-54" y="2659"/>
                    <a:pt x="222" y="2343"/>
                  </a:cubicBezTo>
                  <a:cubicBezTo>
                    <a:pt x="5829" y="-3066"/>
                    <a:pt x="11435" y="2580"/>
                    <a:pt x="11475" y="2619"/>
                  </a:cubicBezTo>
                  <a:cubicBezTo>
                    <a:pt x="11791" y="2935"/>
                    <a:pt x="11751" y="3409"/>
                    <a:pt x="11475" y="3725"/>
                  </a:cubicBezTo>
                  <a:cubicBezTo>
                    <a:pt x="11317" y="3883"/>
                    <a:pt x="11119" y="3961"/>
                    <a:pt x="10922" y="39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2911435" y="3494725"/>
              <a:ext cx="73518" cy="69460"/>
            </a:xfrm>
            <a:custGeom>
              <a:avLst/>
              <a:gdLst/>
              <a:ahLst/>
              <a:cxnLst/>
              <a:rect l="l" t="t" r="r" b="b"/>
              <a:pathLst>
                <a:path w="73518" h="69460" extrusionOk="0">
                  <a:moveTo>
                    <a:pt x="25226" y="91"/>
                  </a:moveTo>
                  <a:cubicBezTo>
                    <a:pt x="25147" y="1433"/>
                    <a:pt x="27635" y="4671"/>
                    <a:pt x="29135" y="5263"/>
                  </a:cubicBezTo>
                  <a:cubicBezTo>
                    <a:pt x="39992" y="9409"/>
                    <a:pt x="66287" y="19950"/>
                    <a:pt x="70433" y="26070"/>
                  </a:cubicBezTo>
                  <a:cubicBezTo>
                    <a:pt x="71025" y="26938"/>
                    <a:pt x="70907" y="28163"/>
                    <a:pt x="70078" y="28794"/>
                  </a:cubicBezTo>
                  <a:cubicBezTo>
                    <a:pt x="68538" y="29979"/>
                    <a:pt x="64234" y="30887"/>
                    <a:pt x="52508" y="28163"/>
                  </a:cubicBezTo>
                  <a:cubicBezTo>
                    <a:pt x="51718" y="27965"/>
                    <a:pt x="51284" y="29031"/>
                    <a:pt x="51995" y="29426"/>
                  </a:cubicBezTo>
                  <a:cubicBezTo>
                    <a:pt x="58312" y="32663"/>
                    <a:pt x="67867" y="38151"/>
                    <a:pt x="72960" y="43995"/>
                  </a:cubicBezTo>
                  <a:cubicBezTo>
                    <a:pt x="74105" y="45298"/>
                    <a:pt x="73394" y="47351"/>
                    <a:pt x="71696" y="47666"/>
                  </a:cubicBezTo>
                  <a:cubicBezTo>
                    <a:pt x="68419" y="48259"/>
                    <a:pt x="61786" y="48061"/>
                    <a:pt x="48678" y="43718"/>
                  </a:cubicBezTo>
                  <a:cubicBezTo>
                    <a:pt x="47928" y="43481"/>
                    <a:pt x="47415" y="44468"/>
                    <a:pt x="48086" y="44903"/>
                  </a:cubicBezTo>
                  <a:cubicBezTo>
                    <a:pt x="52429" y="47745"/>
                    <a:pt x="58312" y="52010"/>
                    <a:pt x="60641" y="55405"/>
                  </a:cubicBezTo>
                  <a:cubicBezTo>
                    <a:pt x="61589" y="56787"/>
                    <a:pt x="60720" y="58642"/>
                    <a:pt x="59062" y="58840"/>
                  </a:cubicBezTo>
                  <a:cubicBezTo>
                    <a:pt x="55864" y="59195"/>
                    <a:pt x="49429" y="59037"/>
                    <a:pt x="38058" y="55247"/>
                  </a:cubicBezTo>
                  <a:cubicBezTo>
                    <a:pt x="37466" y="55050"/>
                    <a:pt x="37071" y="55839"/>
                    <a:pt x="37584" y="56155"/>
                  </a:cubicBezTo>
                  <a:cubicBezTo>
                    <a:pt x="40861" y="58406"/>
                    <a:pt x="45125" y="61880"/>
                    <a:pt x="46507" y="65394"/>
                  </a:cubicBezTo>
                  <a:cubicBezTo>
                    <a:pt x="47297" y="67368"/>
                    <a:pt x="45915" y="69500"/>
                    <a:pt x="43783" y="69460"/>
                  </a:cubicBezTo>
                  <a:cubicBezTo>
                    <a:pt x="40190" y="69460"/>
                    <a:pt x="35689" y="66578"/>
                    <a:pt x="20370" y="58524"/>
                  </a:cubicBezTo>
                  <a:cubicBezTo>
                    <a:pt x="20370" y="58524"/>
                    <a:pt x="4301" y="51812"/>
                    <a:pt x="4301" y="51812"/>
                  </a:cubicBezTo>
                  <a:cubicBezTo>
                    <a:pt x="4024" y="51694"/>
                    <a:pt x="3709" y="50193"/>
                    <a:pt x="3590" y="49917"/>
                  </a:cubicBezTo>
                  <a:cubicBezTo>
                    <a:pt x="3353" y="49246"/>
                    <a:pt x="3116" y="48575"/>
                    <a:pt x="2919" y="47943"/>
                  </a:cubicBezTo>
                  <a:cubicBezTo>
                    <a:pt x="2524" y="46679"/>
                    <a:pt x="2129" y="45416"/>
                    <a:pt x="1774" y="44113"/>
                  </a:cubicBezTo>
                  <a:cubicBezTo>
                    <a:pt x="1142" y="41784"/>
                    <a:pt x="668" y="39415"/>
                    <a:pt x="353" y="37006"/>
                  </a:cubicBezTo>
                  <a:cubicBezTo>
                    <a:pt x="-437" y="30729"/>
                    <a:pt x="76" y="24372"/>
                    <a:pt x="2129" y="18371"/>
                  </a:cubicBezTo>
                  <a:cubicBezTo>
                    <a:pt x="2879" y="16199"/>
                    <a:pt x="6551" y="11027"/>
                    <a:pt x="8249" y="9487"/>
                  </a:cubicBezTo>
                  <a:cubicBezTo>
                    <a:pt x="14685" y="3644"/>
                    <a:pt x="16974" y="2144"/>
                    <a:pt x="23884" y="51"/>
                  </a:cubicBezTo>
                  <a:cubicBezTo>
                    <a:pt x="24279" y="-67"/>
                    <a:pt x="24713" y="51"/>
                    <a:pt x="25147" y="9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2914891" y="3493671"/>
              <a:ext cx="71309" cy="71541"/>
            </a:xfrm>
            <a:custGeom>
              <a:avLst/>
              <a:gdLst/>
              <a:ahLst/>
              <a:cxnLst/>
              <a:rect l="l" t="t" r="r" b="b"/>
              <a:pathLst>
                <a:path w="71309" h="71541" extrusionOk="0">
                  <a:moveTo>
                    <a:pt x="40523" y="71541"/>
                  </a:moveTo>
                  <a:lnTo>
                    <a:pt x="40523" y="71541"/>
                  </a:lnTo>
                  <a:cubicBezTo>
                    <a:pt x="37444" y="71541"/>
                    <a:pt x="33969" y="69725"/>
                    <a:pt x="24770" y="64829"/>
                  </a:cubicBezTo>
                  <a:cubicBezTo>
                    <a:pt x="22441" y="63605"/>
                    <a:pt x="19756" y="62184"/>
                    <a:pt x="16597" y="60526"/>
                  </a:cubicBezTo>
                  <a:lnTo>
                    <a:pt x="16597" y="60526"/>
                  </a:lnTo>
                  <a:cubicBezTo>
                    <a:pt x="16597" y="60526"/>
                    <a:pt x="805" y="53932"/>
                    <a:pt x="647" y="53853"/>
                  </a:cubicBezTo>
                  <a:cubicBezTo>
                    <a:pt x="173" y="53656"/>
                    <a:pt x="-64" y="53182"/>
                    <a:pt x="15" y="52708"/>
                  </a:cubicBezTo>
                  <a:cubicBezTo>
                    <a:pt x="94" y="52234"/>
                    <a:pt x="528" y="51879"/>
                    <a:pt x="1041" y="51879"/>
                  </a:cubicBezTo>
                  <a:cubicBezTo>
                    <a:pt x="1173" y="51879"/>
                    <a:pt x="6661" y="54142"/>
                    <a:pt x="17505" y="58670"/>
                  </a:cubicBezTo>
                  <a:cubicBezTo>
                    <a:pt x="20743" y="60368"/>
                    <a:pt x="23428" y="61789"/>
                    <a:pt x="25757" y="63013"/>
                  </a:cubicBezTo>
                  <a:cubicBezTo>
                    <a:pt x="34364" y="67593"/>
                    <a:pt x="37957" y="69488"/>
                    <a:pt x="40523" y="69488"/>
                  </a:cubicBezTo>
                  <a:lnTo>
                    <a:pt x="40523" y="69488"/>
                  </a:lnTo>
                  <a:cubicBezTo>
                    <a:pt x="41155" y="69488"/>
                    <a:pt x="41747" y="69172"/>
                    <a:pt x="42103" y="68659"/>
                  </a:cubicBezTo>
                  <a:cubicBezTo>
                    <a:pt x="42458" y="68106"/>
                    <a:pt x="42537" y="67435"/>
                    <a:pt x="42300" y="66803"/>
                  </a:cubicBezTo>
                  <a:cubicBezTo>
                    <a:pt x="41313" y="64237"/>
                    <a:pt x="38273" y="61157"/>
                    <a:pt x="33732" y="58038"/>
                  </a:cubicBezTo>
                  <a:cubicBezTo>
                    <a:pt x="33101" y="57604"/>
                    <a:pt x="32864" y="56775"/>
                    <a:pt x="33219" y="56064"/>
                  </a:cubicBezTo>
                  <a:cubicBezTo>
                    <a:pt x="33575" y="55354"/>
                    <a:pt x="34364" y="55038"/>
                    <a:pt x="35114" y="55275"/>
                  </a:cubicBezTo>
                  <a:cubicBezTo>
                    <a:pt x="46604" y="59104"/>
                    <a:pt x="52960" y="59144"/>
                    <a:pt x="55684" y="58828"/>
                  </a:cubicBezTo>
                  <a:cubicBezTo>
                    <a:pt x="56119" y="58789"/>
                    <a:pt x="56435" y="58512"/>
                    <a:pt x="56632" y="58157"/>
                  </a:cubicBezTo>
                  <a:cubicBezTo>
                    <a:pt x="56829" y="57802"/>
                    <a:pt x="56750" y="57367"/>
                    <a:pt x="56514" y="57012"/>
                  </a:cubicBezTo>
                  <a:cubicBezTo>
                    <a:pt x="54303" y="53774"/>
                    <a:pt x="48657" y="49668"/>
                    <a:pt x="44274" y="46786"/>
                  </a:cubicBezTo>
                  <a:cubicBezTo>
                    <a:pt x="43563" y="46312"/>
                    <a:pt x="43287" y="45404"/>
                    <a:pt x="43682" y="44614"/>
                  </a:cubicBezTo>
                  <a:cubicBezTo>
                    <a:pt x="44077" y="43825"/>
                    <a:pt x="44945" y="43470"/>
                    <a:pt x="45774" y="43746"/>
                  </a:cubicBezTo>
                  <a:cubicBezTo>
                    <a:pt x="58685" y="48049"/>
                    <a:pt x="65121" y="48247"/>
                    <a:pt x="68279" y="47655"/>
                  </a:cubicBezTo>
                  <a:cubicBezTo>
                    <a:pt x="68871" y="47536"/>
                    <a:pt x="69108" y="47062"/>
                    <a:pt x="69187" y="46865"/>
                  </a:cubicBezTo>
                  <a:cubicBezTo>
                    <a:pt x="69345" y="46431"/>
                    <a:pt x="69227" y="45996"/>
                    <a:pt x="68950" y="45681"/>
                  </a:cubicBezTo>
                  <a:cubicBezTo>
                    <a:pt x="63778" y="39798"/>
                    <a:pt x="53789" y="34191"/>
                    <a:pt x="48262" y="31349"/>
                  </a:cubicBezTo>
                  <a:cubicBezTo>
                    <a:pt x="47512" y="30954"/>
                    <a:pt x="47156" y="30085"/>
                    <a:pt x="47433" y="29256"/>
                  </a:cubicBezTo>
                  <a:cubicBezTo>
                    <a:pt x="47749" y="28427"/>
                    <a:pt x="48578" y="27953"/>
                    <a:pt x="49446" y="28151"/>
                  </a:cubicBezTo>
                  <a:cubicBezTo>
                    <a:pt x="61765" y="30993"/>
                    <a:pt x="65239" y="29651"/>
                    <a:pt x="66147" y="28980"/>
                  </a:cubicBezTo>
                  <a:cubicBezTo>
                    <a:pt x="66542" y="28703"/>
                    <a:pt x="66581" y="28072"/>
                    <a:pt x="66305" y="27637"/>
                  </a:cubicBezTo>
                  <a:cubicBezTo>
                    <a:pt x="63541" y="23571"/>
                    <a:pt x="48301" y="15951"/>
                    <a:pt x="25520" y="7186"/>
                  </a:cubicBezTo>
                  <a:cubicBezTo>
                    <a:pt x="23704" y="6475"/>
                    <a:pt x="20822" y="2922"/>
                    <a:pt x="20940" y="987"/>
                  </a:cubicBezTo>
                  <a:cubicBezTo>
                    <a:pt x="20940" y="434"/>
                    <a:pt x="21493" y="0"/>
                    <a:pt x="22006" y="0"/>
                  </a:cubicBezTo>
                  <a:cubicBezTo>
                    <a:pt x="22559" y="0"/>
                    <a:pt x="23033" y="513"/>
                    <a:pt x="22993" y="1066"/>
                  </a:cubicBezTo>
                  <a:cubicBezTo>
                    <a:pt x="22993" y="1816"/>
                    <a:pt x="25007" y="4738"/>
                    <a:pt x="26231" y="5212"/>
                  </a:cubicBezTo>
                  <a:cubicBezTo>
                    <a:pt x="40050" y="10502"/>
                    <a:pt x="63857" y="20333"/>
                    <a:pt x="68003" y="26413"/>
                  </a:cubicBezTo>
                  <a:cubicBezTo>
                    <a:pt x="68911" y="27795"/>
                    <a:pt x="68674" y="29611"/>
                    <a:pt x="67411" y="30559"/>
                  </a:cubicBezTo>
                  <a:cubicBezTo>
                    <a:pt x="65121" y="32336"/>
                    <a:pt x="59791" y="32375"/>
                    <a:pt x="51578" y="30677"/>
                  </a:cubicBezTo>
                  <a:cubicBezTo>
                    <a:pt x="58093" y="34191"/>
                    <a:pt x="65950" y="39048"/>
                    <a:pt x="70490" y="44220"/>
                  </a:cubicBezTo>
                  <a:cubicBezTo>
                    <a:pt x="71280" y="45128"/>
                    <a:pt x="71517" y="46312"/>
                    <a:pt x="71122" y="47457"/>
                  </a:cubicBezTo>
                  <a:cubicBezTo>
                    <a:pt x="70727" y="48563"/>
                    <a:pt x="69819" y="49392"/>
                    <a:pt x="68634" y="49589"/>
                  </a:cubicBezTo>
                  <a:cubicBezTo>
                    <a:pt x="65476" y="50182"/>
                    <a:pt x="59277" y="50063"/>
                    <a:pt x="47551" y="46391"/>
                  </a:cubicBezTo>
                  <a:cubicBezTo>
                    <a:pt x="51657" y="49194"/>
                    <a:pt x="56198" y="52748"/>
                    <a:pt x="58251" y="55748"/>
                  </a:cubicBezTo>
                  <a:cubicBezTo>
                    <a:pt x="58882" y="56696"/>
                    <a:pt x="59001" y="57880"/>
                    <a:pt x="58527" y="58907"/>
                  </a:cubicBezTo>
                  <a:cubicBezTo>
                    <a:pt x="58053" y="59933"/>
                    <a:pt x="57066" y="60644"/>
                    <a:pt x="55961" y="60763"/>
                  </a:cubicBezTo>
                  <a:cubicBezTo>
                    <a:pt x="52723" y="61157"/>
                    <a:pt x="46959" y="60920"/>
                    <a:pt x="37483" y="58078"/>
                  </a:cubicBezTo>
                  <a:cubicBezTo>
                    <a:pt x="40286" y="60289"/>
                    <a:pt x="43129" y="63052"/>
                    <a:pt x="44274" y="65935"/>
                  </a:cubicBezTo>
                  <a:cubicBezTo>
                    <a:pt x="44787" y="67198"/>
                    <a:pt x="44629" y="68620"/>
                    <a:pt x="43879" y="69725"/>
                  </a:cubicBezTo>
                  <a:cubicBezTo>
                    <a:pt x="43129" y="70830"/>
                    <a:pt x="41945" y="71423"/>
                    <a:pt x="40602" y="71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3145441" y="3337481"/>
              <a:ext cx="23886" cy="43816"/>
            </a:xfrm>
            <a:custGeom>
              <a:avLst/>
              <a:gdLst/>
              <a:ahLst/>
              <a:cxnLst/>
              <a:rect l="l" t="t" r="r" b="b"/>
              <a:pathLst>
                <a:path w="23886" h="43816" extrusionOk="0">
                  <a:moveTo>
                    <a:pt x="1263" y="0"/>
                  </a:moveTo>
                  <a:lnTo>
                    <a:pt x="0" y="41061"/>
                  </a:lnTo>
                  <a:cubicBezTo>
                    <a:pt x="0" y="42996"/>
                    <a:pt x="513" y="44575"/>
                    <a:pt x="2093" y="43430"/>
                  </a:cubicBezTo>
                  <a:cubicBezTo>
                    <a:pt x="6791" y="40035"/>
                    <a:pt x="23768" y="8883"/>
                    <a:pt x="23887" y="3119"/>
                  </a:cubicBez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3077693" y="3308090"/>
              <a:ext cx="93070" cy="52655"/>
            </a:xfrm>
            <a:custGeom>
              <a:avLst/>
              <a:gdLst/>
              <a:ahLst/>
              <a:cxnLst/>
              <a:rect l="l" t="t" r="r" b="b"/>
              <a:pathLst>
                <a:path w="93070" h="52655" extrusionOk="0">
                  <a:moveTo>
                    <a:pt x="70274" y="48855"/>
                  </a:moveTo>
                  <a:cubicBezTo>
                    <a:pt x="63760" y="47473"/>
                    <a:pt x="55548" y="51974"/>
                    <a:pt x="48915" y="52053"/>
                  </a:cubicBezTo>
                  <a:cubicBezTo>
                    <a:pt x="44177" y="52093"/>
                    <a:pt x="39400" y="50079"/>
                    <a:pt x="36162" y="46605"/>
                  </a:cubicBezTo>
                  <a:cubicBezTo>
                    <a:pt x="35017" y="45381"/>
                    <a:pt x="34030" y="43999"/>
                    <a:pt x="32688" y="42972"/>
                  </a:cubicBezTo>
                  <a:cubicBezTo>
                    <a:pt x="30398" y="41235"/>
                    <a:pt x="27358" y="40880"/>
                    <a:pt x="24515" y="40959"/>
                  </a:cubicBezTo>
                  <a:cubicBezTo>
                    <a:pt x="21633" y="41038"/>
                    <a:pt x="18790" y="41551"/>
                    <a:pt x="15947" y="41275"/>
                  </a:cubicBezTo>
                  <a:cubicBezTo>
                    <a:pt x="8841" y="40643"/>
                    <a:pt x="2563" y="35036"/>
                    <a:pt x="668" y="28167"/>
                  </a:cubicBezTo>
                  <a:cubicBezTo>
                    <a:pt x="-1227" y="21297"/>
                    <a:pt x="1023" y="13519"/>
                    <a:pt x="5998" y="8426"/>
                  </a:cubicBezTo>
                  <a:cubicBezTo>
                    <a:pt x="7814" y="6570"/>
                    <a:pt x="9907" y="5030"/>
                    <a:pt x="12197" y="3806"/>
                  </a:cubicBezTo>
                  <a:cubicBezTo>
                    <a:pt x="15987" y="1714"/>
                    <a:pt x="22778" y="174"/>
                    <a:pt x="27121" y="134"/>
                  </a:cubicBezTo>
                  <a:cubicBezTo>
                    <a:pt x="37031" y="134"/>
                    <a:pt x="47059" y="-537"/>
                    <a:pt x="56811" y="1121"/>
                  </a:cubicBezTo>
                  <a:cubicBezTo>
                    <a:pt x="61904" y="1990"/>
                    <a:pt x="67234" y="1872"/>
                    <a:pt x="71933" y="3767"/>
                  </a:cubicBezTo>
                  <a:cubicBezTo>
                    <a:pt x="85159" y="9136"/>
                    <a:pt x="95148" y="34089"/>
                    <a:pt x="92700" y="47592"/>
                  </a:cubicBezTo>
                  <a:cubicBezTo>
                    <a:pt x="89897" y="62990"/>
                    <a:pt x="75723" y="37247"/>
                    <a:pt x="70274" y="48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3070819" y="3364368"/>
              <a:ext cx="24835" cy="24834"/>
            </a:xfrm>
            <a:custGeom>
              <a:avLst/>
              <a:gdLst/>
              <a:ahLst/>
              <a:cxnLst/>
              <a:rect l="l" t="t" r="r" b="b"/>
              <a:pathLst>
                <a:path w="24835" h="24834" extrusionOk="0">
                  <a:moveTo>
                    <a:pt x="12398" y="24834"/>
                  </a:moveTo>
                  <a:lnTo>
                    <a:pt x="12359" y="24834"/>
                  </a:lnTo>
                  <a:cubicBezTo>
                    <a:pt x="9042" y="24834"/>
                    <a:pt x="5923" y="23531"/>
                    <a:pt x="3594" y="21162"/>
                  </a:cubicBezTo>
                  <a:cubicBezTo>
                    <a:pt x="1264" y="18793"/>
                    <a:pt x="-39" y="15674"/>
                    <a:pt x="1" y="12358"/>
                  </a:cubicBezTo>
                  <a:cubicBezTo>
                    <a:pt x="1" y="5528"/>
                    <a:pt x="5607" y="0"/>
                    <a:pt x="12438" y="0"/>
                  </a:cubicBezTo>
                  <a:lnTo>
                    <a:pt x="12477" y="0"/>
                  </a:lnTo>
                  <a:cubicBezTo>
                    <a:pt x="19308" y="0"/>
                    <a:pt x="24874" y="5606"/>
                    <a:pt x="24835" y="12476"/>
                  </a:cubicBezTo>
                  <a:cubicBezTo>
                    <a:pt x="24835" y="19307"/>
                    <a:pt x="19229" y="24834"/>
                    <a:pt x="12398" y="24834"/>
                  </a:cubicBezTo>
                  <a:close/>
                  <a:moveTo>
                    <a:pt x="12398" y="2053"/>
                  </a:moveTo>
                  <a:cubicBezTo>
                    <a:pt x="9634" y="2053"/>
                    <a:pt x="7068" y="3119"/>
                    <a:pt x="5094" y="5054"/>
                  </a:cubicBezTo>
                  <a:cubicBezTo>
                    <a:pt x="3120" y="6988"/>
                    <a:pt x="2054" y="9594"/>
                    <a:pt x="2054" y="12358"/>
                  </a:cubicBezTo>
                  <a:lnTo>
                    <a:pt x="2054" y="12358"/>
                  </a:lnTo>
                  <a:cubicBezTo>
                    <a:pt x="2054" y="15122"/>
                    <a:pt x="3120" y="17727"/>
                    <a:pt x="5055" y="19701"/>
                  </a:cubicBezTo>
                  <a:cubicBezTo>
                    <a:pt x="6989" y="21676"/>
                    <a:pt x="9595" y="22742"/>
                    <a:pt x="12359" y="22781"/>
                  </a:cubicBezTo>
                  <a:lnTo>
                    <a:pt x="12359" y="22781"/>
                  </a:lnTo>
                  <a:cubicBezTo>
                    <a:pt x="18044" y="22781"/>
                    <a:pt x="22703" y="18162"/>
                    <a:pt x="22703" y="12476"/>
                  </a:cubicBezTo>
                  <a:cubicBezTo>
                    <a:pt x="22703" y="9713"/>
                    <a:pt x="21637" y="7107"/>
                    <a:pt x="19702" y="5133"/>
                  </a:cubicBezTo>
                  <a:cubicBezTo>
                    <a:pt x="17768" y="3159"/>
                    <a:pt x="15162" y="2092"/>
                    <a:pt x="12398" y="2053"/>
                  </a:cubicBezTo>
                  <a:lnTo>
                    <a:pt x="12398" y="2053"/>
                  </a:lnTo>
                  <a:close/>
                  <a:moveTo>
                    <a:pt x="1027" y="12358"/>
                  </a:moveTo>
                  <a:lnTo>
                    <a:pt x="1027" y="123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3104063" y="3364486"/>
              <a:ext cx="24835" cy="24834"/>
            </a:xfrm>
            <a:custGeom>
              <a:avLst/>
              <a:gdLst/>
              <a:ahLst/>
              <a:cxnLst/>
              <a:rect l="l" t="t" r="r" b="b"/>
              <a:pathLst>
                <a:path w="24835" h="24834" extrusionOk="0">
                  <a:moveTo>
                    <a:pt x="12398" y="24834"/>
                  </a:moveTo>
                  <a:lnTo>
                    <a:pt x="12359" y="24834"/>
                  </a:lnTo>
                  <a:cubicBezTo>
                    <a:pt x="9042" y="24834"/>
                    <a:pt x="5923" y="23531"/>
                    <a:pt x="3594" y="21162"/>
                  </a:cubicBezTo>
                  <a:cubicBezTo>
                    <a:pt x="1264" y="18793"/>
                    <a:pt x="-39" y="15674"/>
                    <a:pt x="1" y="12358"/>
                  </a:cubicBezTo>
                  <a:cubicBezTo>
                    <a:pt x="1" y="5528"/>
                    <a:pt x="5607" y="0"/>
                    <a:pt x="12438" y="0"/>
                  </a:cubicBezTo>
                  <a:lnTo>
                    <a:pt x="12477" y="0"/>
                  </a:lnTo>
                  <a:cubicBezTo>
                    <a:pt x="19308" y="0"/>
                    <a:pt x="24874" y="5607"/>
                    <a:pt x="24835" y="12476"/>
                  </a:cubicBezTo>
                  <a:cubicBezTo>
                    <a:pt x="24835" y="19307"/>
                    <a:pt x="19229" y="24834"/>
                    <a:pt x="12398" y="24834"/>
                  </a:cubicBezTo>
                  <a:close/>
                  <a:moveTo>
                    <a:pt x="12398" y="2053"/>
                  </a:moveTo>
                  <a:cubicBezTo>
                    <a:pt x="9634" y="2053"/>
                    <a:pt x="7068" y="3119"/>
                    <a:pt x="5094" y="5054"/>
                  </a:cubicBezTo>
                  <a:cubicBezTo>
                    <a:pt x="3120" y="6988"/>
                    <a:pt x="2054" y="9594"/>
                    <a:pt x="2054" y="12358"/>
                  </a:cubicBezTo>
                  <a:lnTo>
                    <a:pt x="2054" y="12358"/>
                  </a:lnTo>
                  <a:cubicBezTo>
                    <a:pt x="2054" y="15122"/>
                    <a:pt x="3120" y="17728"/>
                    <a:pt x="5055" y="19702"/>
                  </a:cubicBezTo>
                  <a:cubicBezTo>
                    <a:pt x="6989" y="21676"/>
                    <a:pt x="9595" y="22742"/>
                    <a:pt x="12359" y="22742"/>
                  </a:cubicBezTo>
                  <a:lnTo>
                    <a:pt x="12359" y="22742"/>
                  </a:lnTo>
                  <a:cubicBezTo>
                    <a:pt x="18044" y="22742"/>
                    <a:pt x="22703" y="18122"/>
                    <a:pt x="22703" y="12437"/>
                  </a:cubicBezTo>
                  <a:cubicBezTo>
                    <a:pt x="22703" y="6712"/>
                    <a:pt x="18084" y="2053"/>
                    <a:pt x="12398" y="2053"/>
                  </a:cubicBezTo>
                  <a:lnTo>
                    <a:pt x="12359" y="2053"/>
                  </a:lnTo>
                  <a:close/>
                  <a:moveTo>
                    <a:pt x="1027" y="12358"/>
                  </a:moveTo>
                  <a:lnTo>
                    <a:pt x="1027" y="123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3093550" y="3373752"/>
              <a:ext cx="12547" cy="4157"/>
            </a:xfrm>
            <a:custGeom>
              <a:avLst/>
              <a:gdLst/>
              <a:ahLst/>
              <a:cxnLst/>
              <a:rect l="l" t="t" r="r" b="b"/>
              <a:pathLst>
                <a:path w="12547" h="4157" extrusionOk="0">
                  <a:moveTo>
                    <a:pt x="11540" y="4158"/>
                  </a:moveTo>
                  <a:cubicBezTo>
                    <a:pt x="11264" y="4158"/>
                    <a:pt x="10988" y="4039"/>
                    <a:pt x="10790" y="3842"/>
                  </a:cubicBezTo>
                  <a:cubicBezTo>
                    <a:pt x="10632" y="3684"/>
                    <a:pt x="6842" y="-27"/>
                    <a:pt x="1670" y="3881"/>
                  </a:cubicBezTo>
                  <a:cubicBezTo>
                    <a:pt x="1236" y="4237"/>
                    <a:pt x="564" y="4158"/>
                    <a:pt x="209" y="3684"/>
                  </a:cubicBezTo>
                  <a:cubicBezTo>
                    <a:pt x="-146" y="3210"/>
                    <a:pt x="-28" y="2578"/>
                    <a:pt x="407" y="2223"/>
                  </a:cubicBezTo>
                  <a:cubicBezTo>
                    <a:pt x="7039" y="-2831"/>
                    <a:pt x="12172" y="2302"/>
                    <a:pt x="12251" y="2381"/>
                  </a:cubicBezTo>
                  <a:cubicBezTo>
                    <a:pt x="12646" y="2776"/>
                    <a:pt x="12646" y="3447"/>
                    <a:pt x="12251" y="3842"/>
                  </a:cubicBezTo>
                  <a:cubicBezTo>
                    <a:pt x="12054" y="4039"/>
                    <a:pt x="11777" y="4158"/>
                    <a:pt x="11540" y="4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3126844" y="3366222"/>
              <a:ext cx="31957" cy="10779"/>
            </a:xfrm>
            <a:custGeom>
              <a:avLst/>
              <a:gdLst/>
              <a:ahLst/>
              <a:cxnLst/>
              <a:rect l="l" t="t" r="r" b="b"/>
              <a:pathLst>
                <a:path w="31957" h="10779" extrusionOk="0">
                  <a:moveTo>
                    <a:pt x="1028" y="10780"/>
                  </a:moveTo>
                  <a:cubicBezTo>
                    <a:pt x="593" y="10780"/>
                    <a:pt x="159" y="10503"/>
                    <a:pt x="41" y="10030"/>
                  </a:cubicBezTo>
                  <a:cubicBezTo>
                    <a:pt x="-117" y="9477"/>
                    <a:pt x="199" y="8924"/>
                    <a:pt x="751" y="8766"/>
                  </a:cubicBezTo>
                  <a:lnTo>
                    <a:pt x="30600" y="41"/>
                  </a:lnTo>
                  <a:cubicBezTo>
                    <a:pt x="31152" y="-117"/>
                    <a:pt x="31705" y="199"/>
                    <a:pt x="31903" y="751"/>
                  </a:cubicBezTo>
                  <a:cubicBezTo>
                    <a:pt x="32100" y="1304"/>
                    <a:pt x="31745" y="1857"/>
                    <a:pt x="31192" y="2015"/>
                  </a:cubicBezTo>
                  <a:lnTo>
                    <a:pt x="1344" y="10740"/>
                  </a:lnTo>
                  <a:cubicBezTo>
                    <a:pt x="1344" y="10740"/>
                    <a:pt x="1146" y="10780"/>
                    <a:pt x="1067" y="10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3013876" y="3681999"/>
              <a:ext cx="187352" cy="15437"/>
            </a:xfrm>
            <a:custGeom>
              <a:avLst/>
              <a:gdLst/>
              <a:ahLst/>
              <a:cxnLst/>
              <a:rect l="l" t="t" r="r" b="b"/>
              <a:pathLst>
                <a:path w="187352" h="15437" extrusionOk="0">
                  <a:moveTo>
                    <a:pt x="1867" y="4540"/>
                  </a:moveTo>
                  <a:cubicBezTo>
                    <a:pt x="1512" y="6791"/>
                    <a:pt x="-739" y="15437"/>
                    <a:pt x="248" y="15437"/>
                  </a:cubicBezTo>
                  <a:cubicBezTo>
                    <a:pt x="1235" y="15437"/>
                    <a:pt x="187353" y="11094"/>
                    <a:pt x="187353" y="11094"/>
                  </a:cubicBezTo>
                  <a:lnTo>
                    <a:pt x="185655" y="0"/>
                  </a:lnTo>
                  <a:lnTo>
                    <a:pt x="1867" y="4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3205374" y="3588026"/>
              <a:ext cx="23373" cy="70955"/>
            </a:xfrm>
            <a:custGeom>
              <a:avLst/>
              <a:gdLst/>
              <a:ahLst/>
              <a:cxnLst/>
              <a:rect l="l" t="t" r="r" b="b"/>
              <a:pathLst>
                <a:path w="23373" h="70955" extrusionOk="0">
                  <a:moveTo>
                    <a:pt x="4225" y="70798"/>
                  </a:moveTo>
                  <a:cubicBezTo>
                    <a:pt x="3711" y="70798"/>
                    <a:pt x="3277" y="70442"/>
                    <a:pt x="3198" y="69890"/>
                  </a:cubicBezTo>
                  <a:cubicBezTo>
                    <a:pt x="3119" y="69337"/>
                    <a:pt x="3514" y="68784"/>
                    <a:pt x="4067" y="68745"/>
                  </a:cubicBezTo>
                  <a:lnTo>
                    <a:pt x="17135" y="66968"/>
                  </a:lnTo>
                  <a:lnTo>
                    <a:pt x="3988" y="60690"/>
                  </a:lnTo>
                  <a:cubicBezTo>
                    <a:pt x="3632" y="60532"/>
                    <a:pt x="3395" y="60177"/>
                    <a:pt x="3395" y="59782"/>
                  </a:cubicBezTo>
                  <a:cubicBezTo>
                    <a:pt x="3395" y="59387"/>
                    <a:pt x="3593" y="59032"/>
                    <a:pt x="3948" y="58835"/>
                  </a:cubicBezTo>
                  <a:lnTo>
                    <a:pt x="16188" y="52360"/>
                  </a:lnTo>
                  <a:lnTo>
                    <a:pt x="3316" y="46437"/>
                  </a:lnTo>
                  <a:cubicBezTo>
                    <a:pt x="2922" y="46279"/>
                    <a:pt x="2685" y="45885"/>
                    <a:pt x="2724" y="45450"/>
                  </a:cubicBezTo>
                  <a:cubicBezTo>
                    <a:pt x="2724" y="45016"/>
                    <a:pt x="3001" y="44661"/>
                    <a:pt x="3395" y="44503"/>
                  </a:cubicBezTo>
                  <a:lnTo>
                    <a:pt x="19544" y="38502"/>
                  </a:lnTo>
                  <a:lnTo>
                    <a:pt x="632" y="30210"/>
                  </a:lnTo>
                  <a:cubicBezTo>
                    <a:pt x="276" y="30053"/>
                    <a:pt x="39" y="29737"/>
                    <a:pt x="0" y="29381"/>
                  </a:cubicBezTo>
                  <a:cubicBezTo>
                    <a:pt x="0" y="29026"/>
                    <a:pt x="118" y="28631"/>
                    <a:pt x="434" y="28434"/>
                  </a:cubicBezTo>
                  <a:lnTo>
                    <a:pt x="13779" y="18998"/>
                  </a:lnTo>
                  <a:lnTo>
                    <a:pt x="790" y="14891"/>
                  </a:lnTo>
                  <a:cubicBezTo>
                    <a:pt x="395" y="14773"/>
                    <a:pt x="79" y="14378"/>
                    <a:pt x="79" y="13983"/>
                  </a:cubicBezTo>
                  <a:cubicBezTo>
                    <a:pt x="79" y="13588"/>
                    <a:pt x="276" y="13154"/>
                    <a:pt x="671" y="12996"/>
                  </a:cubicBezTo>
                  <a:cubicBezTo>
                    <a:pt x="4580" y="11220"/>
                    <a:pt x="10423" y="8535"/>
                    <a:pt x="13108" y="7271"/>
                  </a:cubicBezTo>
                  <a:cubicBezTo>
                    <a:pt x="10700" y="6047"/>
                    <a:pt x="5409" y="3876"/>
                    <a:pt x="3159" y="2968"/>
                  </a:cubicBezTo>
                  <a:cubicBezTo>
                    <a:pt x="1816" y="2415"/>
                    <a:pt x="869" y="2020"/>
                    <a:pt x="711" y="1941"/>
                  </a:cubicBezTo>
                  <a:cubicBezTo>
                    <a:pt x="197" y="1665"/>
                    <a:pt x="0" y="1033"/>
                    <a:pt x="276" y="559"/>
                  </a:cubicBezTo>
                  <a:cubicBezTo>
                    <a:pt x="553" y="46"/>
                    <a:pt x="1184" y="-151"/>
                    <a:pt x="1658" y="125"/>
                  </a:cubicBezTo>
                  <a:cubicBezTo>
                    <a:pt x="1856" y="244"/>
                    <a:pt x="2724" y="599"/>
                    <a:pt x="3948" y="1073"/>
                  </a:cubicBezTo>
                  <a:cubicBezTo>
                    <a:pt x="15990" y="6008"/>
                    <a:pt x="16030" y="6403"/>
                    <a:pt x="16148" y="7271"/>
                  </a:cubicBezTo>
                  <a:cubicBezTo>
                    <a:pt x="16188" y="7627"/>
                    <a:pt x="15990" y="8061"/>
                    <a:pt x="15714" y="8298"/>
                  </a:cubicBezTo>
                  <a:cubicBezTo>
                    <a:pt x="15043" y="8772"/>
                    <a:pt x="8252" y="11891"/>
                    <a:pt x="4027" y="13826"/>
                  </a:cubicBezTo>
                  <a:lnTo>
                    <a:pt x="16424" y="17774"/>
                  </a:lnTo>
                  <a:cubicBezTo>
                    <a:pt x="16780" y="17892"/>
                    <a:pt x="17056" y="18208"/>
                    <a:pt x="17135" y="18603"/>
                  </a:cubicBezTo>
                  <a:cubicBezTo>
                    <a:pt x="17214" y="18998"/>
                    <a:pt x="17017" y="19392"/>
                    <a:pt x="16701" y="19590"/>
                  </a:cubicBezTo>
                  <a:lnTo>
                    <a:pt x="3159" y="29184"/>
                  </a:lnTo>
                  <a:lnTo>
                    <a:pt x="22742" y="37791"/>
                  </a:lnTo>
                  <a:cubicBezTo>
                    <a:pt x="23136" y="37949"/>
                    <a:pt x="23373" y="38344"/>
                    <a:pt x="23373" y="38778"/>
                  </a:cubicBezTo>
                  <a:cubicBezTo>
                    <a:pt x="23373" y="39212"/>
                    <a:pt x="23097" y="39568"/>
                    <a:pt x="22702" y="39726"/>
                  </a:cubicBezTo>
                  <a:lnTo>
                    <a:pt x="6515" y="45727"/>
                  </a:lnTo>
                  <a:lnTo>
                    <a:pt x="19030" y="51491"/>
                  </a:lnTo>
                  <a:cubicBezTo>
                    <a:pt x="19386" y="51649"/>
                    <a:pt x="19622" y="52004"/>
                    <a:pt x="19622" y="52399"/>
                  </a:cubicBezTo>
                  <a:cubicBezTo>
                    <a:pt x="19622" y="52794"/>
                    <a:pt x="19425" y="53149"/>
                    <a:pt x="19070" y="53347"/>
                  </a:cubicBezTo>
                  <a:lnTo>
                    <a:pt x="6791" y="59861"/>
                  </a:lnTo>
                  <a:lnTo>
                    <a:pt x="21202" y="66731"/>
                  </a:lnTo>
                  <a:cubicBezTo>
                    <a:pt x="21597" y="66928"/>
                    <a:pt x="21833" y="67363"/>
                    <a:pt x="21794" y="67837"/>
                  </a:cubicBezTo>
                  <a:cubicBezTo>
                    <a:pt x="21715" y="68271"/>
                    <a:pt x="21360" y="68626"/>
                    <a:pt x="20925" y="68705"/>
                  </a:cubicBezTo>
                  <a:lnTo>
                    <a:pt x="4461" y="70956"/>
                  </a:lnTo>
                  <a:cubicBezTo>
                    <a:pt x="4461" y="70956"/>
                    <a:pt x="4382" y="70956"/>
                    <a:pt x="4304" y="709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2899469" y="4186775"/>
              <a:ext cx="1006471" cy="2052"/>
            </a:xfrm>
            <a:custGeom>
              <a:avLst/>
              <a:gdLst/>
              <a:ahLst/>
              <a:cxnLst/>
              <a:rect l="l" t="t" r="r" b="b"/>
              <a:pathLst>
                <a:path w="1006471" h="2052" extrusionOk="0">
                  <a:moveTo>
                    <a:pt x="1005406" y="2053"/>
                  </a:moveTo>
                  <a:lnTo>
                    <a:pt x="1027" y="2053"/>
                  </a:lnTo>
                  <a:cubicBezTo>
                    <a:pt x="474" y="2053"/>
                    <a:pt x="0" y="1579"/>
                    <a:pt x="0" y="1026"/>
                  </a:cubicBezTo>
                  <a:cubicBezTo>
                    <a:pt x="0" y="474"/>
                    <a:pt x="474" y="0"/>
                    <a:pt x="1027" y="0"/>
                  </a:cubicBezTo>
                  <a:lnTo>
                    <a:pt x="1005445" y="0"/>
                  </a:lnTo>
                  <a:cubicBezTo>
                    <a:pt x="1005998" y="0"/>
                    <a:pt x="1006472" y="474"/>
                    <a:pt x="1006472" y="1026"/>
                  </a:cubicBezTo>
                  <a:cubicBezTo>
                    <a:pt x="1006472" y="1579"/>
                    <a:pt x="1005998" y="2053"/>
                    <a:pt x="1005445" y="20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441719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Encourage Reading in High School: 3 Activities by Slidesgo">
  <a:themeElements>
    <a:clrScheme name="Simple Light">
      <a:dk1>
        <a:srgbClr val="423C3C"/>
      </a:dk1>
      <a:lt1>
        <a:srgbClr val="E1ECFF"/>
      </a:lt1>
      <a:dk2>
        <a:srgbClr val="CADDFF"/>
      </a:dk2>
      <a:lt2>
        <a:srgbClr val="5E73D2"/>
      </a:lt2>
      <a:accent1>
        <a:srgbClr val="556DC6"/>
      </a:accent1>
      <a:accent2>
        <a:srgbClr val="F23F00"/>
      </a:accent2>
      <a:accent3>
        <a:srgbClr val="EFA8C3"/>
      </a:accent3>
      <a:accent4>
        <a:srgbClr val="F3C000"/>
      </a:accent4>
      <a:accent5>
        <a:srgbClr val="DBA700"/>
      </a:accent5>
      <a:accent6>
        <a:srgbClr val="FFFFFF"/>
      </a:accent6>
      <a:hlink>
        <a:srgbClr val="882E0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339</Words>
  <Application>Microsoft Office PowerPoint</Application>
  <PresentationFormat>On-screen Show (16:9)</PresentationFormat>
  <Paragraphs>32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Libre Franklin Black</vt:lpstr>
      <vt:lpstr>Wingdings</vt:lpstr>
      <vt:lpstr>Roboto</vt:lpstr>
      <vt:lpstr>Inter</vt:lpstr>
      <vt:lpstr>DM Sans</vt:lpstr>
      <vt:lpstr>Montserrat</vt:lpstr>
      <vt:lpstr>Calibri</vt:lpstr>
      <vt:lpstr>Nunito Light</vt:lpstr>
      <vt:lpstr>How to Encourage Reading in High School: 3 Activities by Slidesgo</vt:lpstr>
      <vt:lpstr>Pemrograman Perangkat Mobile</vt:lpstr>
      <vt:lpstr>Pembahasan</vt:lpstr>
      <vt:lpstr>01.</vt:lpstr>
      <vt:lpstr>Judul Rancangan Aplikasi</vt:lpstr>
      <vt:lpstr>02.</vt:lpstr>
      <vt:lpstr>Latar Belakang Pemilihan Ide</vt:lpstr>
      <vt:lpstr>03.</vt:lpstr>
      <vt:lpstr>Deskripsi Singkat Ide Projek</vt:lpstr>
      <vt:lpstr>04.</vt:lpstr>
      <vt:lpstr>Rancangan Tampilan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Perangkat Mobile</dc:title>
  <dc:creator>yusran mazidan</dc:creator>
  <cp:lastModifiedBy>alyaolivia1408@gmail.com</cp:lastModifiedBy>
  <cp:revision>24</cp:revision>
  <dcterms:modified xsi:type="dcterms:W3CDTF">2024-03-21T10:54:34Z</dcterms:modified>
</cp:coreProperties>
</file>