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2" r:id="rId12"/>
    <p:sldId id="265" r:id="rId13"/>
    <p:sldId id="266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C171-F0F3-45B7-A983-5D74A8ECC2D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8911-06DD-4521-B945-BB03A6C1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Tailwind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Faried Rahmat., S.ST., </a:t>
            </a:r>
            <a:r>
              <a:rPr lang="en-US" dirty="0" err="1" smtClean="0"/>
              <a:t>M.Tr.T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1" y="3069137"/>
            <a:ext cx="10515600" cy="1325563"/>
          </a:xfrm>
        </p:spPr>
        <p:txBody>
          <a:bodyPr/>
          <a:lstStyle/>
          <a:p>
            <a:r>
              <a:rPr lang="en-US" dirty="0" smtClean="0"/>
              <a:t>INSTALASI DAN KONFIGURASI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 / Sublime</a:t>
            </a:r>
          </a:p>
          <a:p>
            <a:r>
              <a:rPr lang="en-US" dirty="0" err="1" smtClean="0"/>
              <a:t>Extensi</a:t>
            </a:r>
            <a:r>
              <a:rPr lang="en-US" dirty="0" smtClean="0"/>
              <a:t> </a:t>
            </a:r>
            <a:r>
              <a:rPr lang="en-US" dirty="0" err="1" smtClean="0"/>
              <a:t>VSCode</a:t>
            </a:r>
            <a:endParaRPr lang="en-US" dirty="0" smtClean="0"/>
          </a:p>
          <a:p>
            <a:r>
              <a:rPr lang="en-US" dirty="0" smtClean="0"/>
              <a:t>Chrome / Mozilla Firefox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5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menggunakan</a:t>
            </a:r>
            <a:r>
              <a:rPr lang="en-US" dirty="0" smtClean="0"/>
              <a:t> CDN</a:t>
            </a:r>
          </a:p>
          <a:p>
            <a:r>
              <a:rPr lang="en-US" dirty="0" smtClean="0"/>
              <a:t>Offline </a:t>
            </a:r>
            <a:r>
              <a:rPr lang="en-US" dirty="0" err="1" smtClean="0"/>
              <a:t>Menggunakan</a:t>
            </a:r>
            <a:r>
              <a:rPr lang="en-US" dirty="0" smtClean="0"/>
              <a:t> NPM</a:t>
            </a:r>
          </a:p>
          <a:p>
            <a:pPr lvl="1"/>
            <a:r>
              <a:rPr lang="en-US" dirty="0" err="1" smtClean="0"/>
              <a:t>Siapkan</a:t>
            </a:r>
            <a:r>
              <a:rPr lang="en-US" dirty="0" smtClean="0"/>
              <a:t> Installer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91092" y="2214381"/>
            <a:ext cx="5609816" cy="30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48005" y="2677950"/>
            <a:ext cx="4504509" cy="25927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815315"/>
            <a:ext cx="5352369" cy="23179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322423" y="3631474"/>
            <a:ext cx="927463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967355"/>
            <a:ext cx="4527913" cy="19834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26897" y="1809885"/>
            <a:ext cx="2500630" cy="7239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91605" y="3376883"/>
            <a:ext cx="3371215" cy="8096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262812" y="5093967"/>
            <a:ext cx="2164715" cy="155747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9332307">
            <a:off x="5632267" y="2508060"/>
            <a:ext cx="927463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7868919" y="2628763"/>
            <a:ext cx="616584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7868919" y="4314959"/>
            <a:ext cx="616584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Tailwind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Praktekkan</a:t>
            </a:r>
            <a:r>
              <a:rPr lang="en-US" dirty="0" smtClean="0"/>
              <a:t> ini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502" y="2728097"/>
            <a:ext cx="7289709" cy="25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3160577"/>
            <a:ext cx="10515600" cy="1325563"/>
          </a:xfrm>
        </p:spPr>
        <p:txBody>
          <a:bodyPr/>
          <a:lstStyle/>
          <a:p>
            <a:r>
              <a:rPr lang="en-US" dirty="0" smtClean="0"/>
              <a:t>SESI – CODING WEB PORTOFOLIO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/>
              <a:t>website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, Tailwind CSS </a:t>
            </a:r>
            <a:r>
              <a:rPr lang="en-US" dirty="0" err="1"/>
              <a:t>merupakan</a:t>
            </a:r>
            <a:r>
              <a:rPr lang="en-US" dirty="0"/>
              <a:t> </a:t>
            </a:r>
            <a:r>
              <a:rPr lang="en-US" i="1" dirty="0"/>
              <a:t>framework </a:t>
            </a:r>
            <a:r>
              <a:rPr lang="en-US" dirty="0"/>
              <a:t>yang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i="1" dirty="0"/>
              <a:t>utility-first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9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8" y="1690688"/>
            <a:ext cx="8484040" cy="45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framework </a:t>
            </a:r>
            <a:r>
              <a:rPr lang="en-US" dirty="0" err="1"/>
              <a:t>lainnya</a:t>
            </a:r>
            <a:r>
              <a:rPr lang="en-US" dirty="0"/>
              <a:t> Tailwind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Framework CSS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Memang</a:t>
            </a:r>
            <a:r>
              <a:rPr lang="en-US" dirty="0"/>
              <a:t>,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situs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Namun</a:t>
            </a:r>
            <a:r>
              <a:rPr lang="en-US" dirty="0"/>
              <a:t>, Tailwind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Tailwind </a:t>
            </a:r>
            <a:r>
              <a:rPr lang="en-US" dirty="0" err="1"/>
              <a:t>menyediakan</a:t>
            </a:r>
            <a:r>
              <a:rPr lang="en-US" dirty="0"/>
              <a:t> </a:t>
            </a:r>
            <a:r>
              <a:rPr lang="en-US" i="1" dirty="0"/>
              <a:t>low-level utility classes</a:t>
            </a:r>
            <a:r>
              <a:rPr lang="en-US" dirty="0"/>
              <a:t> 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HTML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Tailwind,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file HTML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i="1" dirty="0"/>
              <a:t>switching </a:t>
            </a:r>
            <a:r>
              <a:rPr lang="en-US" dirty="0"/>
              <a:t>ke file lain.  Developer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Tailwind </a:t>
            </a:r>
            <a:r>
              <a:rPr lang="en-US" dirty="0" err="1"/>
              <a:t>dengan</a:t>
            </a:r>
            <a:r>
              <a:rPr lang="en-US" dirty="0"/>
              <a:t> framework lain,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533650"/>
            <a:ext cx="637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class-class </a:t>
            </a:r>
            <a:r>
              <a:rPr lang="en-US" dirty="0" err="1" smtClean="0"/>
              <a:t>pada</a:t>
            </a:r>
            <a:r>
              <a:rPr lang="en-US" dirty="0" smtClean="0"/>
              <a:t> Tailwind </a:t>
            </a:r>
            <a:r>
              <a:rPr lang="en-US" dirty="0" err="1" smtClean="0"/>
              <a:t>memiliki</a:t>
            </a:r>
            <a:r>
              <a:rPr lang="en-US" dirty="0" smtClean="0"/>
              <a:t> property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bg-blue-500merepresentasikan</a:t>
            </a:r>
            <a:r>
              <a:rPr lang="en-US" dirty="0"/>
              <a:t> </a:t>
            </a:r>
            <a:r>
              <a:rPr lang="en-US" i="1" dirty="0"/>
              <a:t>property </a:t>
            </a:r>
            <a:r>
              <a:rPr lang="en-US" dirty="0"/>
              <a:t>background-color: #4299e1;</a:t>
            </a:r>
          </a:p>
          <a:p>
            <a:r>
              <a:rPr lang="en-US" dirty="0"/>
              <a:t>text-</a:t>
            </a:r>
            <a:r>
              <a:rPr lang="en-US" dirty="0" err="1"/>
              <a:t>whitemerepresentasikan</a:t>
            </a:r>
            <a:r>
              <a:rPr lang="en-US" dirty="0"/>
              <a:t> </a:t>
            </a:r>
            <a:r>
              <a:rPr lang="en-US" i="1" dirty="0"/>
              <a:t>property </a:t>
            </a:r>
            <a:r>
              <a:rPr lang="en-US" dirty="0"/>
              <a:t>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font-</a:t>
            </a:r>
            <a:r>
              <a:rPr lang="en-US" dirty="0" err="1"/>
              <a:t>boldmerepresentasikan</a:t>
            </a:r>
            <a:r>
              <a:rPr lang="en-US" dirty="0"/>
              <a:t> </a:t>
            </a:r>
            <a:r>
              <a:rPr lang="en-US" i="1" dirty="0"/>
              <a:t>property </a:t>
            </a:r>
            <a:r>
              <a:rPr lang="en-US" dirty="0"/>
              <a:t>font-weight: 700;</a:t>
            </a:r>
          </a:p>
          <a:p>
            <a:r>
              <a:rPr lang="en-US" dirty="0"/>
              <a:t>py-2maksudnya </a:t>
            </a:r>
            <a:r>
              <a:rPr lang="en-US" i="1" dirty="0"/>
              <a:t>padding-y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padding-vertical</a:t>
            </a:r>
            <a:r>
              <a:rPr lang="en-US" dirty="0"/>
              <a:t> </a:t>
            </a:r>
            <a:r>
              <a:rPr lang="en-US" dirty="0" err="1"/>
              <a:t>merepresentasikan</a:t>
            </a:r>
            <a:r>
              <a:rPr lang="en-US" dirty="0"/>
              <a:t> </a:t>
            </a:r>
            <a:r>
              <a:rPr lang="en-US" i="1" dirty="0"/>
              <a:t>property </a:t>
            </a:r>
            <a:r>
              <a:rPr lang="en-US" dirty="0"/>
              <a:t>padding-top: 0.5rem; </a:t>
            </a:r>
            <a:r>
              <a:rPr lang="en-US" dirty="0" err="1"/>
              <a:t>dan</a:t>
            </a:r>
            <a:r>
              <a:rPr lang="en-US" dirty="0"/>
              <a:t> padding-bottom: 0.5rem;</a:t>
            </a:r>
          </a:p>
          <a:p>
            <a:r>
              <a:rPr lang="en-US" dirty="0"/>
              <a:t>px-4maksudnya </a:t>
            </a:r>
            <a:r>
              <a:rPr lang="en-US" i="1" dirty="0"/>
              <a:t>padding-x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padding-horizontal </a:t>
            </a:r>
            <a:r>
              <a:rPr lang="en-US" dirty="0" err="1"/>
              <a:t>merepresentasikan</a:t>
            </a:r>
            <a:r>
              <a:rPr lang="en-US" dirty="0"/>
              <a:t> </a:t>
            </a:r>
            <a:r>
              <a:rPr lang="en-US" i="1" dirty="0"/>
              <a:t>property </a:t>
            </a:r>
            <a:r>
              <a:rPr lang="en-US" dirty="0"/>
              <a:t>padding-left: 1rem; </a:t>
            </a:r>
            <a:r>
              <a:rPr lang="en-US" dirty="0" err="1"/>
              <a:t>dan</a:t>
            </a:r>
            <a:r>
              <a:rPr lang="en-US" dirty="0"/>
              <a:t> padding-right: 1rem;</a:t>
            </a:r>
          </a:p>
          <a:p>
            <a:r>
              <a:rPr lang="en-US" dirty="0" smtClean="0"/>
              <a:t>Rounded </a:t>
            </a:r>
            <a:r>
              <a:rPr lang="en-US" dirty="0" err="1" smtClean="0"/>
              <a:t>merepresentasikan</a:t>
            </a:r>
            <a:r>
              <a:rPr lang="en-US" dirty="0"/>
              <a:t> border-radius: .25rem;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Responsif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Utilitas-utilitas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Tailwind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responsive yang </a:t>
            </a:r>
            <a:r>
              <a:rPr lang="en-US" dirty="0" err="1"/>
              <a:t>mempermudah</a:t>
            </a:r>
            <a:r>
              <a:rPr lang="en-US" dirty="0"/>
              <a:t> developer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yang responsive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CSS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9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 Friendly</a:t>
            </a:r>
          </a:p>
          <a:p>
            <a:r>
              <a:rPr lang="en-US" dirty="0"/>
              <a:t>Tailwind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dikostumisasi</a:t>
            </a:r>
            <a:r>
              <a:rPr lang="en-US" dirty="0"/>
              <a:t>. Tailwind </a:t>
            </a:r>
            <a:r>
              <a:rPr lang="en-US" dirty="0" err="1"/>
              <a:t>membiarkan</a:t>
            </a:r>
            <a:r>
              <a:rPr lang="en-US" dirty="0"/>
              <a:t> developer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border, </a:t>
            </a:r>
            <a:r>
              <a:rPr lang="en-US" dirty="0" err="1"/>
              <a:t>bobot</a:t>
            </a:r>
            <a:r>
              <a:rPr lang="en-US" dirty="0"/>
              <a:t> </a:t>
            </a:r>
            <a:r>
              <a:rPr lang="en-US" i="1" dirty="0"/>
              <a:t>font,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breakpoint screen size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font family 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utility class </a:t>
            </a:r>
            <a:r>
              <a:rPr lang="en-US" dirty="0"/>
              <a:t>yang lain.</a:t>
            </a:r>
          </a:p>
          <a:p>
            <a:r>
              <a:rPr lang="en-US" dirty="0"/>
              <a:t>Tailwind </a:t>
            </a:r>
            <a:r>
              <a:rPr lang="en-US" dirty="0" err="1"/>
              <a:t>memiliki</a:t>
            </a:r>
            <a:r>
              <a:rPr lang="en-US" dirty="0"/>
              <a:t> file </a:t>
            </a:r>
            <a:r>
              <a:rPr lang="en-US" dirty="0" err="1"/>
              <a:t>config</a:t>
            </a:r>
            <a:r>
              <a:rPr lang="en-US" dirty="0"/>
              <a:t> yang </a:t>
            </a:r>
            <a:r>
              <a:rPr lang="en-US" dirty="0" err="1"/>
              <a:t>ditujukkan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 </a:t>
            </a:r>
            <a:r>
              <a:rPr lang="en-US" i="1" dirty="0"/>
              <a:t>utility class </a:t>
            </a: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 </a:t>
            </a:r>
            <a:r>
              <a:rPr lang="en-US" i="1" dirty="0"/>
              <a:t>prefix, 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prefix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 </a:t>
            </a:r>
            <a:r>
              <a:rPr lang="en-US" i="1" dirty="0"/>
              <a:t>class. </a:t>
            </a:r>
            <a:r>
              <a:rPr lang="en-US" dirty="0"/>
              <a:t>Tailwind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450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Tailwind CSS</vt:lpstr>
      <vt:lpstr>Intro</vt:lpstr>
      <vt:lpstr>Perbedaan</vt:lpstr>
      <vt:lpstr>Kelebihan </vt:lpstr>
      <vt:lpstr>PowerPoint Presentation</vt:lpstr>
      <vt:lpstr>PowerPoint Presentation</vt:lpstr>
      <vt:lpstr>class-class pada Tailwind memiliki property dan nilai sendiri</vt:lpstr>
      <vt:lpstr>PowerPoint Presentation</vt:lpstr>
      <vt:lpstr>PowerPoint Presentation</vt:lpstr>
      <vt:lpstr>INSTALASI DAN KONFIGURASI</vt:lpstr>
      <vt:lpstr>Bahan</vt:lpstr>
      <vt:lpstr>Cara Install</vt:lpstr>
      <vt:lpstr>Online</vt:lpstr>
      <vt:lpstr>Offline</vt:lpstr>
      <vt:lpstr>PowerPoint Presentation</vt:lpstr>
      <vt:lpstr>Basic Tailwind CSS</vt:lpstr>
      <vt:lpstr>SESI – CODING WEB PORTOFOLIO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CSS</dc:title>
  <dc:creator>mrahmat</dc:creator>
  <cp:lastModifiedBy>mrahmat</cp:lastModifiedBy>
  <cp:revision>6</cp:revision>
  <dcterms:created xsi:type="dcterms:W3CDTF">2022-12-12T10:25:43Z</dcterms:created>
  <dcterms:modified xsi:type="dcterms:W3CDTF">2022-12-19T07:12:42Z</dcterms:modified>
</cp:coreProperties>
</file>