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59" r:id="rId8"/>
    <p:sldId id="261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4" r:id="rId17"/>
    <p:sldId id="270" r:id="rId18"/>
    <p:sldId id="272" r:id="rId19"/>
    <p:sldId id="273" r:id="rId20"/>
    <p:sldId id="271" r:id="rId21"/>
    <p:sldId id="27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7CE-562D-4D3D-9C3D-678BC37146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6988-64B1-4FD3-99C5-8CFA1F01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3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7CE-562D-4D3D-9C3D-678BC37146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6988-64B1-4FD3-99C5-8CFA1F01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7CE-562D-4D3D-9C3D-678BC37146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6988-64B1-4FD3-99C5-8CFA1F01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7CE-562D-4D3D-9C3D-678BC37146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6988-64B1-4FD3-99C5-8CFA1F01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6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7CE-562D-4D3D-9C3D-678BC37146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6988-64B1-4FD3-99C5-8CFA1F01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7CE-562D-4D3D-9C3D-678BC37146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6988-64B1-4FD3-99C5-8CFA1F01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7CE-562D-4D3D-9C3D-678BC37146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6988-64B1-4FD3-99C5-8CFA1F01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7CE-562D-4D3D-9C3D-678BC37146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6988-64B1-4FD3-99C5-8CFA1F01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7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7CE-562D-4D3D-9C3D-678BC37146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6988-64B1-4FD3-99C5-8CFA1F01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7CE-562D-4D3D-9C3D-678BC37146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6988-64B1-4FD3-99C5-8CFA1F01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7CE-562D-4D3D-9C3D-678BC37146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6988-64B1-4FD3-99C5-8CFA1F01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1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57CE-562D-4D3D-9C3D-678BC37146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86988-64B1-4FD3-99C5-8CFA1F01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bin.com/9bwbNRp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sz="4800" dirty="0" smtClean="0"/>
              <a:t>List </a:t>
            </a:r>
            <a:r>
              <a:rPr lang="en-US" sz="4800" dirty="0" err="1" smtClean="0"/>
              <a:t>dan</a:t>
            </a:r>
            <a:r>
              <a:rPr lang="en-US" sz="4800" dirty="0" smtClean="0"/>
              <a:t> </a:t>
            </a:r>
            <a:r>
              <a:rPr lang="en-US" sz="4800" dirty="0" err="1" smtClean="0"/>
              <a:t>Tabel</a:t>
            </a:r>
            <a:r>
              <a:rPr lang="en-US" sz="4800" dirty="0" smtClean="0"/>
              <a:t>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Faried Rahmat S.ST., </a:t>
            </a:r>
            <a:r>
              <a:rPr lang="en-US" dirty="0" err="1" smtClean="0"/>
              <a:t>M.Tr.T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5" y="2912383"/>
            <a:ext cx="10515600" cy="1325563"/>
          </a:xfrm>
        </p:spPr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3 – </a:t>
            </a:r>
            <a:r>
              <a:rPr lang="en-US" dirty="0" err="1" smtClean="0"/>
              <a:t>Membuat</a:t>
            </a:r>
            <a:r>
              <a:rPr lang="en-US" dirty="0" smtClean="0"/>
              <a:t> Menu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68" y="314695"/>
            <a:ext cx="7968982" cy="62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2912382"/>
            <a:ext cx="10515600" cy="1325563"/>
          </a:xfrm>
        </p:spPr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4 – </a:t>
            </a:r>
            <a:r>
              <a:rPr lang="en-US" dirty="0" err="1" smtClean="0"/>
              <a:t>Membuat</a:t>
            </a:r>
            <a:r>
              <a:rPr lang="en-US" dirty="0" smtClean="0"/>
              <a:t> Menu Horizontal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65" y="1224117"/>
            <a:ext cx="11233532" cy="38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Ikuti</a:t>
            </a:r>
            <a:r>
              <a:rPr lang="en-US" dirty="0" smtClean="0"/>
              <a:t> link ini </a:t>
            </a:r>
            <a:r>
              <a:rPr lang="en-US" dirty="0" smtClean="0">
                <a:hlinkClick r:id="rId2"/>
              </a:rPr>
              <a:t>https://pastebin.com/9bwbNRpp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Group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33" y="2056311"/>
            <a:ext cx="81248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Group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548" y="2505596"/>
            <a:ext cx="6931502" cy="209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9320"/>
            <a:ext cx="10515600" cy="1325563"/>
          </a:xfrm>
        </p:spPr>
        <p:txBody>
          <a:bodyPr/>
          <a:lstStyle/>
          <a:p>
            <a:r>
              <a:rPr lang="en-US" dirty="0" err="1" smtClean="0"/>
              <a:t>Tabel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tag &lt;table&gt;.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baris-baris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ke </a:t>
            </a:r>
            <a:r>
              <a:rPr lang="en-US" dirty="0" err="1"/>
              <a:t>dalam</a:t>
            </a:r>
            <a:r>
              <a:rPr lang="en-US" dirty="0"/>
              <a:t> cell-cell. </a:t>
            </a:r>
          </a:p>
        </p:txBody>
      </p:sp>
    </p:spTree>
    <p:extLst>
      <p:ext uri="{BB962C8B-B14F-4D97-AF65-F5344CB8AC3E}">
        <p14:creationId xmlns:p14="http://schemas.microsoft.com/office/powerpoint/2010/main" val="19609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s://2.bp.blogspot.com/-wZBqmMhbxCo/T8yiqp0_bXI/AAAAAAAAAvA/SMh2YGyR1Ns/s1600/6-4-2012+7-56-53+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098" y="2849562"/>
            <a:ext cx="5811804" cy="29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9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List </a:t>
            </a:r>
            <a:r>
              <a:rPr lang="en-US" altLang="en-US" dirty="0" err="1" smtClean="0"/>
              <a:t>merupakan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bentuk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umum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biasa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digunakan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menguraikan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daftar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sesuatu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err="1" smtClean="0"/>
              <a:t>Jenis-jenis</a:t>
            </a:r>
            <a:r>
              <a:rPr lang="en-US" altLang="en-US" dirty="0" smtClean="0"/>
              <a:t> list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HTML</a:t>
            </a:r>
          </a:p>
          <a:p>
            <a:pPr marL="0" indent="0">
              <a:buFontTx/>
              <a:buAutoNum type="arabicPeriod"/>
            </a:pPr>
            <a:r>
              <a:rPr lang="en-US" altLang="en-US" dirty="0" smtClean="0"/>
              <a:t>Unordered List (Bulleted List)</a:t>
            </a:r>
          </a:p>
          <a:p>
            <a:pPr marL="0" indent="0">
              <a:buFontTx/>
              <a:buAutoNum type="arabicPeriod"/>
            </a:pPr>
            <a:r>
              <a:rPr lang="en-US" altLang="en-US" dirty="0" smtClean="0"/>
              <a:t>Ordered List (Numbering List)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495300"/>
            <a:ext cx="66484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636" y="853848"/>
            <a:ext cx="5310584" cy="54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</a:t>
            </a:r>
            <a:r>
              <a:rPr lang="en-US" dirty="0" err="1" smtClean="0"/>
              <a:t>Menggunakan</a:t>
            </a:r>
            <a:r>
              <a:rPr lang="en-US" dirty="0" smtClean="0"/>
              <a:t> Bootstrap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Navbar</a:t>
            </a:r>
            <a:r>
              <a:rPr lang="en-US" dirty="0" smtClean="0"/>
              <a:t>, Dan List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”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1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Kemarin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61" b="64450"/>
          <a:stretch>
            <a:fillRect/>
          </a:stretch>
        </p:blipFill>
        <p:spPr bwMode="auto">
          <a:xfrm>
            <a:off x="642257" y="1883228"/>
            <a:ext cx="5773169" cy="408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31" b="66959"/>
          <a:stretch>
            <a:fillRect/>
          </a:stretch>
        </p:blipFill>
        <p:spPr bwMode="auto">
          <a:xfrm>
            <a:off x="6739709" y="1716677"/>
            <a:ext cx="5156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4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r>
              <a:rPr lang="id-ID" dirty="0"/>
              <a:t>Hyperlink digunakan untuk menghubungkan 1 halaman dengan halaman yang lain atau lebih.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Perintah-perintah yang digunakan :</a:t>
            </a:r>
            <a:endParaRPr lang="en-US" dirty="0" smtClean="0"/>
          </a:p>
          <a:p>
            <a:pPr lvl="1"/>
            <a:r>
              <a:rPr lang="id-ID" dirty="0" smtClean="0"/>
              <a:t>Membuat link dengan karakter : </a:t>
            </a:r>
            <a:endParaRPr lang="en-US" dirty="0" smtClean="0"/>
          </a:p>
          <a:p>
            <a:pPr marL="457200" lvl="1" indent="0">
              <a:buNone/>
            </a:pPr>
            <a:r>
              <a:rPr lang="id-ID" dirty="0" smtClean="0"/>
              <a:t>&lt;a href=”URL/dokumen.html”&gt;link&lt;/a&gt;</a:t>
            </a:r>
            <a:endParaRPr lang="en-US" sz="2000" dirty="0" smtClean="0"/>
          </a:p>
          <a:p>
            <a:pPr lvl="1"/>
            <a:r>
              <a:rPr lang="id-ID" dirty="0" smtClean="0"/>
              <a:t>Membuat link dengan gambar :</a:t>
            </a:r>
            <a:r>
              <a:rPr lang="en-US" sz="2000" dirty="0" smtClean="0"/>
              <a:t> </a:t>
            </a:r>
          </a:p>
          <a:p>
            <a:pPr marL="457200" lvl="1" indent="0">
              <a:buNone/>
            </a:pPr>
            <a:r>
              <a:rPr lang="id-ID" i="1" dirty="0" smtClean="0"/>
              <a:t>&lt;a href=”URL/dokumen.html”&gt;&lt;img src=”nama_gambar”&gt;&lt;/a&gt;</a:t>
            </a:r>
            <a:endParaRPr lang="en-US" dirty="0"/>
          </a:p>
          <a:p>
            <a:pPr lvl="1"/>
            <a:r>
              <a:rPr lang="id-ID" dirty="0" smtClean="0"/>
              <a:t>Membuat nama link pada satu dokumen (anchor) :</a:t>
            </a:r>
            <a:r>
              <a:rPr lang="en-US" sz="2000" dirty="0" smtClean="0"/>
              <a:t> </a:t>
            </a:r>
          </a:p>
          <a:p>
            <a:pPr marL="457200" lvl="1" indent="0">
              <a:buNone/>
            </a:pPr>
            <a:r>
              <a:rPr lang="id-ID" i="1" dirty="0" smtClean="0"/>
              <a:t>&lt;a name=”nama_anchor”&gt;&lt;/a&gt;</a:t>
            </a:r>
            <a:endParaRPr lang="en-US" dirty="0"/>
          </a:p>
          <a:p>
            <a:pPr lvl="1"/>
            <a:r>
              <a:rPr lang="id-ID" dirty="0" smtClean="0"/>
              <a:t>Membuat link pada bagian lain dalam satu dokumen HTML. :</a:t>
            </a:r>
            <a:endParaRPr lang="en-US" dirty="0" smtClean="0"/>
          </a:p>
          <a:p>
            <a:pPr marL="457200" lvl="1" indent="0">
              <a:buNone/>
            </a:pPr>
            <a:r>
              <a:rPr lang="id-ID" i="1" dirty="0" smtClean="0"/>
              <a:t>&lt;a href=’#nama_anchor’&gt;nama_link&lt;/a&gt;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2572748"/>
            <a:ext cx="10515600" cy="1325563"/>
          </a:xfrm>
        </p:spPr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95" y="474261"/>
            <a:ext cx="795337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51" y="2899319"/>
            <a:ext cx="10515600" cy="1325563"/>
          </a:xfrm>
        </p:spPr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6" y="408142"/>
            <a:ext cx="6681515" cy="604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226</Words>
  <Application>Microsoft Office PowerPoint</Application>
  <PresentationFormat>Widescreen</PresentationFormat>
  <Paragraphs>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Praktek Desain Web List dan Tabel HTML</vt:lpstr>
      <vt:lpstr>List </vt:lpstr>
      <vt:lpstr>Kemarin</vt:lpstr>
      <vt:lpstr>Hyperlink</vt:lpstr>
      <vt:lpstr>PowerPoint Presentation</vt:lpstr>
      <vt:lpstr>Praktek 1</vt:lpstr>
      <vt:lpstr>PowerPoint Presentation</vt:lpstr>
      <vt:lpstr>Praktek 2</vt:lpstr>
      <vt:lpstr>PowerPoint Presentation</vt:lpstr>
      <vt:lpstr>Praktek 3 – Membuat Menu </vt:lpstr>
      <vt:lpstr>PowerPoint Presentation</vt:lpstr>
      <vt:lpstr>Praktek 4 – Membuat Menu Horizontal</vt:lpstr>
      <vt:lpstr>PowerPoint Presentation</vt:lpstr>
      <vt:lpstr>Menu Navbar</vt:lpstr>
      <vt:lpstr>List Group</vt:lpstr>
      <vt:lpstr>List Group 2</vt:lpstr>
      <vt:lpstr>Tabel</vt:lpstr>
      <vt:lpstr>Apa itu ?</vt:lpstr>
      <vt:lpstr>Struktur </vt:lpstr>
      <vt:lpstr>PowerPoint Presentation</vt:lpstr>
      <vt:lpstr>PowerPoint Presentation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Praktek Desain Web List dan Tabel HTML</dc:title>
  <dc:creator>mrahmat</dc:creator>
  <cp:lastModifiedBy>mrahmat</cp:lastModifiedBy>
  <cp:revision>9</cp:revision>
  <dcterms:created xsi:type="dcterms:W3CDTF">2022-11-28T11:04:03Z</dcterms:created>
  <dcterms:modified xsi:type="dcterms:W3CDTF">2022-12-19T01:22:21Z</dcterms:modified>
</cp:coreProperties>
</file>