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6" r:id="rId4"/>
  </p:sldMasterIdLst>
  <p:notesMasterIdLst>
    <p:notesMasterId r:id="rId19"/>
  </p:notesMasterIdLst>
  <p:handoutMasterIdLst>
    <p:handoutMasterId r:id="rId20"/>
  </p:handoutMasterIdLst>
  <p:sldIdLst>
    <p:sldId id="267" r:id="rId5"/>
    <p:sldId id="312" r:id="rId6"/>
    <p:sldId id="260" r:id="rId7"/>
    <p:sldId id="297" r:id="rId8"/>
    <p:sldId id="311" r:id="rId9"/>
    <p:sldId id="315" r:id="rId10"/>
    <p:sldId id="320" r:id="rId11"/>
    <p:sldId id="321" r:id="rId12"/>
    <p:sldId id="296" r:id="rId13"/>
    <p:sldId id="313" r:id="rId14"/>
    <p:sldId id="301" r:id="rId15"/>
    <p:sldId id="317" r:id="rId16"/>
    <p:sldId id="319"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p:scale>
          <a:sx n="82" d="100"/>
          <a:sy n="82" d="100"/>
        </p:scale>
        <p:origin x="720" y="6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 Id="rId1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496C2-6D8F-4D96-9103-144D8F1DC4D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6220832-43B5-4B5C-AD8D-AD59BA29E70C}">
      <dgm:prSet/>
      <dgm:spPr/>
      <dgm:t>
        <a:bodyPr/>
        <a:lstStyle/>
        <a:p>
          <a:r>
            <a:rPr lang="en-US"/>
            <a:t>Data Cleaning and preprocessing</a:t>
          </a:r>
        </a:p>
      </dgm:t>
    </dgm:pt>
    <dgm:pt modelId="{E85BEA93-2E29-4DD8-AA6B-C00123C6F620}" type="parTrans" cxnId="{7C4D1FB6-6CF3-4FCE-A77D-6086C54D47F1}">
      <dgm:prSet/>
      <dgm:spPr/>
      <dgm:t>
        <a:bodyPr/>
        <a:lstStyle/>
        <a:p>
          <a:endParaRPr lang="en-US"/>
        </a:p>
      </dgm:t>
    </dgm:pt>
    <dgm:pt modelId="{311975CE-A430-42F9-933B-4AE26326C9B6}" type="sibTrans" cxnId="{7C4D1FB6-6CF3-4FCE-A77D-6086C54D47F1}">
      <dgm:prSet/>
      <dgm:spPr/>
      <dgm:t>
        <a:bodyPr/>
        <a:lstStyle/>
        <a:p>
          <a:endParaRPr lang="en-US"/>
        </a:p>
      </dgm:t>
    </dgm:pt>
    <dgm:pt modelId="{168E3458-EBC6-4B22-9653-A571C62D38F4}">
      <dgm:prSet/>
      <dgm:spPr/>
      <dgm:t>
        <a:bodyPr/>
        <a:lstStyle/>
        <a:p>
          <a:r>
            <a:rPr lang="en-US"/>
            <a:t>EDA</a:t>
          </a:r>
        </a:p>
      </dgm:t>
    </dgm:pt>
    <dgm:pt modelId="{BE53D187-18CB-4A2C-8C02-38DE8C5FB6B5}" type="parTrans" cxnId="{6EF35B74-0D26-41F8-8B9C-9B89A5C973B2}">
      <dgm:prSet/>
      <dgm:spPr/>
      <dgm:t>
        <a:bodyPr/>
        <a:lstStyle/>
        <a:p>
          <a:endParaRPr lang="en-US"/>
        </a:p>
      </dgm:t>
    </dgm:pt>
    <dgm:pt modelId="{8A5C926A-241B-4C71-9C4E-8819FCD170FF}" type="sibTrans" cxnId="{6EF35B74-0D26-41F8-8B9C-9B89A5C973B2}">
      <dgm:prSet/>
      <dgm:spPr/>
      <dgm:t>
        <a:bodyPr/>
        <a:lstStyle/>
        <a:p>
          <a:endParaRPr lang="en-US"/>
        </a:p>
      </dgm:t>
    </dgm:pt>
    <dgm:pt modelId="{8045FEFB-FAFE-4F1C-B204-74055A3C5020}">
      <dgm:prSet/>
      <dgm:spPr/>
      <dgm:t>
        <a:bodyPr/>
        <a:lstStyle/>
        <a:p>
          <a:r>
            <a:rPr lang="en-US"/>
            <a:t>Statistical Analysis and Modeling</a:t>
          </a:r>
        </a:p>
      </dgm:t>
    </dgm:pt>
    <dgm:pt modelId="{E4A11744-5326-45A6-84F6-B3941A249A9F}" type="parTrans" cxnId="{0577781F-31DB-4001-B800-7BC5D7B1CBCA}">
      <dgm:prSet/>
      <dgm:spPr/>
      <dgm:t>
        <a:bodyPr/>
        <a:lstStyle/>
        <a:p>
          <a:endParaRPr lang="en-US"/>
        </a:p>
      </dgm:t>
    </dgm:pt>
    <dgm:pt modelId="{FFAAE264-DD1B-4EBE-A056-892E21D69846}" type="sibTrans" cxnId="{0577781F-31DB-4001-B800-7BC5D7B1CBCA}">
      <dgm:prSet/>
      <dgm:spPr/>
      <dgm:t>
        <a:bodyPr/>
        <a:lstStyle/>
        <a:p>
          <a:endParaRPr lang="en-US"/>
        </a:p>
      </dgm:t>
    </dgm:pt>
    <dgm:pt modelId="{FDE3FDF9-C301-4325-B948-2D9E37813A5B}">
      <dgm:prSet/>
      <dgm:spPr/>
      <dgm:t>
        <a:bodyPr/>
        <a:lstStyle/>
        <a:p>
          <a:r>
            <a:rPr lang="en-US"/>
            <a:t>Data Visualization</a:t>
          </a:r>
        </a:p>
      </dgm:t>
    </dgm:pt>
    <dgm:pt modelId="{F36129E1-6192-4295-A8FB-B734685340C5}" type="parTrans" cxnId="{F5DF1FAA-1F70-4903-9BCB-A23483841A48}">
      <dgm:prSet/>
      <dgm:spPr/>
      <dgm:t>
        <a:bodyPr/>
        <a:lstStyle/>
        <a:p>
          <a:endParaRPr lang="en-US"/>
        </a:p>
      </dgm:t>
    </dgm:pt>
    <dgm:pt modelId="{7486B1E3-4B69-4BC3-B78C-FA8B215F50E0}" type="sibTrans" cxnId="{F5DF1FAA-1F70-4903-9BCB-A23483841A48}">
      <dgm:prSet/>
      <dgm:spPr/>
      <dgm:t>
        <a:bodyPr/>
        <a:lstStyle/>
        <a:p>
          <a:endParaRPr lang="en-US"/>
        </a:p>
      </dgm:t>
    </dgm:pt>
    <dgm:pt modelId="{6AB14254-BAEA-4596-879C-930303560942}">
      <dgm:prSet/>
      <dgm:spPr/>
      <dgm:t>
        <a:bodyPr/>
        <a:lstStyle/>
        <a:p>
          <a:r>
            <a:rPr lang="en-US"/>
            <a:t>Insights and Reporting</a:t>
          </a:r>
        </a:p>
      </dgm:t>
    </dgm:pt>
    <dgm:pt modelId="{DBECE7C3-9A9A-4C99-A4DB-CB8D5A483933}" type="sibTrans" cxnId="{7546056B-88D3-4622-957C-B54A99C0B8B0}">
      <dgm:prSet/>
      <dgm:spPr/>
      <dgm:t>
        <a:bodyPr/>
        <a:lstStyle/>
        <a:p>
          <a:endParaRPr lang="en-US"/>
        </a:p>
      </dgm:t>
    </dgm:pt>
    <dgm:pt modelId="{7B9B58DB-A8AB-4CA6-B9C3-4637055946B4}" type="parTrans" cxnId="{7546056B-88D3-4622-957C-B54A99C0B8B0}">
      <dgm:prSet/>
      <dgm:spPr/>
      <dgm:t>
        <a:bodyPr/>
        <a:lstStyle/>
        <a:p>
          <a:endParaRPr lang="en-US"/>
        </a:p>
      </dgm:t>
    </dgm:pt>
    <dgm:pt modelId="{FB22813D-AB69-4524-B2D0-F09303D5D9B2}" type="pres">
      <dgm:prSet presAssocID="{ECD496C2-6D8F-4D96-9103-144D8F1DC4D1}" presName="outerComposite" presStyleCnt="0">
        <dgm:presLayoutVars>
          <dgm:chMax val="5"/>
          <dgm:dir/>
          <dgm:resizeHandles val="exact"/>
        </dgm:presLayoutVars>
      </dgm:prSet>
      <dgm:spPr/>
      <dgm:t>
        <a:bodyPr/>
        <a:lstStyle/>
        <a:p>
          <a:endParaRPr lang="en-US"/>
        </a:p>
      </dgm:t>
    </dgm:pt>
    <dgm:pt modelId="{870350F3-845E-4E8D-80F8-439E58C6BC7B}" type="pres">
      <dgm:prSet presAssocID="{ECD496C2-6D8F-4D96-9103-144D8F1DC4D1}" presName="dummyMaxCanvas" presStyleCnt="0">
        <dgm:presLayoutVars/>
      </dgm:prSet>
      <dgm:spPr/>
    </dgm:pt>
    <dgm:pt modelId="{C7766E5E-C0D5-4D4B-B16B-D052F7F94FBA}" type="pres">
      <dgm:prSet presAssocID="{ECD496C2-6D8F-4D96-9103-144D8F1DC4D1}" presName="FiveNodes_1" presStyleLbl="node1" presStyleIdx="0" presStyleCnt="5">
        <dgm:presLayoutVars>
          <dgm:bulletEnabled val="1"/>
        </dgm:presLayoutVars>
      </dgm:prSet>
      <dgm:spPr/>
      <dgm:t>
        <a:bodyPr/>
        <a:lstStyle/>
        <a:p>
          <a:endParaRPr lang="en-US"/>
        </a:p>
      </dgm:t>
    </dgm:pt>
    <dgm:pt modelId="{28C824CD-CB66-4FE8-9893-DF027AA59934}" type="pres">
      <dgm:prSet presAssocID="{ECD496C2-6D8F-4D96-9103-144D8F1DC4D1}" presName="FiveNodes_2" presStyleLbl="node1" presStyleIdx="1" presStyleCnt="5">
        <dgm:presLayoutVars>
          <dgm:bulletEnabled val="1"/>
        </dgm:presLayoutVars>
      </dgm:prSet>
      <dgm:spPr/>
      <dgm:t>
        <a:bodyPr/>
        <a:lstStyle/>
        <a:p>
          <a:endParaRPr lang="en-US"/>
        </a:p>
      </dgm:t>
    </dgm:pt>
    <dgm:pt modelId="{EEC538CC-F5FF-44DC-98C1-0515601739CD}" type="pres">
      <dgm:prSet presAssocID="{ECD496C2-6D8F-4D96-9103-144D8F1DC4D1}" presName="FiveNodes_3" presStyleLbl="node1" presStyleIdx="2" presStyleCnt="5">
        <dgm:presLayoutVars>
          <dgm:bulletEnabled val="1"/>
        </dgm:presLayoutVars>
      </dgm:prSet>
      <dgm:spPr/>
      <dgm:t>
        <a:bodyPr/>
        <a:lstStyle/>
        <a:p>
          <a:endParaRPr lang="en-US"/>
        </a:p>
      </dgm:t>
    </dgm:pt>
    <dgm:pt modelId="{2DA227AD-132E-4CBD-A1BC-C1125E9B5593}" type="pres">
      <dgm:prSet presAssocID="{ECD496C2-6D8F-4D96-9103-144D8F1DC4D1}" presName="FiveNodes_4" presStyleLbl="node1" presStyleIdx="3" presStyleCnt="5">
        <dgm:presLayoutVars>
          <dgm:bulletEnabled val="1"/>
        </dgm:presLayoutVars>
      </dgm:prSet>
      <dgm:spPr/>
      <dgm:t>
        <a:bodyPr/>
        <a:lstStyle/>
        <a:p>
          <a:endParaRPr lang="en-US"/>
        </a:p>
      </dgm:t>
    </dgm:pt>
    <dgm:pt modelId="{DE504B98-0384-4C2F-8F70-A7DE5DB8E010}" type="pres">
      <dgm:prSet presAssocID="{ECD496C2-6D8F-4D96-9103-144D8F1DC4D1}" presName="FiveNodes_5" presStyleLbl="node1" presStyleIdx="4" presStyleCnt="5">
        <dgm:presLayoutVars>
          <dgm:bulletEnabled val="1"/>
        </dgm:presLayoutVars>
      </dgm:prSet>
      <dgm:spPr/>
      <dgm:t>
        <a:bodyPr/>
        <a:lstStyle/>
        <a:p>
          <a:endParaRPr lang="en-US"/>
        </a:p>
      </dgm:t>
    </dgm:pt>
    <dgm:pt modelId="{17E5615A-8969-4F00-AE89-EAB4AFD484C1}" type="pres">
      <dgm:prSet presAssocID="{ECD496C2-6D8F-4D96-9103-144D8F1DC4D1}" presName="FiveConn_1-2" presStyleLbl="fgAccFollowNode1" presStyleIdx="0" presStyleCnt="4">
        <dgm:presLayoutVars>
          <dgm:bulletEnabled val="1"/>
        </dgm:presLayoutVars>
      </dgm:prSet>
      <dgm:spPr/>
      <dgm:t>
        <a:bodyPr/>
        <a:lstStyle/>
        <a:p>
          <a:endParaRPr lang="en-US"/>
        </a:p>
      </dgm:t>
    </dgm:pt>
    <dgm:pt modelId="{20800F8F-4BB8-4552-B210-996CA1EB04FA}" type="pres">
      <dgm:prSet presAssocID="{ECD496C2-6D8F-4D96-9103-144D8F1DC4D1}" presName="FiveConn_2-3" presStyleLbl="fgAccFollowNode1" presStyleIdx="1" presStyleCnt="4">
        <dgm:presLayoutVars>
          <dgm:bulletEnabled val="1"/>
        </dgm:presLayoutVars>
      </dgm:prSet>
      <dgm:spPr/>
      <dgm:t>
        <a:bodyPr/>
        <a:lstStyle/>
        <a:p>
          <a:endParaRPr lang="en-US"/>
        </a:p>
      </dgm:t>
    </dgm:pt>
    <dgm:pt modelId="{6C541F30-2B02-45E8-AD50-8766AC3D35A5}" type="pres">
      <dgm:prSet presAssocID="{ECD496C2-6D8F-4D96-9103-144D8F1DC4D1}" presName="FiveConn_3-4" presStyleLbl="fgAccFollowNode1" presStyleIdx="2" presStyleCnt="4">
        <dgm:presLayoutVars>
          <dgm:bulletEnabled val="1"/>
        </dgm:presLayoutVars>
      </dgm:prSet>
      <dgm:spPr/>
      <dgm:t>
        <a:bodyPr/>
        <a:lstStyle/>
        <a:p>
          <a:endParaRPr lang="en-US"/>
        </a:p>
      </dgm:t>
    </dgm:pt>
    <dgm:pt modelId="{F75AA7F5-DF81-4928-8B11-FE470DF2D820}" type="pres">
      <dgm:prSet presAssocID="{ECD496C2-6D8F-4D96-9103-144D8F1DC4D1}" presName="FiveConn_4-5" presStyleLbl="fgAccFollowNode1" presStyleIdx="3" presStyleCnt="4">
        <dgm:presLayoutVars>
          <dgm:bulletEnabled val="1"/>
        </dgm:presLayoutVars>
      </dgm:prSet>
      <dgm:spPr/>
      <dgm:t>
        <a:bodyPr/>
        <a:lstStyle/>
        <a:p>
          <a:endParaRPr lang="en-US"/>
        </a:p>
      </dgm:t>
    </dgm:pt>
    <dgm:pt modelId="{8F8C2F30-61F6-4252-AA66-61AC69DAEBA6}" type="pres">
      <dgm:prSet presAssocID="{ECD496C2-6D8F-4D96-9103-144D8F1DC4D1}" presName="FiveNodes_1_text" presStyleLbl="node1" presStyleIdx="4" presStyleCnt="5">
        <dgm:presLayoutVars>
          <dgm:bulletEnabled val="1"/>
        </dgm:presLayoutVars>
      </dgm:prSet>
      <dgm:spPr/>
      <dgm:t>
        <a:bodyPr/>
        <a:lstStyle/>
        <a:p>
          <a:endParaRPr lang="en-US"/>
        </a:p>
      </dgm:t>
    </dgm:pt>
    <dgm:pt modelId="{F98FE036-0B63-43F8-9C90-77893B6D569E}" type="pres">
      <dgm:prSet presAssocID="{ECD496C2-6D8F-4D96-9103-144D8F1DC4D1}" presName="FiveNodes_2_text" presStyleLbl="node1" presStyleIdx="4" presStyleCnt="5">
        <dgm:presLayoutVars>
          <dgm:bulletEnabled val="1"/>
        </dgm:presLayoutVars>
      </dgm:prSet>
      <dgm:spPr/>
      <dgm:t>
        <a:bodyPr/>
        <a:lstStyle/>
        <a:p>
          <a:endParaRPr lang="en-US"/>
        </a:p>
      </dgm:t>
    </dgm:pt>
    <dgm:pt modelId="{3B638EE4-EF49-4409-AB4B-2CDC96F47A67}" type="pres">
      <dgm:prSet presAssocID="{ECD496C2-6D8F-4D96-9103-144D8F1DC4D1}" presName="FiveNodes_3_text" presStyleLbl="node1" presStyleIdx="4" presStyleCnt="5">
        <dgm:presLayoutVars>
          <dgm:bulletEnabled val="1"/>
        </dgm:presLayoutVars>
      </dgm:prSet>
      <dgm:spPr/>
      <dgm:t>
        <a:bodyPr/>
        <a:lstStyle/>
        <a:p>
          <a:endParaRPr lang="en-US"/>
        </a:p>
      </dgm:t>
    </dgm:pt>
    <dgm:pt modelId="{95959580-45D0-4B7F-8D2E-ED417638A7DD}" type="pres">
      <dgm:prSet presAssocID="{ECD496C2-6D8F-4D96-9103-144D8F1DC4D1}" presName="FiveNodes_4_text" presStyleLbl="node1" presStyleIdx="4" presStyleCnt="5">
        <dgm:presLayoutVars>
          <dgm:bulletEnabled val="1"/>
        </dgm:presLayoutVars>
      </dgm:prSet>
      <dgm:spPr/>
      <dgm:t>
        <a:bodyPr/>
        <a:lstStyle/>
        <a:p>
          <a:endParaRPr lang="en-US"/>
        </a:p>
      </dgm:t>
    </dgm:pt>
    <dgm:pt modelId="{E9AF7ADE-8DB0-474E-ABFD-D9FA23F1ABD8}" type="pres">
      <dgm:prSet presAssocID="{ECD496C2-6D8F-4D96-9103-144D8F1DC4D1}" presName="FiveNodes_5_text" presStyleLbl="node1" presStyleIdx="4" presStyleCnt="5">
        <dgm:presLayoutVars>
          <dgm:bulletEnabled val="1"/>
        </dgm:presLayoutVars>
      </dgm:prSet>
      <dgm:spPr/>
      <dgm:t>
        <a:bodyPr/>
        <a:lstStyle/>
        <a:p>
          <a:endParaRPr lang="en-US"/>
        </a:p>
      </dgm:t>
    </dgm:pt>
  </dgm:ptLst>
  <dgm:cxnLst>
    <dgm:cxn modelId="{7546056B-88D3-4622-957C-B54A99C0B8B0}" srcId="{ECD496C2-6D8F-4D96-9103-144D8F1DC4D1}" destId="{6AB14254-BAEA-4596-879C-930303560942}" srcOrd="2" destOrd="0" parTransId="{7B9B58DB-A8AB-4CA6-B9C3-4637055946B4}" sibTransId="{DBECE7C3-9A9A-4C99-A4DB-CB8D5A483933}"/>
    <dgm:cxn modelId="{5A19D005-8567-44D9-9122-4D05D7B265AF}" type="presOf" srcId="{168E3458-EBC6-4B22-9653-A571C62D38F4}" destId="{F98FE036-0B63-43F8-9C90-77893B6D569E}" srcOrd="1" destOrd="0" presId="urn:microsoft.com/office/officeart/2005/8/layout/vProcess5"/>
    <dgm:cxn modelId="{809B581A-5E4A-4247-9BCC-3CD9205936C6}" type="presOf" srcId="{06220832-43B5-4B5C-AD8D-AD59BA29E70C}" destId="{8F8C2F30-61F6-4252-AA66-61AC69DAEBA6}" srcOrd="1" destOrd="0" presId="urn:microsoft.com/office/officeart/2005/8/layout/vProcess5"/>
    <dgm:cxn modelId="{3ED9D7ED-1532-4E2C-B94B-759A5F35E129}" type="presOf" srcId="{DBECE7C3-9A9A-4C99-A4DB-CB8D5A483933}" destId="{6C541F30-2B02-45E8-AD50-8766AC3D35A5}" srcOrd="0" destOrd="0" presId="urn:microsoft.com/office/officeart/2005/8/layout/vProcess5"/>
    <dgm:cxn modelId="{0577781F-31DB-4001-B800-7BC5D7B1CBCA}" srcId="{ECD496C2-6D8F-4D96-9103-144D8F1DC4D1}" destId="{8045FEFB-FAFE-4F1C-B204-74055A3C5020}" srcOrd="3" destOrd="0" parTransId="{E4A11744-5326-45A6-84F6-B3941A249A9F}" sibTransId="{FFAAE264-DD1B-4EBE-A056-892E21D69846}"/>
    <dgm:cxn modelId="{73CDAFA1-4687-4550-8393-96BF4A7524AE}" type="presOf" srcId="{06220832-43B5-4B5C-AD8D-AD59BA29E70C}" destId="{C7766E5E-C0D5-4D4B-B16B-D052F7F94FBA}" srcOrd="0" destOrd="0" presId="urn:microsoft.com/office/officeart/2005/8/layout/vProcess5"/>
    <dgm:cxn modelId="{60FA03B5-A3E4-49BE-9982-DE65F3D87E05}" type="presOf" srcId="{8A5C926A-241B-4C71-9C4E-8819FCD170FF}" destId="{20800F8F-4BB8-4552-B210-996CA1EB04FA}" srcOrd="0" destOrd="0" presId="urn:microsoft.com/office/officeart/2005/8/layout/vProcess5"/>
    <dgm:cxn modelId="{A13FE7E5-B10B-41DE-B9C6-025199835A3F}" type="presOf" srcId="{FDE3FDF9-C301-4325-B948-2D9E37813A5B}" destId="{E9AF7ADE-8DB0-474E-ABFD-D9FA23F1ABD8}" srcOrd="1" destOrd="0" presId="urn:microsoft.com/office/officeart/2005/8/layout/vProcess5"/>
    <dgm:cxn modelId="{879AE122-DF81-4034-871A-340CA4CEADCC}" type="presOf" srcId="{FDE3FDF9-C301-4325-B948-2D9E37813A5B}" destId="{DE504B98-0384-4C2F-8F70-A7DE5DB8E010}" srcOrd="0" destOrd="0" presId="urn:microsoft.com/office/officeart/2005/8/layout/vProcess5"/>
    <dgm:cxn modelId="{22E9507D-14A1-4E59-B125-C3079D702B87}" type="presOf" srcId="{8045FEFB-FAFE-4F1C-B204-74055A3C5020}" destId="{95959580-45D0-4B7F-8D2E-ED417638A7DD}" srcOrd="1" destOrd="0" presId="urn:microsoft.com/office/officeart/2005/8/layout/vProcess5"/>
    <dgm:cxn modelId="{6EF35B74-0D26-41F8-8B9C-9B89A5C973B2}" srcId="{ECD496C2-6D8F-4D96-9103-144D8F1DC4D1}" destId="{168E3458-EBC6-4B22-9653-A571C62D38F4}" srcOrd="1" destOrd="0" parTransId="{BE53D187-18CB-4A2C-8C02-38DE8C5FB6B5}" sibTransId="{8A5C926A-241B-4C71-9C4E-8819FCD170FF}"/>
    <dgm:cxn modelId="{F5DF1FAA-1F70-4903-9BCB-A23483841A48}" srcId="{ECD496C2-6D8F-4D96-9103-144D8F1DC4D1}" destId="{FDE3FDF9-C301-4325-B948-2D9E37813A5B}" srcOrd="4" destOrd="0" parTransId="{F36129E1-6192-4295-A8FB-B734685340C5}" sibTransId="{7486B1E3-4B69-4BC3-B78C-FA8B215F50E0}"/>
    <dgm:cxn modelId="{1C846A99-0C38-43D6-AC9B-3D0908C16707}" type="presOf" srcId="{8045FEFB-FAFE-4F1C-B204-74055A3C5020}" destId="{2DA227AD-132E-4CBD-A1BC-C1125E9B5593}" srcOrd="0" destOrd="0" presId="urn:microsoft.com/office/officeart/2005/8/layout/vProcess5"/>
    <dgm:cxn modelId="{F429C00B-C9CE-491D-B93B-9E49FB2ABE9C}" type="presOf" srcId="{6AB14254-BAEA-4596-879C-930303560942}" destId="{3B638EE4-EF49-4409-AB4B-2CDC96F47A67}" srcOrd="1" destOrd="0" presId="urn:microsoft.com/office/officeart/2005/8/layout/vProcess5"/>
    <dgm:cxn modelId="{E396F310-8680-4F7D-AD90-60558C67B8EE}" type="presOf" srcId="{FFAAE264-DD1B-4EBE-A056-892E21D69846}" destId="{F75AA7F5-DF81-4928-8B11-FE470DF2D820}" srcOrd="0" destOrd="0" presId="urn:microsoft.com/office/officeart/2005/8/layout/vProcess5"/>
    <dgm:cxn modelId="{7A7AD050-F335-4C98-A0B7-DCCB9FAB148B}" type="presOf" srcId="{ECD496C2-6D8F-4D96-9103-144D8F1DC4D1}" destId="{FB22813D-AB69-4524-B2D0-F09303D5D9B2}" srcOrd="0" destOrd="0" presId="urn:microsoft.com/office/officeart/2005/8/layout/vProcess5"/>
    <dgm:cxn modelId="{CF2342DE-3351-4755-9AA4-75B570FE527A}" type="presOf" srcId="{311975CE-A430-42F9-933B-4AE26326C9B6}" destId="{17E5615A-8969-4F00-AE89-EAB4AFD484C1}" srcOrd="0" destOrd="0" presId="urn:microsoft.com/office/officeart/2005/8/layout/vProcess5"/>
    <dgm:cxn modelId="{A2205B0A-126E-48BF-BB9B-8D78ADEBB33F}" type="presOf" srcId="{6AB14254-BAEA-4596-879C-930303560942}" destId="{EEC538CC-F5FF-44DC-98C1-0515601739CD}" srcOrd="0" destOrd="0" presId="urn:microsoft.com/office/officeart/2005/8/layout/vProcess5"/>
    <dgm:cxn modelId="{44CF61CC-C53D-4687-A3BC-5A825A642614}" type="presOf" srcId="{168E3458-EBC6-4B22-9653-A571C62D38F4}" destId="{28C824CD-CB66-4FE8-9893-DF027AA59934}" srcOrd="0" destOrd="0" presId="urn:microsoft.com/office/officeart/2005/8/layout/vProcess5"/>
    <dgm:cxn modelId="{7C4D1FB6-6CF3-4FCE-A77D-6086C54D47F1}" srcId="{ECD496C2-6D8F-4D96-9103-144D8F1DC4D1}" destId="{06220832-43B5-4B5C-AD8D-AD59BA29E70C}" srcOrd="0" destOrd="0" parTransId="{E85BEA93-2E29-4DD8-AA6B-C00123C6F620}" sibTransId="{311975CE-A430-42F9-933B-4AE26326C9B6}"/>
    <dgm:cxn modelId="{4384D238-31B2-4690-9A35-99315962C69E}" type="presParOf" srcId="{FB22813D-AB69-4524-B2D0-F09303D5D9B2}" destId="{870350F3-845E-4E8D-80F8-439E58C6BC7B}" srcOrd="0" destOrd="0" presId="urn:microsoft.com/office/officeart/2005/8/layout/vProcess5"/>
    <dgm:cxn modelId="{0DFB78D8-ECD1-4379-9C6B-F989C6329230}" type="presParOf" srcId="{FB22813D-AB69-4524-B2D0-F09303D5D9B2}" destId="{C7766E5E-C0D5-4D4B-B16B-D052F7F94FBA}" srcOrd="1" destOrd="0" presId="urn:microsoft.com/office/officeart/2005/8/layout/vProcess5"/>
    <dgm:cxn modelId="{CACCCE9A-EE33-4749-BF64-D06A0F23C7AD}" type="presParOf" srcId="{FB22813D-AB69-4524-B2D0-F09303D5D9B2}" destId="{28C824CD-CB66-4FE8-9893-DF027AA59934}" srcOrd="2" destOrd="0" presId="urn:microsoft.com/office/officeart/2005/8/layout/vProcess5"/>
    <dgm:cxn modelId="{968DA0A1-FE24-41B3-9F71-AC4022F9DADB}" type="presParOf" srcId="{FB22813D-AB69-4524-B2D0-F09303D5D9B2}" destId="{EEC538CC-F5FF-44DC-98C1-0515601739CD}" srcOrd="3" destOrd="0" presId="urn:microsoft.com/office/officeart/2005/8/layout/vProcess5"/>
    <dgm:cxn modelId="{7B7AB3CD-262B-4C2E-830B-CF684F72A550}" type="presParOf" srcId="{FB22813D-AB69-4524-B2D0-F09303D5D9B2}" destId="{2DA227AD-132E-4CBD-A1BC-C1125E9B5593}" srcOrd="4" destOrd="0" presId="urn:microsoft.com/office/officeart/2005/8/layout/vProcess5"/>
    <dgm:cxn modelId="{12023557-9DA7-467E-959F-513FFB0FBD5F}" type="presParOf" srcId="{FB22813D-AB69-4524-B2D0-F09303D5D9B2}" destId="{DE504B98-0384-4C2F-8F70-A7DE5DB8E010}" srcOrd="5" destOrd="0" presId="urn:microsoft.com/office/officeart/2005/8/layout/vProcess5"/>
    <dgm:cxn modelId="{0349E3D2-D746-4E49-8EF2-B5317904CCFB}" type="presParOf" srcId="{FB22813D-AB69-4524-B2D0-F09303D5D9B2}" destId="{17E5615A-8969-4F00-AE89-EAB4AFD484C1}" srcOrd="6" destOrd="0" presId="urn:microsoft.com/office/officeart/2005/8/layout/vProcess5"/>
    <dgm:cxn modelId="{7E1B323D-A2CA-425A-AA19-D91136204DCB}" type="presParOf" srcId="{FB22813D-AB69-4524-B2D0-F09303D5D9B2}" destId="{20800F8F-4BB8-4552-B210-996CA1EB04FA}" srcOrd="7" destOrd="0" presId="urn:microsoft.com/office/officeart/2005/8/layout/vProcess5"/>
    <dgm:cxn modelId="{E3FA5383-651E-4937-BFCB-D0513A435E38}" type="presParOf" srcId="{FB22813D-AB69-4524-B2D0-F09303D5D9B2}" destId="{6C541F30-2B02-45E8-AD50-8766AC3D35A5}" srcOrd="8" destOrd="0" presId="urn:microsoft.com/office/officeart/2005/8/layout/vProcess5"/>
    <dgm:cxn modelId="{6075B372-2833-4BC0-8C87-7FA746F37A50}" type="presParOf" srcId="{FB22813D-AB69-4524-B2D0-F09303D5D9B2}" destId="{F75AA7F5-DF81-4928-8B11-FE470DF2D820}" srcOrd="9" destOrd="0" presId="urn:microsoft.com/office/officeart/2005/8/layout/vProcess5"/>
    <dgm:cxn modelId="{99640496-6A9B-42EB-95F6-7A2C713A303C}" type="presParOf" srcId="{FB22813D-AB69-4524-B2D0-F09303D5D9B2}" destId="{8F8C2F30-61F6-4252-AA66-61AC69DAEBA6}" srcOrd="10" destOrd="0" presId="urn:microsoft.com/office/officeart/2005/8/layout/vProcess5"/>
    <dgm:cxn modelId="{8A1D0446-FCE7-4FF4-B91F-4642C2CFF4BF}" type="presParOf" srcId="{FB22813D-AB69-4524-B2D0-F09303D5D9B2}" destId="{F98FE036-0B63-43F8-9C90-77893B6D569E}" srcOrd="11" destOrd="0" presId="urn:microsoft.com/office/officeart/2005/8/layout/vProcess5"/>
    <dgm:cxn modelId="{D9707A19-BAEB-4241-9A61-F5385D29157A}" type="presParOf" srcId="{FB22813D-AB69-4524-B2D0-F09303D5D9B2}" destId="{3B638EE4-EF49-4409-AB4B-2CDC96F47A67}" srcOrd="12" destOrd="0" presId="urn:microsoft.com/office/officeart/2005/8/layout/vProcess5"/>
    <dgm:cxn modelId="{A27745F5-092A-44C4-97CB-9A937E0AEB83}" type="presParOf" srcId="{FB22813D-AB69-4524-B2D0-F09303D5D9B2}" destId="{95959580-45D0-4B7F-8D2E-ED417638A7DD}" srcOrd="13" destOrd="0" presId="urn:microsoft.com/office/officeart/2005/8/layout/vProcess5"/>
    <dgm:cxn modelId="{8C6F0F5A-B0AE-4499-8DAD-90B54CB3F764}" type="presParOf" srcId="{FB22813D-AB69-4524-B2D0-F09303D5D9B2}" destId="{E9AF7ADE-8DB0-474E-ABFD-D9FA23F1ABD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8681C2-AA9F-486F-80A0-2EDEFAF922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D84D60-63F1-4A5C-8252-D58262C86AEF}">
      <dgm:prSet/>
      <dgm:spPr/>
      <dgm:t>
        <a:bodyPr/>
        <a:lstStyle/>
        <a:p>
          <a:r>
            <a:rPr lang="en-US" b="0"/>
            <a:t>Remove Duplication</a:t>
          </a:r>
          <a:r>
            <a:rPr lang="en-US"/>
            <a:t>.</a:t>
          </a:r>
        </a:p>
      </dgm:t>
    </dgm:pt>
    <dgm:pt modelId="{5A85F5A5-8D0E-4C3B-9F09-6DB474A36847}" type="parTrans" cxnId="{962E8A4C-5739-4EEF-93E2-D10113B11393}">
      <dgm:prSet/>
      <dgm:spPr/>
      <dgm:t>
        <a:bodyPr/>
        <a:lstStyle/>
        <a:p>
          <a:endParaRPr lang="en-US"/>
        </a:p>
      </dgm:t>
    </dgm:pt>
    <dgm:pt modelId="{F04A716A-5B16-4AD0-82D0-3D7294223833}" type="sibTrans" cxnId="{962E8A4C-5739-4EEF-93E2-D10113B11393}">
      <dgm:prSet/>
      <dgm:spPr/>
      <dgm:t>
        <a:bodyPr/>
        <a:lstStyle/>
        <a:p>
          <a:endParaRPr lang="en-US"/>
        </a:p>
      </dgm:t>
    </dgm:pt>
    <dgm:pt modelId="{EDBA8615-46CE-45AA-8C43-D70E269FC780}">
      <dgm:prSet/>
      <dgm:spPr/>
      <dgm:t>
        <a:bodyPr/>
        <a:lstStyle/>
        <a:p>
          <a:r>
            <a:rPr lang="en-US"/>
            <a:t>Handling</a:t>
          </a:r>
          <a:r>
            <a:rPr lang="en-US" baseline="0"/>
            <a:t> Missing Values</a:t>
          </a:r>
          <a:endParaRPr lang="en-US"/>
        </a:p>
      </dgm:t>
    </dgm:pt>
    <dgm:pt modelId="{E736D82F-E073-44DC-A390-72E7E000B1DF}" type="parTrans" cxnId="{00A97A59-2F6B-4E16-BA7E-63DC54A9A4E4}">
      <dgm:prSet/>
      <dgm:spPr/>
      <dgm:t>
        <a:bodyPr/>
        <a:lstStyle/>
        <a:p>
          <a:endParaRPr lang="en-US"/>
        </a:p>
      </dgm:t>
    </dgm:pt>
    <dgm:pt modelId="{31E956BA-4069-4403-BC1A-9CB58615B2E1}" type="sibTrans" cxnId="{00A97A59-2F6B-4E16-BA7E-63DC54A9A4E4}">
      <dgm:prSet/>
      <dgm:spPr/>
      <dgm:t>
        <a:bodyPr/>
        <a:lstStyle/>
        <a:p>
          <a:endParaRPr lang="en-US"/>
        </a:p>
      </dgm:t>
    </dgm:pt>
    <dgm:pt modelId="{5DF9BFC5-211F-4D17-9B7F-5A0DF044718B}">
      <dgm:prSet/>
      <dgm:spPr/>
      <dgm:t>
        <a:bodyPr/>
        <a:lstStyle/>
        <a:p>
          <a:r>
            <a:rPr lang="en-US"/>
            <a:t>Normalization</a:t>
          </a:r>
        </a:p>
      </dgm:t>
    </dgm:pt>
    <dgm:pt modelId="{D0102CFD-CB76-43C5-9F76-81FB2EBEE73B}" type="parTrans" cxnId="{0F11201E-D98D-407B-8DD7-36EECF5D63EA}">
      <dgm:prSet/>
      <dgm:spPr/>
      <dgm:t>
        <a:bodyPr/>
        <a:lstStyle/>
        <a:p>
          <a:endParaRPr lang="en-US"/>
        </a:p>
      </dgm:t>
    </dgm:pt>
    <dgm:pt modelId="{8D369633-C5CC-404E-9313-49499AC1222F}" type="sibTrans" cxnId="{0F11201E-D98D-407B-8DD7-36EECF5D63EA}">
      <dgm:prSet/>
      <dgm:spPr/>
      <dgm:t>
        <a:bodyPr/>
        <a:lstStyle/>
        <a:p>
          <a:endParaRPr lang="en-US"/>
        </a:p>
      </dgm:t>
    </dgm:pt>
    <dgm:pt modelId="{8CB344F6-D903-418C-A239-39E1D1C6DD95}">
      <dgm:prSet/>
      <dgm:spPr/>
      <dgm:t>
        <a:bodyPr/>
        <a:lstStyle/>
        <a:p>
          <a:r>
            <a:rPr lang="en-US"/>
            <a:t>Handling</a:t>
          </a:r>
          <a:r>
            <a:rPr lang="en-US" baseline="0"/>
            <a:t> Outliers</a:t>
          </a:r>
          <a:endParaRPr lang="en-US"/>
        </a:p>
      </dgm:t>
    </dgm:pt>
    <dgm:pt modelId="{B558E5D3-CAFA-498F-AD2D-5660220CF47B}" type="parTrans" cxnId="{9E9A0A43-F6EB-408C-8E50-668669917929}">
      <dgm:prSet/>
      <dgm:spPr/>
      <dgm:t>
        <a:bodyPr/>
        <a:lstStyle/>
        <a:p>
          <a:endParaRPr lang="en-US"/>
        </a:p>
      </dgm:t>
    </dgm:pt>
    <dgm:pt modelId="{84300021-1B52-4A3D-A07A-C7C727E6FB1D}" type="sibTrans" cxnId="{9E9A0A43-F6EB-408C-8E50-668669917929}">
      <dgm:prSet/>
      <dgm:spPr/>
      <dgm:t>
        <a:bodyPr/>
        <a:lstStyle/>
        <a:p>
          <a:endParaRPr lang="en-US"/>
        </a:p>
      </dgm:t>
    </dgm:pt>
    <dgm:pt modelId="{6D9F74FA-3605-4BFA-85B1-F3859EEB8037}" type="pres">
      <dgm:prSet presAssocID="{D58681C2-AA9F-486F-80A0-2EDEFAF922A3}" presName="root" presStyleCnt="0">
        <dgm:presLayoutVars>
          <dgm:dir/>
          <dgm:resizeHandles val="exact"/>
        </dgm:presLayoutVars>
      </dgm:prSet>
      <dgm:spPr/>
      <dgm:t>
        <a:bodyPr/>
        <a:lstStyle/>
        <a:p>
          <a:endParaRPr lang="en-US"/>
        </a:p>
      </dgm:t>
    </dgm:pt>
    <dgm:pt modelId="{E53696B6-C80C-4472-B1A6-6F7DCCDE863E}" type="pres">
      <dgm:prSet presAssocID="{BAD84D60-63F1-4A5C-8252-D58262C86AEF}" presName="compNode" presStyleCnt="0"/>
      <dgm:spPr/>
    </dgm:pt>
    <dgm:pt modelId="{9BE7076F-6444-40B7-A63A-37B36EB7BA5C}" type="pres">
      <dgm:prSet presAssocID="{BAD84D60-63F1-4A5C-8252-D58262C86AEF}"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FF786243-F47D-4539-90D4-20A868391613}" type="pres">
      <dgm:prSet presAssocID="{BAD84D60-63F1-4A5C-8252-D58262C86AEF}" presName="spaceRect" presStyleCnt="0"/>
      <dgm:spPr/>
    </dgm:pt>
    <dgm:pt modelId="{39210AC2-26FF-4B05-96CA-264E331A477D}" type="pres">
      <dgm:prSet presAssocID="{BAD84D60-63F1-4A5C-8252-D58262C86AEF}" presName="textRect" presStyleLbl="revTx" presStyleIdx="0" presStyleCnt="4">
        <dgm:presLayoutVars>
          <dgm:chMax val="1"/>
          <dgm:chPref val="1"/>
        </dgm:presLayoutVars>
      </dgm:prSet>
      <dgm:spPr/>
      <dgm:t>
        <a:bodyPr/>
        <a:lstStyle/>
        <a:p>
          <a:endParaRPr lang="en-US"/>
        </a:p>
      </dgm:t>
    </dgm:pt>
    <dgm:pt modelId="{41FC625C-B3CA-439E-A908-25AE9101AF14}" type="pres">
      <dgm:prSet presAssocID="{F04A716A-5B16-4AD0-82D0-3D7294223833}" presName="sibTrans" presStyleCnt="0"/>
      <dgm:spPr/>
    </dgm:pt>
    <dgm:pt modelId="{7AD94765-9811-477F-831D-8BE1176E2BBE}" type="pres">
      <dgm:prSet presAssocID="{EDBA8615-46CE-45AA-8C43-D70E269FC780}" presName="compNode" presStyleCnt="0"/>
      <dgm:spPr/>
    </dgm:pt>
    <dgm:pt modelId="{CD82BEB8-A1BF-4B73-926F-B17C5A54474B}" type="pres">
      <dgm:prSet presAssocID="{EDBA8615-46CE-45AA-8C43-D70E269FC7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Recycle Sign"/>
        </a:ext>
      </dgm:extLst>
    </dgm:pt>
    <dgm:pt modelId="{F5B2B5E5-83E5-4A54-8F1A-DE3D76D77C45}" type="pres">
      <dgm:prSet presAssocID="{EDBA8615-46CE-45AA-8C43-D70E269FC780}" presName="spaceRect" presStyleCnt="0"/>
      <dgm:spPr/>
    </dgm:pt>
    <dgm:pt modelId="{E3A9246B-8D6D-4897-A274-F45045143827}" type="pres">
      <dgm:prSet presAssocID="{EDBA8615-46CE-45AA-8C43-D70E269FC780}" presName="textRect" presStyleLbl="revTx" presStyleIdx="1" presStyleCnt="4">
        <dgm:presLayoutVars>
          <dgm:chMax val="1"/>
          <dgm:chPref val="1"/>
        </dgm:presLayoutVars>
      </dgm:prSet>
      <dgm:spPr/>
      <dgm:t>
        <a:bodyPr/>
        <a:lstStyle/>
        <a:p>
          <a:endParaRPr lang="en-US"/>
        </a:p>
      </dgm:t>
    </dgm:pt>
    <dgm:pt modelId="{CE5BC2BF-0455-417E-A6BE-24171CFCDF73}" type="pres">
      <dgm:prSet presAssocID="{31E956BA-4069-4403-BC1A-9CB58615B2E1}" presName="sibTrans" presStyleCnt="0"/>
      <dgm:spPr/>
    </dgm:pt>
    <dgm:pt modelId="{0CE12C79-E299-4E4C-8B9D-E93A3B2EA5E2}" type="pres">
      <dgm:prSet presAssocID="{5DF9BFC5-211F-4D17-9B7F-5A0DF044718B}" presName="compNode" presStyleCnt="0"/>
      <dgm:spPr/>
    </dgm:pt>
    <dgm:pt modelId="{8B48304F-A3E6-43A0-80EF-D9094BC16F83}" type="pres">
      <dgm:prSet presAssocID="{5DF9BFC5-211F-4D17-9B7F-5A0DF044718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939906C8-3794-465C-A751-BAC126D53D77}" type="pres">
      <dgm:prSet presAssocID="{5DF9BFC5-211F-4D17-9B7F-5A0DF044718B}" presName="spaceRect" presStyleCnt="0"/>
      <dgm:spPr/>
    </dgm:pt>
    <dgm:pt modelId="{CDA804E9-74A6-439D-BE3D-CB066EF85B88}" type="pres">
      <dgm:prSet presAssocID="{5DF9BFC5-211F-4D17-9B7F-5A0DF044718B}" presName="textRect" presStyleLbl="revTx" presStyleIdx="2" presStyleCnt="4">
        <dgm:presLayoutVars>
          <dgm:chMax val="1"/>
          <dgm:chPref val="1"/>
        </dgm:presLayoutVars>
      </dgm:prSet>
      <dgm:spPr/>
      <dgm:t>
        <a:bodyPr/>
        <a:lstStyle/>
        <a:p>
          <a:endParaRPr lang="en-US"/>
        </a:p>
      </dgm:t>
    </dgm:pt>
    <dgm:pt modelId="{79E94FA6-EF64-4866-8404-50BFADA740C8}" type="pres">
      <dgm:prSet presAssocID="{8D369633-C5CC-404E-9313-49499AC1222F}" presName="sibTrans" presStyleCnt="0"/>
      <dgm:spPr/>
    </dgm:pt>
    <dgm:pt modelId="{F99CFF82-9CCB-43CF-B422-37443C59976D}" type="pres">
      <dgm:prSet presAssocID="{8CB344F6-D903-418C-A239-39E1D1C6DD95}" presName="compNode" presStyleCnt="0"/>
      <dgm:spPr/>
    </dgm:pt>
    <dgm:pt modelId="{EC976336-91E4-4278-AF3C-F105E5E9E721}" type="pres">
      <dgm:prSet presAssocID="{8CB344F6-D903-418C-A239-39E1D1C6DD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Business Growth"/>
        </a:ext>
      </dgm:extLst>
    </dgm:pt>
    <dgm:pt modelId="{6FA88CAB-90D9-4BC1-97CB-BEF0210B1DC8}" type="pres">
      <dgm:prSet presAssocID="{8CB344F6-D903-418C-A239-39E1D1C6DD95}" presName="spaceRect" presStyleCnt="0"/>
      <dgm:spPr/>
    </dgm:pt>
    <dgm:pt modelId="{596EF06F-EA11-4411-B747-5D074E9F7B24}" type="pres">
      <dgm:prSet presAssocID="{8CB344F6-D903-418C-A239-39E1D1C6DD95}" presName="textRect" presStyleLbl="revTx" presStyleIdx="3" presStyleCnt="4">
        <dgm:presLayoutVars>
          <dgm:chMax val="1"/>
          <dgm:chPref val="1"/>
        </dgm:presLayoutVars>
      </dgm:prSet>
      <dgm:spPr/>
      <dgm:t>
        <a:bodyPr/>
        <a:lstStyle/>
        <a:p>
          <a:endParaRPr lang="en-US"/>
        </a:p>
      </dgm:t>
    </dgm:pt>
  </dgm:ptLst>
  <dgm:cxnLst>
    <dgm:cxn modelId="{962E8A4C-5739-4EEF-93E2-D10113B11393}" srcId="{D58681C2-AA9F-486F-80A0-2EDEFAF922A3}" destId="{BAD84D60-63F1-4A5C-8252-D58262C86AEF}" srcOrd="0" destOrd="0" parTransId="{5A85F5A5-8D0E-4C3B-9F09-6DB474A36847}" sibTransId="{F04A716A-5B16-4AD0-82D0-3D7294223833}"/>
    <dgm:cxn modelId="{BDE2D19D-0EDC-4AB6-AAA2-C02747B475EA}" type="presOf" srcId="{BAD84D60-63F1-4A5C-8252-D58262C86AEF}" destId="{39210AC2-26FF-4B05-96CA-264E331A477D}" srcOrd="0" destOrd="0" presId="urn:microsoft.com/office/officeart/2018/2/layout/IconLabelList"/>
    <dgm:cxn modelId="{00A97A59-2F6B-4E16-BA7E-63DC54A9A4E4}" srcId="{D58681C2-AA9F-486F-80A0-2EDEFAF922A3}" destId="{EDBA8615-46CE-45AA-8C43-D70E269FC780}" srcOrd="1" destOrd="0" parTransId="{E736D82F-E073-44DC-A390-72E7E000B1DF}" sibTransId="{31E956BA-4069-4403-BC1A-9CB58615B2E1}"/>
    <dgm:cxn modelId="{44D3ABE8-5064-4E61-8B37-8AD387F3469E}" type="presOf" srcId="{EDBA8615-46CE-45AA-8C43-D70E269FC780}" destId="{E3A9246B-8D6D-4897-A274-F45045143827}" srcOrd="0" destOrd="0" presId="urn:microsoft.com/office/officeart/2018/2/layout/IconLabelList"/>
    <dgm:cxn modelId="{7704B852-7CE4-4B7E-A09E-61E8C37932E5}" type="presOf" srcId="{D58681C2-AA9F-486F-80A0-2EDEFAF922A3}" destId="{6D9F74FA-3605-4BFA-85B1-F3859EEB8037}" srcOrd="0" destOrd="0" presId="urn:microsoft.com/office/officeart/2018/2/layout/IconLabelList"/>
    <dgm:cxn modelId="{9E9A0A43-F6EB-408C-8E50-668669917929}" srcId="{D58681C2-AA9F-486F-80A0-2EDEFAF922A3}" destId="{8CB344F6-D903-418C-A239-39E1D1C6DD95}" srcOrd="3" destOrd="0" parTransId="{B558E5D3-CAFA-498F-AD2D-5660220CF47B}" sibTransId="{84300021-1B52-4A3D-A07A-C7C727E6FB1D}"/>
    <dgm:cxn modelId="{0F11201E-D98D-407B-8DD7-36EECF5D63EA}" srcId="{D58681C2-AA9F-486F-80A0-2EDEFAF922A3}" destId="{5DF9BFC5-211F-4D17-9B7F-5A0DF044718B}" srcOrd="2" destOrd="0" parTransId="{D0102CFD-CB76-43C5-9F76-81FB2EBEE73B}" sibTransId="{8D369633-C5CC-404E-9313-49499AC1222F}"/>
    <dgm:cxn modelId="{2CF4EF59-D2E2-45A7-B4F8-291A0BEE2679}" type="presOf" srcId="{8CB344F6-D903-418C-A239-39E1D1C6DD95}" destId="{596EF06F-EA11-4411-B747-5D074E9F7B24}" srcOrd="0" destOrd="0" presId="urn:microsoft.com/office/officeart/2018/2/layout/IconLabelList"/>
    <dgm:cxn modelId="{37ED27CF-8F49-4141-89C9-13B8B8133F31}" type="presOf" srcId="{5DF9BFC5-211F-4D17-9B7F-5A0DF044718B}" destId="{CDA804E9-74A6-439D-BE3D-CB066EF85B88}" srcOrd="0" destOrd="0" presId="urn:microsoft.com/office/officeart/2018/2/layout/IconLabelList"/>
    <dgm:cxn modelId="{61EE2417-2F61-43A0-9AC4-9A16FCFBF373}" type="presParOf" srcId="{6D9F74FA-3605-4BFA-85B1-F3859EEB8037}" destId="{E53696B6-C80C-4472-B1A6-6F7DCCDE863E}" srcOrd="0" destOrd="0" presId="urn:microsoft.com/office/officeart/2018/2/layout/IconLabelList"/>
    <dgm:cxn modelId="{153365C1-1323-4AD4-9797-F70414AEF1B7}" type="presParOf" srcId="{E53696B6-C80C-4472-B1A6-6F7DCCDE863E}" destId="{9BE7076F-6444-40B7-A63A-37B36EB7BA5C}" srcOrd="0" destOrd="0" presId="urn:microsoft.com/office/officeart/2018/2/layout/IconLabelList"/>
    <dgm:cxn modelId="{A09F95BC-C643-4D12-BC01-63E77A170CFA}" type="presParOf" srcId="{E53696B6-C80C-4472-B1A6-6F7DCCDE863E}" destId="{FF786243-F47D-4539-90D4-20A868391613}" srcOrd="1" destOrd="0" presId="urn:microsoft.com/office/officeart/2018/2/layout/IconLabelList"/>
    <dgm:cxn modelId="{E3F32D72-B862-4A19-A554-B7805C3E7A3F}" type="presParOf" srcId="{E53696B6-C80C-4472-B1A6-6F7DCCDE863E}" destId="{39210AC2-26FF-4B05-96CA-264E331A477D}" srcOrd="2" destOrd="0" presId="urn:microsoft.com/office/officeart/2018/2/layout/IconLabelList"/>
    <dgm:cxn modelId="{2202072F-957A-4AB5-AC34-8988640AE6DC}" type="presParOf" srcId="{6D9F74FA-3605-4BFA-85B1-F3859EEB8037}" destId="{41FC625C-B3CA-439E-A908-25AE9101AF14}" srcOrd="1" destOrd="0" presId="urn:microsoft.com/office/officeart/2018/2/layout/IconLabelList"/>
    <dgm:cxn modelId="{42664613-76B6-4D80-980C-1B007E1F28D9}" type="presParOf" srcId="{6D9F74FA-3605-4BFA-85B1-F3859EEB8037}" destId="{7AD94765-9811-477F-831D-8BE1176E2BBE}" srcOrd="2" destOrd="0" presId="urn:microsoft.com/office/officeart/2018/2/layout/IconLabelList"/>
    <dgm:cxn modelId="{6BEDF1C4-15CD-43D9-AEC4-5394CDC3698C}" type="presParOf" srcId="{7AD94765-9811-477F-831D-8BE1176E2BBE}" destId="{CD82BEB8-A1BF-4B73-926F-B17C5A54474B}" srcOrd="0" destOrd="0" presId="urn:microsoft.com/office/officeart/2018/2/layout/IconLabelList"/>
    <dgm:cxn modelId="{62B3307C-AA4A-4009-914B-E25775C035B0}" type="presParOf" srcId="{7AD94765-9811-477F-831D-8BE1176E2BBE}" destId="{F5B2B5E5-83E5-4A54-8F1A-DE3D76D77C45}" srcOrd="1" destOrd="0" presId="urn:microsoft.com/office/officeart/2018/2/layout/IconLabelList"/>
    <dgm:cxn modelId="{FFA758D8-1FA8-43B0-9147-F2921454E148}" type="presParOf" srcId="{7AD94765-9811-477F-831D-8BE1176E2BBE}" destId="{E3A9246B-8D6D-4897-A274-F45045143827}" srcOrd="2" destOrd="0" presId="urn:microsoft.com/office/officeart/2018/2/layout/IconLabelList"/>
    <dgm:cxn modelId="{689B00FF-97B1-4FE8-AE5B-1577D3675882}" type="presParOf" srcId="{6D9F74FA-3605-4BFA-85B1-F3859EEB8037}" destId="{CE5BC2BF-0455-417E-A6BE-24171CFCDF73}" srcOrd="3" destOrd="0" presId="urn:microsoft.com/office/officeart/2018/2/layout/IconLabelList"/>
    <dgm:cxn modelId="{CBF91596-119A-4618-B994-D1188583933C}" type="presParOf" srcId="{6D9F74FA-3605-4BFA-85B1-F3859EEB8037}" destId="{0CE12C79-E299-4E4C-8B9D-E93A3B2EA5E2}" srcOrd="4" destOrd="0" presId="urn:microsoft.com/office/officeart/2018/2/layout/IconLabelList"/>
    <dgm:cxn modelId="{82C6D385-74C4-4577-9819-DA01A6DC1214}" type="presParOf" srcId="{0CE12C79-E299-4E4C-8B9D-E93A3B2EA5E2}" destId="{8B48304F-A3E6-43A0-80EF-D9094BC16F83}" srcOrd="0" destOrd="0" presId="urn:microsoft.com/office/officeart/2018/2/layout/IconLabelList"/>
    <dgm:cxn modelId="{D3EA66D2-8E3E-4596-A9D8-A2C1FA0213CD}" type="presParOf" srcId="{0CE12C79-E299-4E4C-8B9D-E93A3B2EA5E2}" destId="{939906C8-3794-465C-A751-BAC126D53D77}" srcOrd="1" destOrd="0" presId="urn:microsoft.com/office/officeart/2018/2/layout/IconLabelList"/>
    <dgm:cxn modelId="{63F806ED-D6AF-4CDA-8979-82BDAE7BC3F3}" type="presParOf" srcId="{0CE12C79-E299-4E4C-8B9D-E93A3B2EA5E2}" destId="{CDA804E9-74A6-439D-BE3D-CB066EF85B88}" srcOrd="2" destOrd="0" presId="urn:microsoft.com/office/officeart/2018/2/layout/IconLabelList"/>
    <dgm:cxn modelId="{9A0272BF-BEA6-4176-8E81-3454C5DBBF09}" type="presParOf" srcId="{6D9F74FA-3605-4BFA-85B1-F3859EEB8037}" destId="{79E94FA6-EF64-4866-8404-50BFADA740C8}" srcOrd="5" destOrd="0" presId="urn:microsoft.com/office/officeart/2018/2/layout/IconLabelList"/>
    <dgm:cxn modelId="{1E4D9FAD-A5BA-40B8-8461-D139B83538AC}" type="presParOf" srcId="{6D9F74FA-3605-4BFA-85B1-F3859EEB8037}" destId="{F99CFF82-9CCB-43CF-B422-37443C59976D}" srcOrd="6" destOrd="0" presId="urn:microsoft.com/office/officeart/2018/2/layout/IconLabelList"/>
    <dgm:cxn modelId="{D9D19C5D-3E6E-4075-B53E-6E804783A228}" type="presParOf" srcId="{F99CFF82-9CCB-43CF-B422-37443C59976D}" destId="{EC976336-91E4-4278-AF3C-F105E5E9E721}" srcOrd="0" destOrd="0" presId="urn:microsoft.com/office/officeart/2018/2/layout/IconLabelList"/>
    <dgm:cxn modelId="{F2121A10-F6EE-4903-8894-A4F1D949C9BF}" type="presParOf" srcId="{F99CFF82-9CCB-43CF-B422-37443C59976D}" destId="{6FA88CAB-90D9-4BC1-97CB-BEF0210B1DC8}" srcOrd="1" destOrd="0" presId="urn:microsoft.com/office/officeart/2018/2/layout/IconLabelList"/>
    <dgm:cxn modelId="{C953ACA4-C2C8-4270-B849-A4814CF765BE}" type="presParOf" srcId="{F99CFF82-9CCB-43CF-B422-37443C59976D}" destId="{596EF06F-EA11-4411-B747-5D074E9F7B2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endParaRPr lang="en-US" sz="2400" dirty="0">
            <a:solidFill>
              <a:schemeClr val="accent2"/>
            </a:solidFill>
            <a:latin typeface="+mn-lt"/>
          </a:endParaRP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a:latin typeface="+mn-lt"/>
            </a:rPr>
            <a:t>Descriptive Statistics</a:t>
          </a:r>
          <a:endParaRPr lang="en-US" sz="1800" dirty="0">
            <a:latin typeface="+mn-lt"/>
          </a:endParaRP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endParaRPr lang="en-US" sz="2400" dirty="0">
            <a:solidFill>
              <a:schemeClr val="accent2"/>
            </a:solidFill>
            <a:latin typeface="+mn-lt"/>
          </a:endParaRP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8A04F340-E8E1-4146-9905-E7ADCAEAABD7}">
      <dgm:prSet phldrT="[Text]" phldr="0" custT="1"/>
      <dgm:spPr/>
      <dgm:t>
        <a:bodyPr/>
        <a:lstStyle/>
        <a:p>
          <a:r>
            <a:rPr lang="en-US" sz="1800">
              <a:latin typeface="+mn-lt"/>
            </a:rPr>
            <a:t>Distribution Analysis</a:t>
          </a:r>
          <a:endParaRPr lang="en-US" sz="1800" dirty="0">
            <a:latin typeface="+mn-lt"/>
          </a:endParaRPr>
        </a:p>
      </dgm:t>
    </dgm:pt>
    <dgm:pt modelId="{4EBD5EC2-45ED-4ED6-8376-97D155A911AE}" type="parTrans" cxnId="{E636BFFB-0404-4D4B-B3F0-C64FDFD9DDEF}">
      <dgm:prSet/>
      <dgm:spPr/>
      <dgm:t>
        <a:bodyPr/>
        <a:lstStyle/>
        <a:p>
          <a:pPr algn="ctr"/>
          <a:endParaRPr lang="en-US" sz="1800">
            <a:latin typeface="+mn-lt"/>
          </a:endParaRPr>
        </a:p>
      </dgm:t>
    </dgm:pt>
    <dgm:pt modelId="{F9CD2A04-6A34-4104-A971-391788B88F55}" type="sibTrans" cxnId="{E636BFFB-0404-4D4B-B3F0-C64FDFD9DDEF}">
      <dgm:prSet/>
      <dgm:spPr/>
      <dgm:t>
        <a:bodyPr/>
        <a:lstStyle/>
        <a:p>
          <a:pPr algn="ctr"/>
          <a:endParaRPr lang="en-US" sz="1800">
            <a:latin typeface="+mn-lt"/>
          </a:endParaRPr>
        </a:p>
      </dgm:t>
    </dgm:pt>
    <dgm:pt modelId="{3CC73758-10C1-47F8-AFA7-1A986D4DDD60}">
      <dgm:prSet phldrT="[Text]" phldr="0" custT="1"/>
      <dgm:spPr/>
      <dgm:t>
        <a:bodyPr/>
        <a:lstStyle/>
        <a:p>
          <a:pPr>
            <a:defRPr b="1"/>
          </a:pPr>
          <a:endParaRPr lang="en-US" sz="2400" dirty="0">
            <a:solidFill>
              <a:schemeClr val="accent2"/>
            </a:solidFill>
            <a:latin typeface="+mn-lt"/>
          </a:endParaRP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FD9CA14A-483C-4869-B0C1-7C5FB7EEDBCC}">
      <dgm:prSet phldrT="[Text]" phldr="0" custT="1"/>
      <dgm:spPr/>
      <dgm:t>
        <a:bodyPr/>
        <a:lstStyle/>
        <a:p>
          <a:r>
            <a:rPr lang="en-US" sz="1800">
              <a:latin typeface="+mn-lt"/>
            </a:rPr>
            <a:t> Correlation Analysis</a:t>
          </a:r>
          <a:endParaRPr lang="en-US" sz="1800" dirty="0">
            <a:latin typeface="+mn-lt"/>
          </a:endParaRPr>
        </a:p>
      </dgm:t>
    </dgm:pt>
    <dgm:pt modelId="{8182A92F-45BA-4CD1-8E43-0B0810A50FEB}" type="parTrans" cxnId="{5EDA943F-300F-408A-A52E-3D5140FD5C22}">
      <dgm:prSet/>
      <dgm:spPr/>
      <dgm:t>
        <a:bodyPr/>
        <a:lstStyle/>
        <a:p>
          <a:pPr algn="ctr"/>
          <a:endParaRPr lang="en-US" sz="1800">
            <a:latin typeface="+mn-lt"/>
          </a:endParaRPr>
        </a:p>
      </dgm:t>
    </dgm:pt>
    <dgm:pt modelId="{914BB93C-EA8A-4B5B-8F06-30DA7C7F4B7B}" type="sibTrans" cxnId="{5EDA943F-300F-408A-A52E-3D5140FD5C22}">
      <dgm:prSet/>
      <dgm:spPr/>
      <dgm:t>
        <a:bodyPr/>
        <a:lstStyle/>
        <a:p>
          <a:pPr algn="ctr"/>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t>
        <a:bodyPr/>
        <a:lstStyle/>
        <a:p>
          <a:endParaRPr lang="en-US"/>
        </a:p>
      </dgm:t>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dgm:presLayoutVars>
          <dgm:chMax val="1"/>
          <dgm:chPref val="1"/>
          <dgm:bulletEnabled val="1"/>
        </dgm:presLayoutVars>
      </dgm:prSet>
      <dgm:spPr/>
      <dgm:t>
        <a:bodyPr/>
        <a:lstStyle/>
        <a:p>
          <a:endParaRPr lang="en-US"/>
        </a:p>
      </dgm:t>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dgm:spPr/>
      <dgm:t>
        <a:bodyPr/>
        <a:lstStyle/>
        <a:p>
          <a:endParaRPr lang="en-US"/>
        </a:p>
      </dgm:t>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dgm:presLayoutVars>
          <dgm:chMax val="1"/>
          <dgm:chPref val="1"/>
          <dgm:bulletEnabled val="1"/>
        </dgm:presLayoutVars>
      </dgm:prSet>
      <dgm:spPr/>
      <dgm:t>
        <a:bodyPr/>
        <a:lstStyle/>
        <a:p>
          <a:endParaRPr lang="en-US"/>
        </a:p>
      </dgm:t>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dgm:spPr/>
      <dgm:t>
        <a:bodyPr/>
        <a:lstStyle/>
        <a:p>
          <a:endParaRPr lang="en-US"/>
        </a:p>
      </dgm:t>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dgm:presLayoutVars>
          <dgm:chMax val="1"/>
          <dgm:chPref val="1"/>
          <dgm:bulletEnabled val="1"/>
        </dgm:presLayoutVars>
      </dgm:prSet>
      <dgm:spPr/>
      <dgm:t>
        <a:bodyPr/>
        <a:lstStyle/>
        <a:p>
          <a:endParaRPr lang="en-US"/>
        </a:p>
      </dgm:t>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dgm:spPr/>
      <dgm:t>
        <a:bodyPr/>
        <a:lstStyle/>
        <a:p>
          <a:endParaRPr lang="en-US"/>
        </a:p>
      </dgm:t>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dgm:spPr/>
    </dgm:pt>
    <dgm:pt modelId="{EAB0CCC2-BFF9-432D-BA8E-7ECAF2D92AF2}" type="pres">
      <dgm:prSet presAssocID="{3CC73758-10C1-47F8-AFA7-1A986D4DDD60}" presName="EmptyPlaceHolder" presStyleCnt="0"/>
      <dgm:spPr/>
    </dgm:pt>
  </dgm:ptLst>
  <dgm:cxnLst>
    <dgm:cxn modelId="{2CFDFC3B-7B47-4CE3-A5B2-75D413B15EB1}" type="presOf" srcId="{91969DED-4CB8-4A14-A50B-3F7B848E46B5}" destId="{60D0713D-AF69-4AF8-B071-F65622790886}" srcOrd="0" destOrd="0" presId="urn:microsoft.com/office/officeart/2016/7/layout/BasicTimeline"/>
    <dgm:cxn modelId="{37D2ECCA-7EEF-4DE4-85A4-B4145B53C4BA}"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C82E65CA-474A-44DA-8BB4-DD7F1B5E11B0}" type="presOf" srcId="{8A04F340-E8E1-4146-9905-E7ADCAEAABD7}" destId="{DADAA0C9-3E42-4088-8622-30E9F6EA139A}" srcOrd="0" destOrd="0" presId="urn:microsoft.com/office/officeart/2016/7/layout/BasicTimeline"/>
    <dgm:cxn modelId="{537F2ED0-8BD0-4AD5-B60D-89B660EDA1AC}" srcId="{A66480AC-C0DE-4E5E-9ECD-9AE37E3FCB79}" destId="{91969DED-4CB8-4A14-A50B-3F7B848E46B5}" srcOrd="1" destOrd="0" parTransId="{441CD73D-85E1-42A6-BCF8-362A3247E2F3}" sibTransId="{81CA8AA2-C0C3-4381-BA8B-413EDD578B83}"/>
    <dgm:cxn modelId="{AB07D2B0-80A8-4DAC-8A8C-D371BE63D69F}" type="presOf" srcId="{A66480AC-C0DE-4E5E-9ECD-9AE37E3FCB79}" destId="{9FFA803F-EA25-49D8-A073-96E9747E345F}"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7B4A99E7-4E7B-457F-BC14-8556C4D9E64A}" type="presOf" srcId="{A8C03FBB-4A75-4460-AEA6-DEAEB9C61496}" destId="{FE5C7F33-9326-49FB-89A3-8A20163AD994}" srcOrd="0" destOrd="0" presId="urn:microsoft.com/office/officeart/2016/7/layout/BasicTimeline"/>
    <dgm:cxn modelId="{D3D81948-D963-4D1E-AE16-9705EAF510FC}" srcId="{A66480AC-C0DE-4E5E-9ECD-9AE37E3FCB79}" destId="{A8C03FBB-4A75-4460-AEA6-DEAEB9C61496}" srcOrd="0" destOrd="0" parTransId="{4E972F7F-4B1B-47AA-A25B-1FFC561F1C76}" sibTransId="{67361508-930A-4A23-8CFC-BB56DA645C3C}"/>
    <dgm:cxn modelId="{5EDA943F-300F-408A-A52E-3D5140FD5C22}" srcId="{3CC73758-10C1-47F8-AFA7-1A986D4DDD60}" destId="{FD9CA14A-483C-4869-B0C1-7C5FB7EEDBCC}" srcOrd="0" destOrd="0" parTransId="{8182A92F-45BA-4CD1-8E43-0B0810A50FEB}" sibTransId="{914BB93C-EA8A-4B5B-8F06-30DA7C7F4B7B}"/>
    <dgm:cxn modelId="{15DC44D6-75EF-4153-84AB-CB1BACE67DE0}" type="presOf" srcId="{FD9CA14A-483C-4869-B0C1-7C5FB7EEDBCC}" destId="{E0D48281-565D-47A3-9B6C-576231178549}" srcOrd="0" destOrd="0" presId="urn:microsoft.com/office/officeart/2016/7/layout/BasicTimeline"/>
    <dgm:cxn modelId="{B5F53A01-35D6-4315-879F-6D56CA0EB3BE}" type="presOf" srcId="{3CC73758-10C1-47F8-AFA7-1A986D4DDD60}" destId="{E712D073-0B15-4887-9DCE-A27BCACBC178}" srcOrd="0" destOrd="0" presId="urn:microsoft.com/office/officeart/2016/7/layout/BasicTimeline"/>
    <dgm:cxn modelId="{4A69F85D-5C15-48FD-893A-B3050E1BADEB}" srcId="{A66480AC-C0DE-4E5E-9ECD-9AE37E3FCB79}" destId="{3CC73758-10C1-47F8-AFA7-1A986D4DDD60}" srcOrd="2" destOrd="0" parTransId="{FF6AE4B6-4A2F-49EE-9316-9AF55E77838B}" sibTransId="{D8170BBA-6035-4773-8431-FEDD687647FF}"/>
    <dgm:cxn modelId="{DB18413B-5C8C-43A6-9205-89B959586473}" type="presParOf" srcId="{9FFA803F-EA25-49D8-A073-96E9747E345F}" destId="{EE0E6265-BE99-48D1-8879-DB5A75D6D78E}" srcOrd="0" destOrd="0" presId="urn:microsoft.com/office/officeart/2016/7/layout/BasicTimeline"/>
    <dgm:cxn modelId="{D81F6DBC-CEFC-4005-964B-BEA32842AC40}" type="presParOf" srcId="{9FFA803F-EA25-49D8-A073-96E9747E345F}" destId="{BDA8F949-88B8-486D-9E41-ABA1463A8926}" srcOrd="1" destOrd="0" presId="urn:microsoft.com/office/officeart/2016/7/layout/BasicTimeline"/>
    <dgm:cxn modelId="{D8EAC616-045F-4A78-9C7B-262F8BE76B1F}" type="presParOf" srcId="{BDA8F949-88B8-486D-9E41-ABA1463A8926}" destId="{A41AEE8D-8763-4311-BB07-B499A93D76EA}" srcOrd="0" destOrd="0" presId="urn:microsoft.com/office/officeart/2016/7/layout/BasicTimeline"/>
    <dgm:cxn modelId="{03BCA5BD-86BB-46DC-81FF-842DFFD80A17}" type="presParOf" srcId="{A41AEE8D-8763-4311-BB07-B499A93D76EA}" destId="{FE5C7F33-9326-49FB-89A3-8A20163AD994}" srcOrd="0" destOrd="0" presId="urn:microsoft.com/office/officeart/2016/7/layout/BasicTimeline"/>
    <dgm:cxn modelId="{666874E0-DF5D-469A-B677-95908B4B01D7}" type="presParOf" srcId="{A41AEE8D-8763-4311-BB07-B499A93D76EA}" destId="{C51067AB-548D-47E7-B9DD-C7A4C9600F8C}" srcOrd="1" destOrd="0" presId="urn:microsoft.com/office/officeart/2016/7/layout/BasicTimeline"/>
    <dgm:cxn modelId="{86E14729-EB4D-4FE7-83AA-79F53F755547}" type="presParOf" srcId="{C51067AB-548D-47E7-B9DD-C7A4C9600F8C}" destId="{BA29120C-7C6B-4F62-9079-4AD528BC0744}" srcOrd="0" destOrd="0" presId="urn:microsoft.com/office/officeart/2016/7/layout/BasicTimeline"/>
    <dgm:cxn modelId="{2F415929-3C6D-4B39-BD7B-A4CBD52E0D34}" type="presParOf" srcId="{C51067AB-548D-47E7-B9DD-C7A4C9600F8C}" destId="{617B6CDA-9351-44EF-9011-41758FE93851}" srcOrd="1" destOrd="0" presId="urn:microsoft.com/office/officeart/2016/7/layout/BasicTimeline"/>
    <dgm:cxn modelId="{299D4DBA-6C1B-4E7F-83C3-72FB4CCBE87F}" type="presParOf" srcId="{A41AEE8D-8763-4311-BB07-B499A93D76EA}" destId="{A95DB80B-444A-4D69-B205-3A801BB8524A}" srcOrd="2" destOrd="0" presId="urn:microsoft.com/office/officeart/2016/7/layout/BasicTimeline"/>
    <dgm:cxn modelId="{5177637F-DFAA-4D89-875E-7B951538021A}" type="presParOf" srcId="{A41AEE8D-8763-4311-BB07-B499A93D76EA}" destId="{FA19A0AA-8B0B-4AA8-A80D-08CFFDD3F112}" srcOrd="3" destOrd="0" presId="urn:microsoft.com/office/officeart/2016/7/layout/BasicTimeline"/>
    <dgm:cxn modelId="{47E8B73C-2CA5-4FEF-B894-51CF30A37030}" type="presParOf" srcId="{A41AEE8D-8763-4311-BB07-B499A93D76EA}" destId="{C298CC98-EF08-4D23-94A2-F58DEE6D7DE4}" srcOrd="4" destOrd="0" presId="urn:microsoft.com/office/officeart/2016/7/layout/BasicTimeline"/>
    <dgm:cxn modelId="{FAF31E62-0F71-4870-B3AB-2F2B1FF9B32D}" type="presParOf" srcId="{BDA8F949-88B8-486D-9E41-ABA1463A8926}" destId="{F3D981F8-7433-4E93-99E6-2B447306B973}" srcOrd="1" destOrd="0" presId="urn:microsoft.com/office/officeart/2016/7/layout/BasicTimeline"/>
    <dgm:cxn modelId="{F6FA4B73-FCB1-4CE0-B21B-419CF2059F52}" type="presParOf" srcId="{BDA8F949-88B8-486D-9E41-ABA1463A8926}" destId="{7D29DFA7-018B-45C9-AC1C-5CFC82FEE150}" srcOrd="2" destOrd="0" presId="urn:microsoft.com/office/officeart/2016/7/layout/BasicTimeline"/>
    <dgm:cxn modelId="{73A2899C-BB8E-44A0-9174-B6FA07759298}" type="presParOf" srcId="{7D29DFA7-018B-45C9-AC1C-5CFC82FEE150}" destId="{60D0713D-AF69-4AF8-B071-F65622790886}" srcOrd="0" destOrd="0" presId="urn:microsoft.com/office/officeart/2016/7/layout/BasicTimeline"/>
    <dgm:cxn modelId="{FAC6A4F6-1538-4A1F-81E7-9691AE1A905B}" type="presParOf" srcId="{7D29DFA7-018B-45C9-AC1C-5CFC82FEE150}" destId="{5DAA1547-FEA7-4F69-96D3-0E3A07601B1E}" srcOrd="1" destOrd="0" presId="urn:microsoft.com/office/officeart/2016/7/layout/BasicTimeline"/>
    <dgm:cxn modelId="{850C0F4A-59D3-4E87-B145-E774B05B7DA3}" type="presParOf" srcId="{5DAA1547-FEA7-4F69-96D3-0E3A07601B1E}" destId="{DADAA0C9-3E42-4088-8622-30E9F6EA139A}" srcOrd="0" destOrd="0" presId="urn:microsoft.com/office/officeart/2016/7/layout/BasicTimeline"/>
    <dgm:cxn modelId="{6364609D-489C-4C08-B185-4206191F4497}" type="presParOf" srcId="{5DAA1547-FEA7-4F69-96D3-0E3A07601B1E}" destId="{D2E61EE0-F306-43AF-AFF9-74A14B9CF379}" srcOrd="1" destOrd="0" presId="urn:microsoft.com/office/officeart/2016/7/layout/BasicTimeline"/>
    <dgm:cxn modelId="{E3A9C6C1-5DB1-49B0-83E5-045B5DDFFBAF}" type="presParOf" srcId="{7D29DFA7-018B-45C9-AC1C-5CFC82FEE150}" destId="{DBD74D6B-057A-432C-9067-BF618C19EB2A}" srcOrd="2" destOrd="0" presId="urn:microsoft.com/office/officeart/2016/7/layout/BasicTimeline"/>
    <dgm:cxn modelId="{1DCC91A2-151D-46BA-9057-16258C1531A3}" type="presParOf" srcId="{7D29DFA7-018B-45C9-AC1C-5CFC82FEE150}" destId="{0F979253-FD39-4920-BFCA-78C564B167EA}" srcOrd="3" destOrd="0" presId="urn:microsoft.com/office/officeart/2016/7/layout/BasicTimeline"/>
    <dgm:cxn modelId="{CDDBA427-E431-4847-AC8C-08DE663C73FC}" type="presParOf" srcId="{7D29DFA7-018B-45C9-AC1C-5CFC82FEE150}" destId="{C9B4B298-E04C-4317-856D-E345FE5EC64B}" srcOrd="4" destOrd="0" presId="urn:microsoft.com/office/officeart/2016/7/layout/BasicTimeline"/>
    <dgm:cxn modelId="{51356123-C008-46D4-9F1A-7B2D825B530C}" type="presParOf" srcId="{BDA8F949-88B8-486D-9E41-ABA1463A8926}" destId="{9B636147-AF19-40E0-BE7D-3BE8148CC024}" srcOrd="3" destOrd="0" presId="urn:microsoft.com/office/officeart/2016/7/layout/BasicTimeline"/>
    <dgm:cxn modelId="{112033CA-8C71-48B4-999C-11A7A2562112}" type="presParOf" srcId="{BDA8F949-88B8-486D-9E41-ABA1463A8926}" destId="{76CB18D4-86E2-467C-A2CF-3ED9EFE66BEA}" srcOrd="4" destOrd="0" presId="urn:microsoft.com/office/officeart/2016/7/layout/BasicTimeline"/>
    <dgm:cxn modelId="{B52B8B49-12A6-4DF5-96B6-872563C00E1B}" type="presParOf" srcId="{76CB18D4-86E2-467C-A2CF-3ED9EFE66BEA}" destId="{E712D073-0B15-4887-9DCE-A27BCACBC178}" srcOrd="0" destOrd="0" presId="urn:microsoft.com/office/officeart/2016/7/layout/BasicTimeline"/>
    <dgm:cxn modelId="{CA3C8BF9-2A3F-4570-AD22-496CD26C3105}" type="presParOf" srcId="{76CB18D4-86E2-467C-A2CF-3ED9EFE66BEA}" destId="{4C57E835-21E8-44E9-8CE3-1E2D478ECB2B}" srcOrd="1" destOrd="0" presId="urn:microsoft.com/office/officeart/2016/7/layout/BasicTimeline"/>
    <dgm:cxn modelId="{96EEE04A-FB9B-47DA-8577-2C0A8B230C52}" type="presParOf" srcId="{4C57E835-21E8-44E9-8CE3-1E2D478ECB2B}" destId="{E0D48281-565D-47A3-9B6C-576231178549}" srcOrd="0" destOrd="0" presId="urn:microsoft.com/office/officeart/2016/7/layout/BasicTimeline"/>
    <dgm:cxn modelId="{2BA23BC5-DD1F-4EA5-86CE-3DB790D6E144}" type="presParOf" srcId="{4C57E835-21E8-44E9-8CE3-1E2D478ECB2B}" destId="{E0365E95-CAD6-4660-956D-E490447A5CB4}" srcOrd="1" destOrd="0" presId="urn:microsoft.com/office/officeart/2016/7/layout/BasicTimeline"/>
    <dgm:cxn modelId="{6DFD2AD6-4E66-4220-82FB-7942CE431DA9}" type="presParOf" srcId="{76CB18D4-86E2-467C-A2CF-3ED9EFE66BEA}" destId="{DCAE8A46-752C-4E82-84CE-E790E1F2918E}" srcOrd="2" destOrd="0" presId="urn:microsoft.com/office/officeart/2016/7/layout/BasicTimeline"/>
    <dgm:cxn modelId="{EAC36110-1802-472B-B315-A1F90A3898B4}" type="presParOf" srcId="{76CB18D4-86E2-467C-A2CF-3ED9EFE66BEA}" destId="{B6459BF8-D2C3-4018-9C28-98667DC203F4}" srcOrd="3" destOrd="0" presId="urn:microsoft.com/office/officeart/2016/7/layout/BasicTimeline"/>
    <dgm:cxn modelId="{28FF94B9-9ED9-4466-9C86-AA19E5113E16}"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9D81B-AD41-410B-9041-D332C492EA16}" type="doc">
      <dgm:prSet loTypeId="urn:microsoft.com/office/officeart/2005/8/layout/arrow5" loCatId="relationship" qsTypeId="urn:microsoft.com/office/officeart/2005/8/quickstyle/simple1" qsCatId="simple" csTypeId="urn:microsoft.com/office/officeart/2005/8/colors/colorful5" csCatId="colorful"/>
      <dgm:spPr/>
      <dgm:t>
        <a:bodyPr/>
        <a:lstStyle/>
        <a:p>
          <a:endParaRPr lang="en-US"/>
        </a:p>
      </dgm:t>
    </dgm:pt>
    <dgm:pt modelId="{26B16D62-11D4-4320-8E3B-443C4B497647}">
      <dgm:prSet/>
      <dgm:spPr/>
      <dgm:t>
        <a:bodyPr/>
        <a:lstStyle/>
        <a:p>
          <a:r>
            <a:rPr lang="en-US" b="1" i="0" baseline="0"/>
            <a:t>Histograms</a:t>
          </a:r>
          <a:r>
            <a:rPr lang="en-US" b="0" i="0" baseline="0"/>
            <a:t>: Distribution of Price and Ratings.</a:t>
          </a:r>
          <a:endParaRPr lang="en-US"/>
        </a:p>
      </dgm:t>
    </dgm:pt>
    <dgm:pt modelId="{387CE8D1-C659-40F6-8B66-E6F5A582B3AC}" type="parTrans" cxnId="{FFD507E8-A0FF-43AF-A7F7-360C886E418E}">
      <dgm:prSet/>
      <dgm:spPr/>
      <dgm:t>
        <a:bodyPr/>
        <a:lstStyle/>
        <a:p>
          <a:endParaRPr lang="en-US"/>
        </a:p>
      </dgm:t>
    </dgm:pt>
    <dgm:pt modelId="{6188FEFC-9C01-4F2B-91C7-8320A913B190}" type="sibTrans" cxnId="{FFD507E8-A0FF-43AF-A7F7-360C886E418E}">
      <dgm:prSet/>
      <dgm:spPr/>
      <dgm:t>
        <a:bodyPr/>
        <a:lstStyle/>
        <a:p>
          <a:endParaRPr lang="en-US"/>
        </a:p>
      </dgm:t>
    </dgm:pt>
    <dgm:pt modelId="{ECCE032F-7C1C-4875-966B-EC5500AD3607}">
      <dgm:prSet/>
      <dgm:spPr/>
      <dgm:t>
        <a:bodyPr/>
        <a:lstStyle/>
        <a:p>
          <a:r>
            <a:rPr lang="en-US" b="1" i="0" baseline="0"/>
            <a:t>Box Plots</a:t>
          </a:r>
          <a:r>
            <a:rPr lang="en-US" b="0" i="0" baseline="0"/>
            <a:t>: Distribution of Ratings.</a:t>
          </a:r>
          <a:endParaRPr lang="en-US"/>
        </a:p>
      </dgm:t>
    </dgm:pt>
    <dgm:pt modelId="{621D35A1-A642-45F2-BC27-2AF7C7D7C2B9}" type="parTrans" cxnId="{D6125FCB-D10D-4F2E-9B84-D472905DECA5}">
      <dgm:prSet/>
      <dgm:spPr/>
      <dgm:t>
        <a:bodyPr/>
        <a:lstStyle/>
        <a:p>
          <a:endParaRPr lang="en-US"/>
        </a:p>
      </dgm:t>
    </dgm:pt>
    <dgm:pt modelId="{2FF85DAE-AA04-431D-83CE-C56F04839690}" type="sibTrans" cxnId="{D6125FCB-D10D-4F2E-9B84-D472905DECA5}">
      <dgm:prSet/>
      <dgm:spPr/>
      <dgm:t>
        <a:bodyPr/>
        <a:lstStyle/>
        <a:p>
          <a:endParaRPr lang="en-US"/>
        </a:p>
      </dgm:t>
    </dgm:pt>
    <dgm:pt modelId="{1D527182-4A49-400A-BB42-AE59A19CD4DF}">
      <dgm:prSet/>
      <dgm:spPr/>
      <dgm:t>
        <a:bodyPr/>
        <a:lstStyle/>
        <a:p>
          <a:r>
            <a:rPr lang="en-US" b="1" i="0" baseline="0"/>
            <a:t>Bar Charts</a:t>
          </a:r>
          <a:r>
            <a:rPr lang="en-US" b="0" i="0" baseline="0"/>
            <a:t>: Distribution of Genres.</a:t>
          </a:r>
          <a:endParaRPr lang="en-US"/>
        </a:p>
      </dgm:t>
    </dgm:pt>
    <dgm:pt modelId="{5E645596-55DA-45FF-AD6A-A08E992D5821}" type="parTrans" cxnId="{24E10E06-67A7-4BBA-851E-DD1735E94EDE}">
      <dgm:prSet/>
      <dgm:spPr/>
      <dgm:t>
        <a:bodyPr/>
        <a:lstStyle/>
        <a:p>
          <a:endParaRPr lang="en-US"/>
        </a:p>
      </dgm:t>
    </dgm:pt>
    <dgm:pt modelId="{E3F7BF5A-7318-4A33-9217-3D1CA57CFBF0}" type="sibTrans" cxnId="{24E10E06-67A7-4BBA-851E-DD1735E94EDE}">
      <dgm:prSet/>
      <dgm:spPr/>
      <dgm:t>
        <a:bodyPr/>
        <a:lstStyle/>
        <a:p>
          <a:endParaRPr lang="en-US"/>
        </a:p>
      </dgm:t>
    </dgm:pt>
    <dgm:pt modelId="{14ED4C72-E052-46C5-A54D-D8C50E3475DE}">
      <dgm:prSet/>
      <dgm:spPr/>
      <dgm:t>
        <a:bodyPr/>
        <a:lstStyle/>
        <a:p>
          <a:r>
            <a:rPr lang="en-US" b="1" i="0" baseline="0"/>
            <a:t>Line Graphs</a:t>
          </a:r>
          <a:r>
            <a:rPr lang="en-US" b="0" i="0" baseline="0"/>
            <a:t>: Trends over time for the number of bestselling books and average ratings.</a:t>
          </a:r>
          <a:endParaRPr lang="en-US"/>
        </a:p>
      </dgm:t>
    </dgm:pt>
    <dgm:pt modelId="{93EF2A76-C9B7-4387-A3C2-BF88C00F9D9D}" type="parTrans" cxnId="{71F097C9-0904-48A0-9630-FB255177C5CF}">
      <dgm:prSet/>
      <dgm:spPr/>
      <dgm:t>
        <a:bodyPr/>
        <a:lstStyle/>
        <a:p>
          <a:endParaRPr lang="en-US"/>
        </a:p>
      </dgm:t>
    </dgm:pt>
    <dgm:pt modelId="{547C4304-0DA4-429E-8E2F-9EE3DE16BDBA}" type="sibTrans" cxnId="{71F097C9-0904-48A0-9630-FB255177C5CF}">
      <dgm:prSet/>
      <dgm:spPr/>
      <dgm:t>
        <a:bodyPr/>
        <a:lstStyle/>
        <a:p>
          <a:endParaRPr lang="en-US"/>
        </a:p>
      </dgm:t>
    </dgm:pt>
    <dgm:pt modelId="{4B0B4D3F-B031-4A04-9FC3-28225AC30912}">
      <dgm:prSet/>
      <dgm:spPr/>
      <dgm:t>
        <a:bodyPr/>
        <a:lstStyle/>
        <a:p>
          <a:r>
            <a:rPr lang="en-US" b="1" i="0" baseline="0"/>
            <a:t>Scatter Plots</a:t>
          </a:r>
          <a:r>
            <a:rPr lang="en-US" b="0" i="0" baseline="0"/>
            <a:t>: Relationships between Price and Ratings. </a:t>
          </a:r>
          <a:endParaRPr lang="en-US"/>
        </a:p>
      </dgm:t>
    </dgm:pt>
    <dgm:pt modelId="{C0166359-92E3-407E-898A-5E6A9B85205C}" type="parTrans" cxnId="{AB153331-CF79-47F2-A8D7-A1437FE18345}">
      <dgm:prSet/>
      <dgm:spPr/>
      <dgm:t>
        <a:bodyPr/>
        <a:lstStyle/>
        <a:p>
          <a:endParaRPr lang="en-US"/>
        </a:p>
      </dgm:t>
    </dgm:pt>
    <dgm:pt modelId="{74DB2B55-D69D-4BF5-8D10-74B32A16B2DD}" type="sibTrans" cxnId="{AB153331-CF79-47F2-A8D7-A1437FE18345}">
      <dgm:prSet/>
      <dgm:spPr/>
      <dgm:t>
        <a:bodyPr/>
        <a:lstStyle/>
        <a:p>
          <a:endParaRPr lang="en-US"/>
        </a:p>
      </dgm:t>
    </dgm:pt>
    <dgm:pt modelId="{F0CF248D-46CC-49DA-B41E-F35AC3ACFA2F}" type="pres">
      <dgm:prSet presAssocID="{5B09D81B-AD41-410B-9041-D332C492EA16}" presName="diagram" presStyleCnt="0">
        <dgm:presLayoutVars>
          <dgm:dir/>
          <dgm:resizeHandles val="exact"/>
        </dgm:presLayoutVars>
      </dgm:prSet>
      <dgm:spPr/>
      <dgm:t>
        <a:bodyPr/>
        <a:lstStyle/>
        <a:p>
          <a:endParaRPr lang="en-US"/>
        </a:p>
      </dgm:t>
    </dgm:pt>
    <dgm:pt modelId="{3E0A605B-225B-4D43-AAD7-6BC39D7F55F8}" type="pres">
      <dgm:prSet presAssocID="{26B16D62-11D4-4320-8E3B-443C4B497647}" presName="arrow" presStyleLbl="node1" presStyleIdx="0" presStyleCnt="5">
        <dgm:presLayoutVars>
          <dgm:bulletEnabled val="1"/>
        </dgm:presLayoutVars>
      </dgm:prSet>
      <dgm:spPr/>
      <dgm:t>
        <a:bodyPr/>
        <a:lstStyle/>
        <a:p>
          <a:endParaRPr lang="en-US"/>
        </a:p>
      </dgm:t>
    </dgm:pt>
    <dgm:pt modelId="{2DCC58AF-718C-4688-B900-CAC2F92316CA}" type="pres">
      <dgm:prSet presAssocID="{ECCE032F-7C1C-4875-966B-EC5500AD3607}" presName="arrow" presStyleLbl="node1" presStyleIdx="1" presStyleCnt="5">
        <dgm:presLayoutVars>
          <dgm:bulletEnabled val="1"/>
        </dgm:presLayoutVars>
      </dgm:prSet>
      <dgm:spPr/>
      <dgm:t>
        <a:bodyPr/>
        <a:lstStyle/>
        <a:p>
          <a:endParaRPr lang="en-US"/>
        </a:p>
      </dgm:t>
    </dgm:pt>
    <dgm:pt modelId="{E0E9DDA9-B35D-4076-A4A5-218D395CF0D3}" type="pres">
      <dgm:prSet presAssocID="{1D527182-4A49-400A-BB42-AE59A19CD4DF}" presName="arrow" presStyleLbl="node1" presStyleIdx="2" presStyleCnt="5">
        <dgm:presLayoutVars>
          <dgm:bulletEnabled val="1"/>
        </dgm:presLayoutVars>
      </dgm:prSet>
      <dgm:spPr/>
      <dgm:t>
        <a:bodyPr/>
        <a:lstStyle/>
        <a:p>
          <a:endParaRPr lang="en-US"/>
        </a:p>
      </dgm:t>
    </dgm:pt>
    <dgm:pt modelId="{1D5D92C6-016B-4EAF-974E-B9CE834F3D9B}" type="pres">
      <dgm:prSet presAssocID="{14ED4C72-E052-46C5-A54D-D8C50E3475DE}" presName="arrow" presStyleLbl="node1" presStyleIdx="3" presStyleCnt="5">
        <dgm:presLayoutVars>
          <dgm:bulletEnabled val="1"/>
        </dgm:presLayoutVars>
      </dgm:prSet>
      <dgm:spPr/>
      <dgm:t>
        <a:bodyPr/>
        <a:lstStyle/>
        <a:p>
          <a:endParaRPr lang="en-US"/>
        </a:p>
      </dgm:t>
    </dgm:pt>
    <dgm:pt modelId="{27D2EBE2-2C96-4738-A1D1-3396E469BF69}" type="pres">
      <dgm:prSet presAssocID="{4B0B4D3F-B031-4A04-9FC3-28225AC30912}" presName="arrow" presStyleLbl="node1" presStyleIdx="4" presStyleCnt="5">
        <dgm:presLayoutVars>
          <dgm:bulletEnabled val="1"/>
        </dgm:presLayoutVars>
      </dgm:prSet>
      <dgm:spPr/>
      <dgm:t>
        <a:bodyPr/>
        <a:lstStyle/>
        <a:p>
          <a:endParaRPr lang="en-US"/>
        </a:p>
      </dgm:t>
    </dgm:pt>
  </dgm:ptLst>
  <dgm:cxnLst>
    <dgm:cxn modelId="{D12DC935-3E41-4E86-9E55-238EDAF9EE9F}" type="presOf" srcId="{14ED4C72-E052-46C5-A54D-D8C50E3475DE}" destId="{1D5D92C6-016B-4EAF-974E-B9CE834F3D9B}" srcOrd="0" destOrd="0" presId="urn:microsoft.com/office/officeart/2005/8/layout/arrow5"/>
    <dgm:cxn modelId="{FFD507E8-A0FF-43AF-A7F7-360C886E418E}" srcId="{5B09D81B-AD41-410B-9041-D332C492EA16}" destId="{26B16D62-11D4-4320-8E3B-443C4B497647}" srcOrd="0" destOrd="0" parTransId="{387CE8D1-C659-40F6-8B66-E6F5A582B3AC}" sibTransId="{6188FEFC-9C01-4F2B-91C7-8320A913B190}"/>
    <dgm:cxn modelId="{199FC89E-B4AC-4704-BAB5-56910D54FC9F}" type="presOf" srcId="{5B09D81B-AD41-410B-9041-D332C492EA16}" destId="{F0CF248D-46CC-49DA-B41E-F35AC3ACFA2F}" srcOrd="0" destOrd="0" presId="urn:microsoft.com/office/officeart/2005/8/layout/arrow5"/>
    <dgm:cxn modelId="{F2684797-12A0-4EC6-8363-9221608362F7}" type="presOf" srcId="{ECCE032F-7C1C-4875-966B-EC5500AD3607}" destId="{2DCC58AF-718C-4688-B900-CAC2F92316CA}" srcOrd="0" destOrd="0" presId="urn:microsoft.com/office/officeart/2005/8/layout/arrow5"/>
    <dgm:cxn modelId="{B2F248C0-3515-4A5A-B60F-BB13EE6CFE66}" type="presOf" srcId="{1D527182-4A49-400A-BB42-AE59A19CD4DF}" destId="{E0E9DDA9-B35D-4076-A4A5-218D395CF0D3}" srcOrd="0" destOrd="0" presId="urn:microsoft.com/office/officeart/2005/8/layout/arrow5"/>
    <dgm:cxn modelId="{24E10E06-67A7-4BBA-851E-DD1735E94EDE}" srcId="{5B09D81B-AD41-410B-9041-D332C492EA16}" destId="{1D527182-4A49-400A-BB42-AE59A19CD4DF}" srcOrd="2" destOrd="0" parTransId="{5E645596-55DA-45FF-AD6A-A08E992D5821}" sibTransId="{E3F7BF5A-7318-4A33-9217-3D1CA57CFBF0}"/>
    <dgm:cxn modelId="{D6125FCB-D10D-4F2E-9B84-D472905DECA5}" srcId="{5B09D81B-AD41-410B-9041-D332C492EA16}" destId="{ECCE032F-7C1C-4875-966B-EC5500AD3607}" srcOrd="1" destOrd="0" parTransId="{621D35A1-A642-45F2-BC27-2AF7C7D7C2B9}" sibTransId="{2FF85DAE-AA04-431D-83CE-C56F04839690}"/>
    <dgm:cxn modelId="{71F097C9-0904-48A0-9630-FB255177C5CF}" srcId="{5B09D81B-AD41-410B-9041-D332C492EA16}" destId="{14ED4C72-E052-46C5-A54D-D8C50E3475DE}" srcOrd="3" destOrd="0" parTransId="{93EF2A76-C9B7-4387-A3C2-BF88C00F9D9D}" sibTransId="{547C4304-0DA4-429E-8E2F-9EE3DE16BDBA}"/>
    <dgm:cxn modelId="{25F8421C-5B9D-43D0-BAAF-6B0298F83A0B}" type="presOf" srcId="{4B0B4D3F-B031-4A04-9FC3-28225AC30912}" destId="{27D2EBE2-2C96-4738-A1D1-3396E469BF69}" srcOrd="0" destOrd="0" presId="urn:microsoft.com/office/officeart/2005/8/layout/arrow5"/>
    <dgm:cxn modelId="{AB153331-CF79-47F2-A8D7-A1437FE18345}" srcId="{5B09D81B-AD41-410B-9041-D332C492EA16}" destId="{4B0B4D3F-B031-4A04-9FC3-28225AC30912}" srcOrd="4" destOrd="0" parTransId="{C0166359-92E3-407E-898A-5E6A9B85205C}" sibTransId="{74DB2B55-D69D-4BF5-8D10-74B32A16B2DD}"/>
    <dgm:cxn modelId="{7E473452-00C5-4179-9F95-23A397ED5C36}" type="presOf" srcId="{26B16D62-11D4-4320-8E3B-443C4B497647}" destId="{3E0A605B-225B-4D43-AAD7-6BC39D7F55F8}" srcOrd="0" destOrd="0" presId="urn:microsoft.com/office/officeart/2005/8/layout/arrow5"/>
    <dgm:cxn modelId="{1AAAEDBF-E1BD-4FE6-977E-6F475492435F}" type="presParOf" srcId="{F0CF248D-46CC-49DA-B41E-F35AC3ACFA2F}" destId="{3E0A605B-225B-4D43-AAD7-6BC39D7F55F8}" srcOrd="0" destOrd="0" presId="urn:microsoft.com/office/officeart/2005/8/layout/arrow5"/>
    <dgm:cxn modelId="{3AA124F4-91AE-4DEB-B337-3EFEE9C6DF18}" type="presParOf" srcId="{F0CF248D-46CC-49DA-B41E-F35AC3ACFA2F}" destId="{2DCC58AF-718C-4688-B900-CAC2F92316CA}" srcOrd="1" destOrd="0" presId="urn:microsoft.com/office/officeart/2005/8/layout/arrow5"/>
    <dgm:cxn modelId="{27B20741-5AB5-4835-9A7A-280682185320}" type="presParOf" srcId="{F0CF248D-46CC-49DA-B41E-F35AC3ACFA2F}" destId="{E0E9DDA9-B35D-4076-A4A5-218D395CF0D3}" srcOrd="2" destOrd="0" presId="urn:microsoft.com/office/officeart/2005/8/layout/arrow5"/>
    <dgm:cxn modelId="{62C7DC33-BDD7-4D5F-8348-9E1181B64AFE}" type="presParOf" srcId="{F0CF248D-46CC-49DA-B41E-F35AC3ACFA2F}" destId="{1D5D92C6-016B-4EAF-974E-B9CE834F3D9B}" srcOrd="3" destOrd="0" presId="urn:microsoft.com/office/officeart/2005/8/layout/arrow5"/>
    <dgm:cxn modelId="{C39D70D9-8834-4882-B89B-AEDB360F49C3}" type="presParOf" srcId="{F0CF248D-46CC-49DA-B41E-F35AC3ACFA2F}" destId="{27D2EBE2-2C96-4738-A1D1-3396E469BF69}" srcOrd="4"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37F554-87DB-44BB-8780-B0E70DC6FE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6C97B3-57FC-4FE0-A703-4C998878C412}">
      <dgm:prSet/>
      <dgm:spPr/>
      <dgm:t>
        <a:bodyPr/>
        <a:lstStyle/>
        <a:p>
          <a:pPr>
            <a:lnSpc>
              <a:spcPct val="100000"/>
            </a:lnSpc>
            <a:defRPr cap="all"/>
          </a:pPr>
          <a:r>
            <a:rPr lang="en-US" b="1" i="0" baseline="0"/>
            <a:t>Hypothesis Testing</a:t>
          </a:r>
          <a:r>
            <a:rPr lang="en-US" b="0" i="0" baseline="0"/>
            <a:t>:</a:t>
          </a:r>
          <a:endParaRPr lang="en-US"/>
        </a:p>
      </dgm:t>
    </dgm:pt>
    <dgm:pt modelId="{14F94988-9101-474F-A49B-16A369BA5236}" type="parTrans" cxnId="{16285BCD-0673-47E6-952B-D42D14A61407}">
      <dgm:prSet/>
      <dgm:spPr/>
      <dgm:t>
        <a:bodyPr/>
        <a:lstStyle/>
        <a:p>
          <a:endParaRPr lang="en-US"/>
        </a:p>
      </dgm:t>
    </dgm:pt>
    <dgm:pt modelId="{9DE7C21D-5ACD-4175-9390-DF3556EEDB9A}" type="sibTrans" cxnId="{16285BCD-0673-47E6-952B-D42D14A61407}">
      <dgm:prSet/>
      <dgm:spPr/>
      <dgm:t>
        <a:bodyPr/>
        <a:lstStyle/>
        <a:p>
          <a:endParaRPr lang="en-US"/>
        </a:p>
      </dgm:t>
    </dgm:pt>
    <dgm:pt modelId="{9A28BC66-24AB-4FEC-B59B-9E7CEE354CAF}">
      <dgm:prSet/>
      <dgm:spPr/>
      <dgm:t>
        <a:bodyPr/>
        <a:lstStyle/>
        <a:p>
          <a:pPr>
            <a:lnSpc>
              <a:spcPct val="100000"/>
            </a:lnSpc>
            <a:defRPr cap="all"/>
          </a:pPr>
          <a:r>
            <a:rPr lang="en-US" b="0" i="0" baseline="0"/>
            <a:t>T-tests to compare average Sales Ranks between Fiction and Non-Fiction genres.</a:t>
          </a:r>
          <a:endParaRPr lang="en-US"/>
        </a:p>
      </dgm:t>
    </dgm:pt>
    <dgm:pt modelId="{D3ED64EE-1683-4CEC-A345-661AF3B0C2E4}" type="parTrans" cxnId="{3F49C772-5E8E-457C-84BE-DEEA53DEAD36}">
      <dgm:prSet/>
      <dgm:spPr/>
      <dgm:t>
        <a:bodyPr/>
        <a:lstStyle/>
        <a:p>
          <a:endParaRPr lang="en-US"/>
        </a:p>
      </dgm:t>
    </dgm:pt>
    <dgm:pt modelId="{576F0CCD-37BD-4058-BD35-BA231541E2DC}" type="sibTrans" cxnId="{3F49C772-5E8E-457C-84BE-DEEA53DEAD36}">
      <dgm:prSet/>
      <dgm:spPr/>
      <dgm:t>
        <a:bodyPr/>
        <a:lstStyle/>
        <a:p>
          <a:endParaRPr lang="en-US"/>
        </a:p>
      </dgm:t>
    </dgm:pt>
    <dgm:pt modelId="{F25016C1-1053-41CA-8207-70E858E32E94}">
      <dgm:prSet/>
      <dgm:spPr/>
      <dgm:t>
        <a:bodyPr/>
        <a:lstStyle/>
        <a:p>
          <a:pPr>
            <a:lnSpc>
              <a:spcPct val="100000"/>
            </a:lnSpc>
            <a:defRPr cap="all"/>
          </a:pPr>
          <a:r>
            <a:rPr lang="en-US" b="0" i="0" baseline="0"/>
            <a:t>Chi-square tests to examine the association between Genre and Sales Rank.</a:t>
          </a:r>
          <a:endParaRPr lang="en-US"/>
        </a:p>
      </dgm:t>
    </dgm:pt>
    <dgm:pt modelId="{234A0F0A-1BE6-473A-BD14-3D51F4D19D03}" type="parTrans" cxnId="{EC386B2E-F1A4-41B8-B51D-48EC3D2CC98B}">
      <dgm:prSet/>
      <dgm:spPr/>
      <dgm:t>
        <a:bodyPr/>
        <a:lstStyle/>
        <a:p>
          <a:endParaRPr lang="en-US"/>
        </a:p>
      </dgm:t>
    </dgm:pt>
    <dgm:pt modelId="{3CD048CA-B8D9-401C-9B22-D5E6DCF53EED}" type="sibTrans" cxnId="{EC386B2E-F1A4-41B8-B51D-48EC3D2CC98B}">
      <dgm:prSet/>
      <dgm:spPr/>
      <dgm:t>
        <a:bodyPr/>
        <a:lstStyle/>
        <a:p>
          <a:endParaRPr lang="en-US"/>
        </a:p>
      </dgm:t>
    </dgm:pt>
    <dgm:pt modelId="{E30A8D19-4700-41E3-A285-2E0AF24F64ED}">
      <dgm:prSet/>
      <dgm:spPr/>
      <dgm:t>
        <a:bodyPr/>
        <a:lstStyle/>
        <a:p>
          <a:pPr>
            <a:lnSpc>
              <a:spcPct val="100000"/>
            </a:lnSpc>
            <a:defRPr cap="all"/>
          </a:pPr>
          <a:r>
            <a:rPr lang="en-US" b="1" i="0" baseline="0"/>
            <a:t>Regression Analysis</a:t>
          </a:r>
          <a:r>
            <a:rPr lang="en-US" b="0" i="0" baseline="0"/>
            <a:t>:</a:t>
          </a:r>
          <a:endParaRPr lang="en-US"/>
        </a:p>
      </dgm:t>
    </dgm:pt>
    <dgm:pt modelId="{CC73BC1F-3A06-4192-9838-9D4561EE797E}" type="parTrans" cxnId="{1D615D82-18B4-47B5-A081-2F3C38E1CEA3}">
      <dgm:prSet/>
      <dgm:spPr/>
      <dgm:t>
        <a:bodyPr/>
        <a:lstStyle/>
        <a:p>
          <a:endParaRPr lang="en-US"/>
        </a:p>
      </dgm:t>
    </dgm:pt>
    <dgm:pt modelId="{DDCBF881-7896-4EA3-82FB-7D2E90CED42F}" type="sibTrans" cxnId="{1D615D82-18B4-47B5-A081-2F3C38E1CEA3}">
      <dgm:prSet/>
      <dgm:spPr/>
      <dgm:t>
        <a:bodyPr/>
        <a:lstStyle/>
        <a:p>
          <a:endParaRPr lang="en-US"/>
        </a:p>
      </dgm:t>
    </dgm:pt>
    <dgm:pt modelId="{6AA91642-EE47-4A84-873C-3D1A59F07C20}">
      <dgm:prSet/>
      <dgm:spPr/>
      <dgm:t>
        <a:bodyPr/>
        <a:lstStyle/>
        <a:p>
          <a:pPr>
            <a:lnSpc>
              <a:spcPct val="100000"/>
            </a:lnSpc>
            <a:defRPr cap="all"/>
          </a:pPr>
          <a:r>
            <a:rPr lang="en-US" b="0" i="0" baseline="0"/>
            <a:t>Linear regression to identify predictors of Sales Rank.</a:t>
          </a:r>
          <a:endParaRPr lang="en-US"/>
        </a:p>
      </dgm:t>
    </dgm:pt>
    <dgm:pt modelId="{8DE6B1F2-2CD2-411D-A7C9-EDFCB991D4F8}" type="parTrans" cxnId="{5A2FA3D7-E320-4A42-9696-E5B48EB41FFC}">
      <dgm:prSet/>
      <dgm:spPr/>
      <dgm:t>
        <a:bodyPr/>
        <a:lstStyle/>
        <a:p>
          <a:endParaRPr lang="en-US"/>
        </a:p>
      </dgm:t>
    </dgm:pt>
    <dgm:pt modelId="{F949B69C-B78A-4C12-AFFC-884490B377C1}" type="sibTrans" cxnId="{5A2FA3D7-E320-4A42-9696-E5B48EB41FFC}">
      <dgm:prSet/>
      <dgm:spPr/>
      <dgm:t>
        <a:bodyPr/>
        <a:lstStyle/>
        <a:p>
          <a:endParaRPr lang="en-US"/>
        </a:p>
      </dgm:t>
    </dgm:pt>
    <dgm:pt modelId="{14E39826-1AAC-4F07-8318-40AC816F500F}">
      <dgm:prSet/>
      <dgm:spPr/>
      <dgm:t>
        <a:bodyPr/>
        <a:lstStyle/>
        <a:p>
          <a:pPr>
            <a:lnSpc>
              <a:spcPct val="100000"/>
            </a:lnSpc>
            <a:defRPr cap="all"/>
          </a:pPr>
          <a:r>
            <a:rPr lang="en-US" b="1" i="0" baseline="0"/>
            <a:t>Clustering</a:t>
          </a:r>
          <a:r>
            <a:rPr lang="en-US" b="0" i="0" baseline="0"/>
            <a:t>:</a:t>
          </a:r>
          <a:endParaRPr lang="en-US"/>
        </a:p>
      </dgm:t>
    </dgm:pt>
    <dgm:pt modelId="{B8826AF6-9605-48C2-9923-3FD82ECB5967}" type="parTrans" cxnId="{E57342FC-954C-419D-A7A6-2BEA5D27030F}">
      <dgm:prSet/>
      <dgm:spPr/>
      <dgm:t>
        <a:bodyPr/>
        <a:lstStyle/>
        <a:p>
          <a:endParaRPr lang="en-US"/>
        </a:p>
      </dgm:t>
    </dgm:pt>
    <dgm:pt modelId="{746CC740-3128-410C-87FD-89AA1A952EB7}" type="sibTrans" cxnId="{E57342FC-954C-419D-A7A6-2BEA5D27030F}">
      <dgm:prSet/>
      <dgm:spPr/>
      <dgm:t>
        <a:bodyPr/>
        <a:lstStyle/>
        <a:p>
          <a:endParaRPr lang="en-US"/>
        </a:p>
      </dgm:t>
    </dgm:pt>
    <dgm:pt modelId="{72E8FB24-C276-4559-948F-95BB8E8EDC97}">
      <dgm:prSet/>
      <dgm:spPr/>
      <dgm:t>
        <a:bodyPr/>
        <a:lstStyle/>
        <a:p>
          <a:pPr>
            <a:lnSpc>
              <a:spcPct val="100000"/>
            </a:lnSpc>
            <a:defRPr cap="all"/>
          </a:pPr>
          <a:r>
            <a:rPr lang="en-US" b="0" i="0" baseline="0"/>
            <a:t>K-means clustering to group books with similar characteristics.</a:t>
          </a:r>
          <a:endParaRPr lang="en-US"/>
        </a:p>
      </dgm:t>
    </dgm:pt>
    <dgm:pt modelId="{17AB7491-7379-4A1F-9C72-942242342F2A}" type="parTrans" cxnId="{26DDB509-FFCA-466E-B88E-B25BB26BA03E}">
      <dgm:prSet/>
      <dgm:spPr/>
      <dgm:t>
        <a:bodyPr/>
        <a:lstStyle/>
        <a:p>
          <a:endParaRPr lang="en-US"/>
        </a:p>
      </dgm:t>
    </dgm:pt>
    <dgm:pt modelId="{BF37BA0F-6A65-4333-A796-10AC9A029648}" type="sibTrans" cxnId="{26DDB509-FFCA-466E-B88E-B25BB26BA03E}">
      <dgm:prSet/>
      <dgm:spPr/>
      <dgm:t>
        <a:bodyPr/>
        <a:lstStyle/>
        <a:p>
          <a:endParaRPr lang="en-US"/>
        </a:p>
      </dgm:t>
    </dgm:pt>
    <dgm:pt modelId="{1B13B609-464D-4C87-A356-39C64C4840C3}" type="pres">
      <dgm:prSet presAssocID="{D137F554-87DB-44BB-8780-B0E70DC6FE57}" presName="root" presStyleCnt="0">
        <dgm:presLayoutVars>
          <dgm:dir/>
          <dgm:resizeHandles val="exact"/>
        </dgm:presLayoutVars>
      </dgm:prSet>
      <dgm:spPr/>
      <dgm:t>
        <a:bodyPr/>
        <a:lstStyle/>
        <a:p>
          <a:endParaRPr lang="en-US"/>
        </a:p>
      </dgm:t>
    </dgm:pt>
    <dgm:pt modelId="{B2C07199-FC8C-489A-94C3-A12ADE468ED2}" type="pres">
      <dgm:prSet presAssocID="{CF6C97B3-57FC-4FE0-A703-4C998878C412}" presName="compNode" presStyleCnt="0"/>
      <dgm:spPr/>
    </dgm:pt>
    <dgm:pt modelId="{FED0C8E2-9851-4D55-AEF8-643EAEFBD08C}" type="pres">
      <dgm:prSet presAssocID="{CF6C97B3-57FC-4FE0-A703-4C998878C412}" presName="iconBgRect" presStyleLbl="bgShp" presStyleIdx="0" presStyleCnt="7"/>
      <dgm:spPr/>
    </dgm:pt>
    <dgm:pt modelId="{4F804F14-8350-404C-960A-0DFEC49D8EC8}" type="pres">
      <dgm:prSet presAssocID="{CF6C97B3-57FC-4FE0-A703-4C998878C4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Flask"/>
        </a:ext>
      </dgm:extLst>
    </dgm:pt>
    <dgm:pt modelId="{09A7A21C-DCBD-4F80-8715-5938FABC58AA}" type="pres">
      <dgm:prSet presAssocID="{CF6C97B3-57FC-4FE0-A703-4C998878C412}" presName="spaceRect" presStyleCnt="0"/>
      <dgm:spPr/>
    </dgm:pt>
    <dgm:pt modelId="{0EFF21C5-EBC0-4273-BB77-C1E702D363DA}" type="pres">
      <dgm:prSet presAssocID="{CF6C97B3-57FC-4FE0-A703-4C998878C412}" presName="textRect" presStyleLbl="revTx" presStyleIdx="0" presStyleCnt="7">
        <dgm:presLayoutVars>
          <dgm:chMax val="1"/>
          <dgm:chPref val="1"/>
        </dgm:presLayoutVars>
      </dgm:prSet>
      <dgm:spPr/>
      <dgm:t>
        <a:bodyPr/>
        <a:lstStyle/>
        <a:p>
          <a:endParaRPr lang="en-US"/>
        </a:p>
      </dgm:t>
    </dgm:pt>
    <dgm:pt modelId="{A5572DA9-CDED-44DC-87C3-50661E3F9301}" type="pres">
      <dgm:prSet presAssocID="{9DE7C21D-5ACD-4175-9390-DF3556EEDB9A}" presName="sibTrans" presStyleCnt="0"/>
      <dgm:spPr/>
    </dgm:pt>
    <dgm:pt modelId="{01D79A69-9418-4A79-8983-B9097D0C10E3}" type="pres">
      <dgm:prSet presAssocID="{9A28BC66-24AB-4FEC-B59B-9E7CEE354CAF}" presName="compNode" presStyleCnt="0"/>
      <dgm:spPr/>
    </dgm:pt>
    <dgm:pt modelId="{2FC60C76-22F2-43EC-B1DE-A8243A2E5B30}" type="pres">
      <dgm:prSet presAssocID="{9A28BC66-24AB-4FEC-B59B-9E7CEE354CAF}" presName="iconBgRect" presStyleLbl="bgShp" presStyleIdx="1" presStyleCnt="7"/>
      <dgm:spPr/>
    </dgm:pt>
    <dgm:pt modelId="{64E69CD5-0F61-4625-88BA-F7B4915F6DBF}" type="pres">
      <dgm:prSet presAssocID="{9A28BC66-24AB-4FEC-B59B-9E7CEE354CA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astle scene"/>
        </a:ext>
      </dgm:extLst>
    </dgm:pt>
    <dgm:pt modelId="{F73EB0D2-FE56-4616-843B-29C8215B220C}" type="pres">
      <dgm:prSet presAssocID="{9A28BC66-24AB-4FEC-B59B-9E7CEE354CAF}" presName="spaceRect" presStyleCnt="0"/>
      <dgm:spPr/>
    </dgm:pt>
    <dgm:pt modelId="{3336CC94-20F5-4D26-A67D-1651D614B982}" type="pres">
      <dgm:prSet presAssocID="{9A28BC66-24AB-4FEC-B59B-9E7CEE354CAF}" presName="textRect" presStyleLbl="revTx" presStyleIdx="1" presStyleCnt="7">
        <dgm:presLayoutVars>
          <dgm:chMax val="1"/>
          <dgm:chPref val="1"/>
        </dgm:presLayoutVars>
      </dgm:prSet>
      <dgm:spPr/>
      <dgm:t>
        <a:bodyPr/>
        <a:lstStyle/>
        <a:p>
          <a:endParaRPr lang="en-US"/>
        </a:p>
      </dgm:t>
    </dgm:pt>
    <dgm:pt modelId="{52786838-E393-4B6A-991A-DDFA95006ACE}" type="pres">
      <dgm:prSet presAssocID="{576F0CCD-37BD-4058-BD35-BA231541E2DC}" presName="sibTrans" presStyleCnt="0"/>
      <dgm:spPr/>
    </dgm:pt>
    <dgm:pt modelId="{AC852D11-6EB9-48E9-8B3D-662F98023E1F}" type="pres">
      <dgm:prSet presAssocID="{F25016C1-1053-41CA-8207-70E858E32E94}" presName="compNode" presStyleCnt="0"/>
      <dgm:spPr/>
    </dgm:pt>
    <dgm:pt modelId="{7A03A432-B948-4B9A-AFAE-4EBE562773FA}" type="pres">
      <dgm:prSet presAssocID="{F25016C1-1053-41CA-8207-70E858E32E94}" presName="iconBgRect" presStyleLbl="bgShp" presStyleIdx="2" presStyleCnt="7"/>
      <dgm:spPr/>
    </dgm:pt>
    <dgm:pt modelId="{754810FF-7DF4-4204-9F33-6CD7B68C0301}" type="pres">
      <dgm:prSet presAssocID="{F25016C1-1053-41CA-8207-70E858E32E9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Statistics"/>
        </a:ext>
      </dgm:extLst>
    </dgm:pt>
    <dgm:pt modelId="{56E62D3D-3E6B-42DF-89CE-872F0000227C}" type="pres">
      <dgm:prSet presAssocID="{F25016C1-1053-41CA-8207-70E858E32E94}" presName="spaceRect" presStyleCnt="0"/>
      <dgm:spPr/>
    </dgm:pt>
    <dgm:pt modelId="{022F8B12-04CC-48CC-A226-4B40BA8B938B}" type="pres">
      <dgm:prSet presAssocID="{F25016C1-1053-41CA-8207-70E858E32E94}" presName="textRect" presStyleLbl="revTx" presStyleIdx="2" presStyleCnt="7">
        <dgm:presLayoutVars>
          <dgm:chMax val="1"/>
          <dgm:chPref val="1"/>
        </dgm:presLayoutVars>
      </dgm:prSet>
      <dgm:spPr/>
      <dgm:t>
        <a:bodyPr/>
        <a:lstStyle/>
        <a:p>
          <a:endParaRPr lang="en-US"/>
        </a:p>
      </dgm:t>
    </dgm:pt>
    <dgm:pt modelId="{A05905A4-D4D5-4690-AAE8-200058CA0C9D}" type="pres">
      <dgm:prSet presAssocID="{3CD048CA-B8D9-401C-9B22-D5E6DCF53EED}" presName="sibTrans" presStyleCnt="0"/>
      <dgm:spPr/>
    </dgm:pt>
    <dgm:pt modelId="{BE12C2BA-5DAD-485D-8CAF-8D856DB819BF}" type="pres">
      <dgm:prSet presAssocID="{E30A8D19-4700-41E3-A285-2E0AF24F64ED}" presName="compNode" presStyleCnt="0"/>
      <dgm:spPr/>
    </dgm:pt>
    <dgm:pt modelId="{3C807E3E-1AD5-48EC-B029-D33C91F04492}" type="pres">
      <dgm:prSet presAssocID="{E30A8D19-4700-41E3-A285-2E0AF24F64ED}" presName="iconBgRect" presStyleLbl="bgShp" presStyleIdx="3" presStyleCnt="7"/>
      <dgm:spPr/>
    </dgm:pt>
    <dgm:pt modelId="{6EFB68F5-AAA1-45D2-9ABF-0D15628867BC}" type="pres">
      <dgm:prSet presAssocID="{E30A8D19-4700-41E3-A285-2E0AF24F64E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Bar chart"/>
        </a:ext>
      </dgm:extLst>
    </dgm:pt>
    <dgm:pt modelId="{C6274474-98B7-4C7E-A3FC-08B504D18FE9}" type="pres">
      <dgm:prSet presAssocID="{E30A8D19-4700-41E3-A285-2E0AF24F64ED}" presName="spaceRect" presStyleCnt="0"/>
      <dgm:spPr/>
    </dgm:pt>
    <dgm:pt modelId="{C9C2420A-CDD6-4ECA-A449-EA78ED27C965}" type="pres">
      <dgm:prSet presAssocID="{E30A8D19-4700-41E3-A285-2E0AF24F64ED}" presName="textRect" presStyleLbl="revTx" presStyleIdx="3" presStyleCnt="7">
        <dgm:presLayoutVars>
          <dgm:chMax val="1"/>
          <dgm:chPref val="1"/>
        </dgm:presLayoutVars>
      </dgm:prSet>
      <dgm:spPr/>
      <dgm:t>
        <a:bodyPr/>
        <a:lstStyle/>
        <a:p>
          <a:endParaRPr lang="en-US"/>
        </a:p>
      </dgm:t>
    </dgm:pt>
    <dgm:pt modelId="{9688BCC9-79E7-4321-B227-6607A802773C}" type="pres">
      <dgm:prSet presAssocID="{DDCBF881-7896-4EA3-82FB-7D2E90CED42F}" presName="sibTrans" presStyleCnt="0"/>
      <dgm:spPr/>
    </dgm:pt>
    <dgm:pt modelId="{117BC162-0A60-4376-A489-A20DF1D6CD66}" type="pres">
      <dgm:prSet presAssocID="{6AA91642-EE47-4A84-873C-3D1A59F07C20}" presName="compNode" presStyleCnt="0"/>
      <dgm:spPr/>
    </dgm:pt>
    <dgm:pt modelId="{74ED01B3-4B17-42A4-9DDD-1B6D1661D578}" type="pres">
      <dgm:prSet presAssocID="{6AA91642-EE47-4A84-873C-3D1A59F07C20}" presName="iconBgRect" presStyleLbl="bgShp" presStyleIdx="4" presStyleCnt="7"/>
      <dgm:spPr/>
    </dgm:pt>
    <dgm:pt modelId="{3ADBBE9E-6585-4F71-A99D-54638CDA00B9}" type="pres">
      <dgm:prSet presAssocID="{6AA91642-EE47-4A84-873C-3D1A59F07C2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Calculator"/>
        </a:ext>
      </dgm:extLst>
    </dgm:pt>
    <dgm:pt modelId="{F65FB96F-5DEA-46CE-8175-B0896523B0DF}" type="pres">
      <dgm:prSet presAssocID="{6AA91642-EE47-4A84-873C-3D1A59F07C20}" presName="spaceRect" presStyleCnt="0"/>
      <dgm:spPr/>
    </dgm:pt>
    <dgm:pt modelId="{3A366F70-C05C-45F8-B70B-6702A4B41EB7}" type="pres">
      <dgm:prSet presAssocID="{6AA91642-EE47-4A84-873C-3D1A59F07C20}" presName="textRect" presStyleLbl="revTx" presStyleIdx="4" presStyleCnt="7">
        <dgm:presLayoutVars>
          <dgm:chMax val="1"/>
          <dgm:chPref val="1"/>
        </dgm:presLayoutVars>
      </dgm:prSet>
      <dgm:spPr/>
      <dgm:t>
        <a:bodyPr/>
        <a:lstStyle/>
        <a:p>
          <a:endParaRPr lang="en-US"/>
        </a:p>
      </dgm:t>
    </dgm:pt>
    <dgm:pt modelId="{68AC7A62-962C-413D-ABC6-96A59A14B377}" type="pres">
      <dgm:prSet presAssocID="{F949B69C-B78A-4C12-AFFC-884490B377C1}" presName="sibTrans" presStyleCnt="0"/>
      <dgm:spPr/>
    </dgm:pt>
    <dgm:pt modelId="{0434E509-47BA-449E-AD3E-41FA78873265}" type="pres">
      <dgm:prSet presAssocID="{14E39826-1AAC-4F07-8318-40AC816F500F}" presName="compNode" presStyleCnt="0"/>
      <dgm:spPr/>
    </dgm:pt>
    <dgm:pt modelId="{6EA4E2C7-7CFB-46DB-992B-D67B5355CE63}" type="pres">
      <dgm:prSet presAssocID="{14E39826-1AAC-4F07-8318-40AC816F500F}" presName="iconBgRect" presStyleLbl="bgShp" presStyleIdx="5" presStyleCnt="7"/>
      <dgm:spPr/>
    </dgm:pt>
    <dgm:pt modelId="{5F8C890B-B4CF-4026-B874-962259B34DAB}" type="pres">
      <dgm:prSet presAssocID="{14E39826-1AAC-4F07-8318-40AC816F500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id="0" name="" descr="Table"/>
        </a:ext>
      </dgm:extLst>
    </dgm:pt>
    <dgm:pt modelId="{40613D62-F096-4F63-A96E-00D964897FFC}" type="pres">
      <dgm:prSet presAssocID="{14E39826-1AAC-4F07-8318-40AC816F500F}" presName="spaceRect" presStyleCnt="0"/>
      <dgm:spPr/>
    </dgm:pt>
    <dgm:pt modelId="{F3086DF5-36F1-45CB-91F5-15AC6FDCF448}" type="pres">
      <dgm:prSet presAssocID="{14E39826-1AAC-4F07-8318-40AC816F500F}" presName="textRect" presStyleLbl="revTx" presStyleIdx="5" presStyleCnt="7">
        <dgm:presLayoutVars>
          <dgm:chMax val="1"/>
          <dgm:chPref val="1"/>
        </dgm:presLayoutVars>
      </dgm:prSet>
      <dgm:spPr/>
      <dgm:t>
        <a:bodyPr/>
        <a:lstStyle/>
        <a:p>
          <a:endParaRPr lang="en-US"/>
        </a:p>
      </dgm:t>
    </dgm:pt>
    <dgm:pt modelId="{16B059A1-D7C8-4034-8B94-F882619EB295}" type="pres">
      <dgm:prSet presAssocID="{746CC740-3128-410C-87FD-89AA1A952EB7}" presName="sibTrans" presStyleCnt="0"/>
      <dgm:spPr/>
    </dgm:pt>
    <dgm:pt modelId="{DD1C20BA-60A4-4624-895D-BE3FB9B2CB91}" type="pres">
      <dgm:prSet presAssocID="{72E8FB24-C276-4559-948F-95BB8E8EDC97}" presName="compNode" presStyleCnt="0"/>
      <dgm:spPr/>
    </dgm:pt>
    <dgm:pt modelId="{0A7C8942-79FC-4FFE-AD30-1B2CB95C74DF}" type="pres">
      <dgm:prSet presAssocID="{72E8FB24-C276-4559-948F-95BB8E8EDC97}" presName="iconBgRect" presStyleLbl="bgShp" presStyleIdx="6" presStyleCnt="7"/>
      <dgm:spPr/>
    </dgm:pt>
    <dgm:pt modelId="{49E81FA1-8748-4A5B-9207-5372B2F0459E}" type="pres">
      <dgm:prSet presAssocID="{72E8FB24-C276-4559-948F-95BB8E8EDC9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extLst>
        <a:ext uri="{E40237B7-FDA0-4F09-8148-C483321AD2D9}">
          <dgm14:cNvPr xmlns:dgm14="http://schemas.microsoft.com/office/drawing/2010/diagram" id="0" name="" descr="Books"/>
        </a:ext>
      </dgm:extLst>
    </dgm:pt>
    <dgm:pt modelId="{87729D4A-7836-48F1-931C-77149A04FAC9}" type="pres">
      <dgm:prSet presAssocID="{72E8FB24-C276-4559-948F-95BB8E8EDC97}" presName="spaceRect" presStyleCnt="0"/>
      <dgm:spPr/>
    </dgm:pt>
    <dgm:pt modelId="{71C25427-0AA7-45EB-A2EB-06EB02865652}" type="pres">
      <dgm:prSet presAssocID="{72E8FB24-C276-4559-948F-95BB8E8EDC97}" presName="textRect" presStyleLbl="revTx" presStyleIdx="6" presStyleCnt="7">
        <dgm:presLayoutVars>
          <dgm:chMax val="1"/>
          <dgm:chPref val="1"/>
        </dgm:presLayoutVars>
      </dgm:prSet>
      <dgm:spPr/>
      <dgm:t>
        <a:bodyPr/>
        <a:lstStyle/>
        <a:p>
          <a:endParaRPr lang="en-US"/>
        </a:p>
      </dgm:t>
    </dgm:pt>
  </dgm:ptLst>
  <dgm:cxnLst>
    <dgm:cxn modelId="{CBE395E5-32B7-47FC-9829-308D4950491D}" type="presOf" srcId="{72E8FB24-C276-4559-948F-95BB8E8EDC97}" destId="{71C25427-0AA7-45EB-A2EB-06EB02865652}" srcOrd="0" destOrd="0" presId="urn:microsoft.com/office/officeart/2018/5/layout/IconCircleLabelList"/>
    <dgm:cxn modelId="{1D615D82-18B4-47B5-A081-2F3C38E1CEA3}" srcId="{D137F554-87DB-44BB-8780-B0E70DC6FE57}" destId="{E30A8D19-4700-41E3-A285-2E0AF24F64ED}" srcOrd="3" destOrd="0" parTransId="{CC73BC1F-3A06-4192-9838-9D4561EE797E}" sibTransId="{DDCBF881-7896-4EA3-82FB-7D2E90CED42F}"/>
    <dgm:cxn modelId="{B9037554-FF94-47D0-9636-33ACF00793FA}" type="presOf" srcId="{D137F554-87DB-44BB-8780-B0E70DC6FE57}" destId="{1B13B609-464D-4C87-A356-39C64C4840C3}" srcOrd="0" destOrd="0" presId="urn:microsoft.com/office/officeart/2018/5/layout/IconCircleLabelList"/>
    <dgm:cxn modelId="{E70DB112-68C3-43DF-B3D4-D69A95F2865C}" type="presOf" srcId="{9A28BC66-24AB-4FEC-B59B-9E7CEE354CAF}" destId="{3336CC94-20F5-4D26-A67D-1651D614B982}" srcOrd="0" destOrd="0" presId="urn:microsoft.com/office/officeart/2018/5/layout/IconCircleLabelList"/>
    <dgm:cxn modelId="{CBCA1E4C-B95E-42A5-83C2-B5D8692B0350}" type="presOf" srcId="{F25016C1-1053-41CA-8207-70E858E32E94}" destId="{022F8B12-04CC-48CC-A226-4B40BA8B938B}" srcOrd="0" destOrd="0" presId="urn:microsoft.com/office/officeart/2018/5/layout/IconCircleLabelList"/>
    <dgm:cxn modelId="{16285BCD-0673-47E6-952B-D42D14A61407}" srcId="{D137F554-87DB-44BB-8780-B0E70DC6FE57}" destId="{CF6C97B3-57FC-4FE0-A703-4C998878C412}" srcOrd="0" destOrd="0" parTransId="{14F94988-9101-474F-A49B-16A369BA5236}" sibTransId="{9DE7C21D-5ACD-4175-9390-DF3556EEDB9A}"/>
    <dgm:cxn modelId="{EC386B2E-F1A4-41B8-B51D-48EC3D2CC98B}" srcId="{D137F554-87DB-44BB-8780-B0E70DC6FE57}" destId="{F25016C1-1053-41CA-8207-70E858E32E94}" srcOrd="2" destOrd="0" parTransId="{234A0F0A-1BE6-473A-BD14-3D51F4D19D03}" sibTransId="{3CD048CA-B8D9-401C-9B22-D5E6DCF53EED}"/>
    <dgm:cxn modelId="{7BA70190-C79E-4C09-AEDF-89422A0E284A}" type="presOf" srcId="{6AA91642-EE47-4A84-873C-3D1A59F07C20}" destId="{3A366F70-C05C-45F8-B70B-6702A4B41EB7}" srcOrd="0" destOrd="0" presId="urn:microsoft.com/office/officeart/2018/5/layout/IconCircleLabelList"/>
    <dgm:cxn modelId="{F7BC8F95-0571-411C-8A92-7D35C8C40936}" type="presOf" srcId="{CF6C97B3-57FC-4FE0-A703-4C998878C412}" destId="{0EFF21C5-EBC0-4273-BB77-C1E702D363DA}" srcOrd="0" destOrd="0" presId="urn:microsoft.com/office/officeart/2018/5/layout/IconCircleLabelList"/>
    <dgm:cxn modelId="{B7D9F7F0-730D-4886-BA4E-117C9480A367}" type="presOf" srcId="{14E39826-1AAC-4F07-8318-40AC816F500F}" destId="{F3086DF5-36F1-45CB-91F5-15AC6FDCF448}" srcOrd="0" destOrd="0" presId="urn:microsoft.com/office/officeart/2018/5/layout/IconCircleLabelList"/>
    <dgm:cxn modelId="{3F49C772-5E8E-457C-84BE-DEEA53DEAD36}" srcId="{D137F554-87DB-44BB-8780-B0E70DC6FE57}" destId="{9A28BC66-24AB-4FEC-B59B-9E7CEE354CAF}" srcOrd="1" destOrd="0" parTransId="{D3ED64EE-1683-4CEC-A345-661AF3B0C2E4}" sibTransId="{576F0CCD-37BD-4058-BD35-BA231541E2DC}"/>
    <dgm:cxn modelId="{5A2FA3D7-E320-4A42-9696-E5B48EB41FFC}" srcId="{D137F554-87DB-44BB-8780-B0E70DC6FE57}" destId="{6AA91642-EE47-4A84-873C-3D1A59F07C20}" srcOrd="4" destOrd="0" parTransId="{8DE6B1F2-2CD2-411D-A7C9-EDFCB991D4F8}" sibTransId="{F949B69C-B78A-4C12-AFFC-884490B377C1}"/>
    <dgm:cxn modelId="{26DDB509-FFCA-466E-B88E-B25BB26BA03E}" srcId="{D137F554-87DB-44BB-8780-B0E70DC6FE57}" destId="{72E8FB24-C276-4559-948F-95BB8E8EDC97}" srcOrd="6" destOrd="0" parTransId="{17AB7491-7379-4A1F-9C72-942242342F2A}" sibTransId="{BF37BA0F-6A65-4333-A796-10AC9A029648}"/>
    <dgm:cxn modelId="{E57342FC-954C-419D-A7A6-2BEA5D27030F}" srcId="{D137F554-87DB-44BB-8780-B0E70DC6FE57}" destId="{14E39826-1AAC-4F07-8318-40AC816F500F}" srcOrd="5" destOrd="0" parTransId="{B8826AF6-9605-48C2-9923-3FD82ECB5967}" sibTransId="{746CC740-3128-410C-87FD-89AA1A952EB7}"/>
    <dgm:cxn modelId="{C13C42F8-7630-4646-B863-780F59C6F8BB}" type="presOf" srcId="{E30A8D19-4700-41E3-A285-2E0AF24F64ED}" destId="{C9C2420A-CDD6-4ECA-A449-EA78ED27C965}" srcOrd="0" destOrd="0" presId="urn:microsoft.com/office/officeart/2018/5/layout/IconCircleLabelList"/>
    <dgm:cxn modelId="{B2EEFFB3-E762-421F-A921-4B20C2FCB2FE}" type="presParOf" srcId="{1B13B609-464D-4C87-A356-39C64C4840C3}" destId="{B2C07199-FC8C-489A-94C3-A12ADE468ED2}" srcOrd="0" destOrd="0" presId="urn:microsoft.com/office/officeart/2018/5/layout/IconCircleLabelList"/>
    <dgm:cxn modelId="{E36CF8DA-729E-4389-AB8E-D9D1BAD175F5}" type="presParOf" srcId="{B2C07199-FC8C-489A-94C3-A12ADE468ED2}" destId="{FED0C8E2-9851-4D55-AEF8-643EAEFBD08C}" srcOrd="0" destOrd="0" presId="urn:microsoft.com/office/officeart/2018/5/layout/IconCircleLabelList"/>
    <dgm:cxn modelId="{0EE6C8B1-6E12-49FB-B083-5DA31BF99AB1}" type="presParOf" srcId="{B2C07199-FC8C-489A-94C3-A12ADE468ED2}" destId="{4F804F14-8350-404C-960A-0DFEC49D8EC8}" srcOrd="1" destOrd="0" presId="urn:microsoft.com/office/officeart/2018/5/layout/IconCircleLabelList"/>
    <dgm:cxn modelId="{5BB47BA7-E76F-4F6D-A0C8-7CB2D4B74E05}" type="presParOf" srcId="{B2C07199-FC8C-489A-94C3-A12ADE468ED2}" destId="{09A7A21C-DCBD-4F80-8715-5938FABC58AA}" srcOrd="2" destOrd="0" presId="urn:microsoft.com/office/officeart/2018/5/layout/IconCircleLabelList"/>
    <dgm:cxn modelId="{8319EBD0-BCCC-4C90-99E7-C7075CB040CA}" type="presParOf" srcId="{B2C07199-FC8C-489A-94C3-A12ADE468ED2}" destId="{0EFF21C5-EBC0-4273-BB77-C1E702D363DA}" srcOrd="3" destOrd="0" presId="urn:microsoft.com/office/officeart/2018/5/layout/IconCircleLabelList"/>
    <dgm:cxn modelId="{276528BD-18F5-4A7B-823E-9EBD61544957}" type="presParOf" srcId="{1B13B609-464D-4C87-A356-39C64C4840C3}" destId="{A5572DA9-CDED-44DC-87C3-50661E3F9301}" srcOrd="1" destOrd="0" presId="urn:microsoft.com/office/officeart/2018/5/layout/IconCircleLabelList"/>
    <dgm:cxn modelId="{9CF45C03-010D-4597-8A8B-9C53A9DBA93B}" type="presParOf" srcId="{1B13B609-464D-4C87-A356-39C64C4840C3}" destId="{01D79A69-9418-4A79-8983-B9097D0C10E3}" srcOrd="2" destOrd="0" presId="urn:microsoft.com/office/officeart/2018/5/layout/IconCircleLabelList"/>
    <dgm:cxn modelId="{780573B1-7FA3-4E63-971F-D5AF0A796DFE}" type="presParOf" srcId="{01D79A69-9418-4A79-8983-B9097D0C10E3}" destId="{2FC60C76-22F2-43EC-B1DE-A8243A2E5B30}" srcOrd="0" destOrd="0" presId="urn:microsoft.com/office/officeart/2018/5/layout/IconCircleLabelList"/>
    <dgm:cxn modelId="{B53EF3DC-48AA-4889-ABCA-A0A8127F34AE}" type="presParOf" srcId="{01D79A69-9418-4A79-8983-B9097D0C10E3}" destId="{64E69CD5-0F61-4625-88BA-F7B4915F6DBF}" srcOrd="1" destOrd="0" presId="urn:microsoft.com/office/officeart/2018/5/layout/IconCircleLabelList"/>
    <dgm:cxn modelId="{249F2A38-98A7-42CE-93BA-4E09627A244C}" type="presParOf" srcId="{01D79A69-9418-4A79-8983-B9097D0C10E3}" destId="{F73EB0D2-FE56-4616-843B-29C8215B220C}" srcOrd="2" destOrd="0" presId="urn:microsoft.com/office/officeart/2018/5/layout/IconCircleLabelList"/>
    <dgm:cxn modelId="{548CD22E-3677-46E1-BF43-A32BF3967433}" type="presParOf" srcId="{01D79A69-9418-4A79-8983-B9097D0C10E3}" destId="{3336CC94-20F5-4D26-A67D-1651D614B982}" srcOrd="3" destOrd="0" presId="urn:microsoft.com/office/officeart/2018/5/layout/IconCircleLabelList"/>
    <dgm:cxn modelId="{DC107CEE-C6C6-4C08-838B-D88F28BF19E1}" type="presParOf" srcId="{1B13B609-464D-4C87-A356-39C64C4840C3}" destId="{52786838-E393-4B6A-991A-DDFA95006ACE}" srcOrd="3" destOrd="0" presId="urn:microsoft.com/office/officeart/2018/5/layout/IconCircleLabelList"/>
    <dgm:cxn modelId="{8F6382A3-A66E-4B14-9D7F-178E377A6896}" type="presParOf" srcId="{1B13B609-464D-4C87-A356-39C64C4840C3}" destId="{AC852D11-6EB9-48E9-8B3D-662F98023E1F}" srcOrd="4" destOrd="0" presId="urn:microsoft.com/office/officeart/2018/5/layout/IconCircleLabelList"/>
    <dgm:cxn modelId="{7F3CF7E0-2256-4868-AE83-78B476A64C9D}" type="presParOf" srcId="{AC852D11-6EB9-48E9-8B3D-662F98023E1F}" destId="{7A03A432-B948-4B9A-AFAE-4EBE562773FA}" srcOrd="0" destOrd="0" presId="urn:microsoft.com/office/officeart/2018/5/layout/IconCircleLabelList"/>
    <dgm:cxn modelId="{4A778F69-1435-4451-85F2-E4E210ED8845}" type="presParOf" srcId="{AC852D11-6EB9-48E9-8B3D-662F98023E1F}" destId="{754810FF-7DF4-4204-9F33-6CD7B68C0301}" srcOrd="1" destOrd="0" presId="urn:microsoft.com/office/officeart/2018/5/layout/IconCircleLabelList"/>
    <dgm:cxn modelId="{D3ECDC0F-80D9-44E7-9C61-9952A51A58CB}" type="presParOf" srcId="{AC852D11-6EB9-48E9-8B3D-662F98023E1F}" destId="{56E62D3D-3E6B-42DF-89CE-872F0000227C}" srcOrd="2" destOrd="0" presId="urn:microsoft.com/office/officeart/2018/5/layout/IconCircleLabelList"/>
    <dgm:cxn modelId="{10FCD24B-5993-42DF-BEB3-596C87205CFF}" type="presParOf" srcId="{AC852D11-6EB9-48E9-8B3D-662F98023E1F}" destId="{022F8B12-04CC-48CC-A226-4B40BA8B938B}" srcOrd="3" destOrd="0" presId="urn:microsoft.com/office/officeart/2018/5/layout/IconCircleLabelList"/>
    <dgm:cxn modelId="{0B33A874-5698-40A7-BE22-1B77AAC35CE3}" type="presParOf" srcId="{1B13B609-464D-4C87-A356-39C64C4840C3}" destId="{A05905A4-D4D5-4690-AAE8-200058CA0C9D}" srcOrd="5" destOrd="0" presId="urn:microsoft.com/office/officeart/2018/5/layout/IconCircleLabelList"/>
    <dgm:cxn modelId="{ACB82832-132F-4FB5-8DC8-A0D57E77DDAE}" type="presParOf" srcId="{1B13B609-464D-4C87-A356-39C64C4840C3}" destId="{BE12C2BA-5DAD-485D-8CAF-8D856DB819BF}" srcOrd="6" destOrd="0" presId="urn:microsoft.com/office/officeart/2018/5/layout/IconCircleLabelList"/>
    <dgm:cxn modelId="{EB1D789B-9CF7-469C-AF0D-80E12C4DCBE4}" type="presParOf" srcId="{BE12C2BA-5DAD-485D-8CAF-8D856DB819BF}" destId="{3C807E3E-1AD5-48EC-B029-D33C91F04492}" srcOrd="0" destOrd="0" presId="urn:microsoft.com/office/officeart/2018/5/layout/IconCircleLabelList"/>
    <dgm:cxn modelId="{0DA99A87-32E0-4BAD-BACC-243BF3A55854}" type="presParOf" srcId="{BE12C2BA-5DAD-485D-8CAF-8D856DB819BF}" destId="{6EFB68F5-AAA1-45D2-9ABF-0D15628867BC}" srcOrd="1" destOrd="0" presId="urn:microsoft.com/office/officeart/2018/5/layout/IconCircleLabelList"/>
    <dgm:cxn modelId="{4929B6B0-005F-4748-93EA-092DA61FB21C}" type="presParOf" srcId="{BE12C2BA-5DAD-485D-8CAF-8D856DB819BF}" destId="{C6274474-98B7-4C7E-A3FC-08B504D18FE9}" srcOrd="2" destOrd="0" presId="urn:microsoft.com/office/officeart/2018/5/layout/IconCircleLabelList"/>
    <dgm:cxn modelId="{BCCABFC5-05AF-4374-8A6B-F16CE1BA6A2F}" type="presParOf" srcId="{BE12C2BA-5DAD-485D-8CAF-8D856DB819BF}" destId="{C9C2420A-CDD6-4ECA-A449-EA78ED27C965}" srcOrd="3" destOrd="0" presId="urn:microsoft.com/office/officeart/2018/5/layout/IconCircleLabelList"/>
    <dgm:cxn modelId="{C3395E9B-B0A2-459A-A634-F724D2A7BED0}" type="presParOf" srcId="{1B13B609-464D-4C87-A356-39C64C4840C3}" destId="{9688BCC9-79E7-4321-B227-6607A802773C}" srcOrd="7" destOrd="0" presId="urn:microsoft.com/office/officeart/2018/5/layout/IconCircleLabelList"/>
    <dgm:cxn modelId="{3611846B-F7F3-424C-B9FF-E92699D13A25}" type="presParOf" srcId="{1B13B609-464D-4C87-A356-39C64C4840C3}" destId="{117BC162-0A60-4376-A489-A20DF1D6CD66}" srcOrd="8" destOrd="0" presId="urn:microsoft.com/office/officeart/2018/5/layout/IconCircleLabelList"/>
    <dgm:cxn modelId="{F33B36AD-3B89-414F-88F6-041B41700B2A}" type="presParOf" srcId="{117BC162-0A60-4376-A489-A20DF1D6CD66}" destId="{74ED01B3-4B17-42A4-9DDD-1B6D1661D578}" srcOrd="0" destOrd="0" presId="urn:microsoft.com/office/officeart/2018/5/layout/IconCircleLabelList"/>
    <dgm:cxn modelId="{D3E32211-B3CD-4868-8063-F6A573CE8C3D}" type="presParOf" srcId="{117BC162-0A60-4376-A489-A20DF1D6CD66}" destId="{3ADBBE9E-6585-4F71-A99D-54638CDA00B9}" srcOrd="1" destOrd="0" presId="urn:microsoft.com/office/officeart/2018/5/layout/IconCircleLabelList"/>
    <dgm:cxn modelId="{1B894E0A-1D2D-413C-BBE9-8391DA38F9BC}" type="presParOf" srcId="{117BC162-0A60-4376-A489-A20DF1D6CD66}" destId="{F65FB96F-5DEA-46CE-8175-B0896523B0DF}" srcOrd="2" destOrd="0" presId="urn:microsoft.com/office/officeart/2018/5/layout/IconCircleLabelList"/>
    <dgm:cxn modelId="{4BA25F11-846A-48C3-BE3C-8E219598459C}" type="presParOf" srcId="{117BC162-0A60-4376-A489-A20DF1D6CD66}" destId="{3A366F70-C05C-45F8-B70B-6702A4B41EB7}" srcOrd="3" destOrd="0" presId="urn:microsoft.com/office/officeart/2018/5/layout/IconCircleLabelList"/>
    <dgm:cxn modelId="{53F4BD4F-681F-4073-ACD4-8089CD418038}" type="presParOf" srcId="{1B13B609-464D-4C87-A356-39C64C4840C3}" destId="{68AC7A62-962C-413D-ABC6-96A59A14B377}" srcOrd="9" destOrd="0" presId="urn:microsoft.com/office/officeart/2018/5/layout/IconCircleLabelList"/>
    <dgm:cxn modelId="{8824015B-D16C-4856-8212-1D07116AE8B2}" type="presParOf" srcId="{1B13B609-464D-4C87-A356-39C64C4840C3}" destId="{0434E509-47BA-449E-AD3E-41FA78873265}" srcOrd="10" destOrd="0" presId="urn:microsoft.com/office/officeart/2018/5/layout/IconCircleLabelList"/>
    <dgm:cxn modelId="{A4A7DDA3-6342-4294-9DAE-EC37E6AD4E26}" type="presParOf" srcId="{0434E509-47BA-449E-AD3E-41FA78873265}" destId="{6EA4E2C7-7CFB-46DB-992B-D67B5355CE63}" srcOrd="0" destOrd="0" presId="urn:microsoft.com/office/officeart/2018/5/layout/IconCircleLabelList"/>
    <dgm:cxn modelId="{938018E3-C104-4338-AF73-3068EF3F3BEB}" type="presParOf" srcId="{0434E509-47BA-449E-AD3E-41FA78873265}" destId="{5F8C890B-B4CF-4026-B874-962259B34DAB}" srcOrd="1" destOrd="0" presId="urn:microsoft.com/office/officeart/2018/5/layout/IconCircleLabelList"/>
    <dgm:cxn modelId="{1CE1C1D7-53F7-4452-82FE-21601E4FE7BC}" type="presParOf" srcId="{0434E509-47BA-449E-AD3E-41FA78873265}" destId="{40613D62-F096-4F63-A96E-00D964897FFC}" srcOrd="2" destOrd="0" presId="urn:microsoft.com/office/officeart/2018/5/layout/IconCircleLabelList"/>
    <dgm:cxn modelId="{4A585F28-1003-4772-A3D1-FAA370CA5EA4}" type="presParOf" srcId="{0434E509-47BA-449E-AD3E-41FA78873265}" destId="{F3086DF5-36F1-45CB-91F5-15AC6FDCF448}" srcOrd="3" destOrd="0" presId="urn:microsoft.com/office/officeart/2018/5/layout/IconCircleLabelList"/>
    <dgm:cxn modelId="{94AAF5D2-BE49-4F93-9938-CDC6661FDB1A}" type="presParOf" srcId="{1B13B609-464D-4C87-A356-39C64C4840C3}" destId="{16B059A1-D7C8-4034-8B94-F882619EB295}" srcOrd="11" destOrd="0" presId="urn:microsoft.com/office/officeart/2018/5/layout/IconCircleLabelList"/>
    <dgm:cxn modelId="{EDADED3B-66B1-4E90-AD2A-18F0A87CC95C}" type="presParOf" srcId="{1B13B609-464D-4C87-A356-39C64C4840C3}" destId="{DD1C20BA-60A4-4624-895D-BE3FB9B2CB91}" srcOrd="12" destOrd="0" presId="urn:microsoft.com/office/officeart/2018/5/layout/IconCircleLabelList"/>
    <dgm:cxn modelId="{EDE69BAB-1D6B-4B11-BC45-761C84541211}" type="presParOf" srcId="{DD1C20BA-60A4-4624-895D-BE3FB9B2CB91}" destId="{0A7C8942-79FC-4FFE-AD30-1B2CB95C74DF}" srcOrd="0" destOrd="0" presId="urn:microsoft.com/office/officeart/2018/5/layout/IconCircleLabelList"/>
    <dgm:cxn modelId="{D70D7365-5190-4FF5-AD04-F54353D90EDE}" type="presParOf" srcId="{DD1C20BA-60A4-4624-895D-BE3FB9B2CB91}" destId="{49E81FA1-8748-4A5B-9207-5372B2F0459E}" srcOrd="1" destOrd="0" presId="urn:microsoft.com/office/officeart/2018/5/layout/IconCircleLabelList"/>
    <dgm:cxn modelId="{2D438427-1574-4AAD-B9CE-DF00AB06BFEA}" type="presParOf" srcId="{DD1C20BA-60A4-4624-895D-BE3FB9B2CB91}" destId="{87729D4A-7836-48F1-931C-77149A04FAC9}" srcOrd="2" destOrd="0" presId="urn:microsoft.com/office/officeart/2018/5/layout/IconCircleLabelList"/>
    <dgm:cxn modelId="{2F02CC42-C537-4497-8EBF-BC6C520CF315}" type="presParOf" srcId="{DD1C20BA-60A4-4624-895D-BE3FB9B2CB91}" destId="{71C25427-0AA7-45EB-A2EB-06EB0286565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66E5E-C0D5-4D4B-B16B-D052F7F94FBA}">
      <dsp:nvSpPr>
        <dsp:cNvPr id="0" name=""/>
        <dsp:cNvSpPr/>
      </dsp:nvSpPr>
      <dsp:spPr>
        <a:xfrm>
          <a:off x="0" y="0"/>
          <a:ext cx="8331708" cy="6720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Data Cleaning and preprocessing</a:t>
          </a:r>
        </a:p>
      </dsp:txBody>
      <dsp:txXfrm>
        <a:off x="19685" y="19685"/>
        <a:ext cx="7527842" cy="632713"/>
      </dsp:txXfrm>
    </dsp:sp>
    <dsp:sp modelId="{28C824CD-CB66-4FE8-9893-DF027AA59934}">
      <dsp:nvSpPr>
        <dsp:cNvPr id="0" name=""/>
        <dsp:cNvSpPr/>
      </dsp:nvSpPr>
      <dsp:spPr>
        <a:xfrm>
          <a:off x="622173" y="765428"/>
          <a:ext cx="8331708" cy="672083"/>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EDA</a:t>
          </a:r>
        </a:p>
      </dsp:txBody>
      <dsp:txXfrm>
        <a:off x="641858" y="785113"/>
        <a:ext cx="7233310" cy="632713"/>
      </dsp:txXfrm>
    </dsp:sp>
    <dsp:sp modelId="{EEC538CC-F5FF-44DC-98C1-0515601739CD}">
      <dsp:nvSpPr>
        <dsp:cNvPr id="0" name=""/>
        <dsp:cNvSpPr/>
      </dsp:nvSpPr>
      <dsp:spPr>
        <a:xfrm>
          <a:off x="1244346" y="1530857"/>
          <a:ext cx="8331708" cy="67208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Insights and Reporting</a:t>
          </a:r>
        </a:p>
      </dsp:txBody>
      <dsp:txXfrm>
        <a:off x="1264031" y="1550542"/>
        <a:ext cx="7233310" cy="632713"/>
      </dsp:txXfrm>
    </dsp:sp>
    <dsp:sp modelId="{2DA227AD-132E-4CBD-A1BC-C1125E9B5593}">
      <dsp:nvSpPr>
        <dsp:cNvPr id="0" name=""/>
        <dsp:cNvSpPr/>
      </dsp:nvSpPr>
      <dsp:spPr>
        <a:xfrm>
          <a:off x="1866518" y="2296286"/>
          <a:ext cx="8331708" cy="672083"/>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Statistical Analysis and Modeling</a:t>
          </a:r>
        </a:p>
      </dsp:txBody>
      <dsp:txXfrm>
        <a:off x="1886203" y="2315971"/>
        <a:ext cx="7233310" cy="632713"/>
      </dsp:txXfrm>
    </dsp:sp>
    <dsp:sp modelId="{DE504B98-0384-4C2F-8F70-A7DE5DB8E010}">
      <dsp:nvSpPr>
        <dsp:cNvPr id="0" name=""/>
        <dsp:cNvSpPr/>
      </dsp:nvSpPr>
      <dsp:spPr>
        <a:xfrm>
          <a:off x="2488692" y="3061715"/>
          <a:ext cx="8331708" cy="67208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Data Visualization</a:t>
          </a:r>
        </a:p>
      </dsp:txBody>
      <dsp:txXfrm>
        <a:off x="2508377" y="3081400"/>
        <a:ext cx="7233310" cy="632713"/>
      </dsp:txXfrm>
    </dsp:sp>
    <dsp:sp modelId="{17E5615A-8969-4F00-AE89-EAB4AFD484C1}">
      <dsp:nvSpPr>
        <dsp:cNvPr id="0" name=""/>
        <dsp:cNvSpPr/>
      </dsp:nvSpPr>
      <dsp:spPr>
        <a:xfrm>
          <a:off x="7894853" y="490994"/>
          <a:ext cx="436854" cy="43685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7993145" y="490994"/>
        <a:ext cx="240270" cy="328733"/>
      </dsp:txXfrm>
    </dsp:sp>
    <dsp:sp modelId="{20800F8F-4BB8-4552-B210-996CA1EB04FA}">
      <dsp:nvSpPr>
        <dsp:cNvPr id="0" name=""/>
        <dsp:cNvSpPr/>
      </dsp:nvSpPr>
      <dsp:spPr>
        <a:xfrm>
          <a:off x="8517026" y="1256423"/>
          <a:ext cx="436854" cy="436854"/>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8615318" y="1256423"/>
        <a:ext cx="240270" cy="328733"/>
      </dsp:txXfrm>
    </dsp:sp>
    <dsp:sp modelId="{6C541F30-2B02-45E8-AD50-8766AC3D35A5}">
      <dsp:nvSpPr>
        <dsp:cNvPr id="0" name=""/>
        <dsp:cNvSpPr/>
      </dsp:nvSpPr>
      <dsp:spPr>
        <a:xfrm>
          <a:off x="9139199" y="2010650"/>
          <a:ext cx="436854" cy="436854"/>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9237491" y="2010650"/>
        <a:ext cx="240270" cy="328733"/>
      </dsp:txXfrm>
    </dsp:sp>
    <dsp:sp modelId="{F75AA7F5-DF81-4928-8B11-FE470DF2D820}">
      <dsp:nvSpPr>
        <dsp:cNvPr id="0" name=""/>
        <dsp:cNvSpPr/>
      </dsp:nvSpPr>
      <dsp:spPr>
        <a:xfrm>
          <a:off x="9761372" y="2783547"/>
          <a:ext cx="436854" cy="43685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9859664" y="2783547"/>
        <a:ext cx="240270" cy="328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7076F-6444-40B7-A63A-37B36EB7BA5C}">
      <dsp:nvSpPr>
        <dsp:cNvPr id="0" name=""/>
        <dsp:cNvSpPr/>
      </dsp:nvSpPr>
      <dsp:spPr>
        <a:xfrm>
          <a:off x="1138979" y="1204112"/>
          <a:ext cx="932563" cy="932563"/>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0AC2-26FF-4B05-96CA-264E331A477D}">
      <dsp:nvSpPr>
        <dsp:cNvPr id="0" name=""/>
        <dsp:cNvSpPr/>
      </dsp:nvSpPr>
      <dsp:spPr>
        <a:xfrm>
          <a:off x="569079"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111250">
            <a:lnSpc>
              <a:spcPct val="90000"/>
            </a:lnSpc>
            <a:spcBef>
              <a:spcPct val="0"/>
            </a:spcBef>
            <a:spcAft>
              <a:spcPct val="35000"/>
            </a:spcAft>
          </a:pPr>
          <a:r>
            <a:rPr lang="en-US" sz="2500" b="0" kern="1200"/>
            <a:t>Remove Duplication</a:t>
          </a:r>
          <a:r>
            <a:rPr lang="en-US" sz="2500" kern="1200"/>
            <a:t>.</a:t>
          </a:r>
        </a:p>
      </dsp:txBody>
      <dsp:txXfrm>
        <a:off x="569079" y="2428431"/>
        <a:ext cx="2072362" cy="720000"/>
      </dsp:txXfrm>
    </dsp:sp>
    <dsp:sp modelId="{CD82BEB8-A1BF-4B73-926F-B17C5A54474B}">
      <dsp:nvSpPr>
        <dsp:cNvPr id="0" name=""/>
        <dsp:cNvSpPr/>
      </dsp:nvSpPr>
      <dsp:spPr>
        <a:xfrm>
          <a:off x="3574005" y="120411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9246B-8D6D-4897-A274-F45045143827}">
      <dsp:nvSpPr>
        <dsp:cNvPr id="0" name=""/>
        <dsp:cNvSpPr/>
      </dsp:nvSpPr>
      <dsp:spPr>
        <a:xfrm>
          <a:off x="3004105"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111250">
            <a:lnSpc>
              <a:spcPct val="90000"/>
            </a:lnSpc>
            <a:spcBef>
              <a:spcPct val="0"/>
            </a:spcBef>
            <a:spcAft>
              <a:spcPct val="35000"/>
            </a:spcAft>
          </a:pPr>
          <a:r>
            <a:rPr lang="en-US" sz="2500" kern="1200"/>
            <a:t>Handling</a:t>
          </a:r>
          <a:r>
            <a:rPr lang="en-US" sz="2500" kern="1200" baseline="0"/>
            <a:t> Missing Values</a:t>
          </a:r>
          <a:endParaRPr lang="en-US" sz="2500" kern="1200"/>
        </a:p>
      </dsp:txBody>
      <dsp:txXfrm>
        <a:off x="3004105" y="2428431"/>
        <a:ext cx="2072362" cy="720000"/>
      </dsp:txXfrm>
    </dsp:sp>
    <dsp:sp modelId="{8B48304F-A3E6-43A0-80EF-D9094BC16F83}">
      <dsp:nvSpPr>
        <dsp:cNvPr id="0" name=""/>
        <dsp:cNvSpPr/>
      </dsp:nvSpPr>
      <dsp:spPr>
        <a:xfrm>
          <a:off x="6009031" y="1204112"/>
          <a:ext cx="932563" cy="932563"/>
        </a:xfrm>
        <a:prstGeom prst="rect">
          <a:avLst/>
        </a:prstGeom>
        <a:blipFill>
          <a:blip xmlns:r="http://schemas.openxmlformats.org/officeDocument/2006/relationships" r:embed="rId5">
            <a:extLst>
              <a:ext uri="{96DAC541-7B7A-43D3-8B79-37D633B846F1}">
                <asvg:svgBlip xmlns:asvg="http://schemas.microsoft.com/office/drawing/2016/SVG/main" xmlns=""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A804E9-74A6-439D-BE3D-CB066EF85B88}">
      <dsp:nvSpPr>
        <dsp:cNvPr id="0" name=""/>
        <dsp:cNvSpPr/>
      </dsp:nvSpPr>
      <dsp:spPr>
        <a:xfrm>
          <a:off x="5439131"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111250">
            <a:lnSpc>
              <a:spcPct val="90000"/>
            </a:lnSpc>
            <a:spcBef>
              <a:spcPct val="0"/>
            </a:spcBef>
            <a:spcAft>
              <a:spcPct val="35000"/>
            </a:spcAft>
          </a:pPr>
          <a:r>
            <a:rPr lang="en-US" sz="2500" kern="1200"/>
            <a:t>Normalization</a:t>
          </a:r>
        </a:p>
      </dsp:txBody>
      <dsp:txXfrm>
        <a:off x="5439131" y="2428431"/>
        <a:ext cx="2072362" cy="720000"/>
      </dsp:txXfrm>
    </dsp:sp>
    <dsp:sp modelId="{EC976336-91E4-4278-AF3C-F105E5E9E721}">
      <dsp:nvSpPr>
        <dsp:cNvPr id="0" name=""/>
        <dsp:cNvSpPr/>
      </dsp:nvSpPr>
      <dsp:spPr>
        <a:xfrm>
          <a:off x="8444057" y="1204112"/>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EF06F-EA11-4411-B747-5D074E9F7B24}">
      <dsp:nvSpPr>
        <dsp:cNvPr id="0" name=""/>
        <dsp:cNvSpPr/>
      </dsp:nvSpPr>
      <dsp:spPr>
        <a:xfrm>
          <a:off x="7874157" y="242843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111250">
            <a:lnSpc>
              <a:spcPct val="90000"/>
            </a:lnSpc>
            <a:spcBef>
              <a:spcPct val="0"/>
            </a:spcBef>
            <a:spcAft>
              <a:spcPct val="35000"/>
            </a:spcAft>
          </a:pPr>
          <a:r>
            <a:rPr lang="en-US" sz="2500" kern="1200"/>
            <a:t>Handling</a:t>
          </a:r>
          <a:r>
            <a:rPr lang="en-US" sz="2500" kern="1200" baseline="0"/>
            <a:t> Outliers</a:t>
          </a:r>
          <a:endParaRPr lang="en-US" sz="2500" kern="1200"/>
        </a:p>
      </dsp:txBody>
      <dsp:txXfrm>
        <a:off x="7874157" y="2428431"/>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978767"/>
          <a:ext cx="4610908"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8421" y="2125196"/>
          <a:ext cx="1878224" cy="447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1066800">
            <a:lnSpc>
              <a:spcPct val="90000"/>
            </a:lnSpc>
            <a:spcBef>
              <a:spcPct val="0"/>
            </a:spcBef>
            <a:spcAft>
              <a:spcPct val="35000"/>
            </a:spcAft>
            <a:defRPr b="1"/>
          </a:pPr>
          <a:endParaRPr lang="en-US" sz="2400" kern="1200" dirty="0">
            <a:solidFill>
              <a:schemeClr val="accent2"/>
            </a:solidFill>
            <a:latin typeface="+mn-lt"/>
          </a:endParaRPr>
        </a:p>
      </dsp:txBody>
      <dsp:txXfrm>
        <a:off x="128421" y="2125196"/>
        <a:ext cx="1878224" cy="447201"/>
      </dsp:txXfrm>
    </dsp:sp>
    <dsp:sp modelId="{BA29120C-7C6B-4F62-9079-4AD528BC0744}">
      <dsp:nvSpPr>
        <dsp:cNvPr id="0" name=""/>
        <dsp:cNvSpPr/>
      </dsp:nvSpPr>
      <dsp:spPr>
        <a:xfrm>
          <a:off x="360" y="299041"/>
          <a:ext cx="2134346" cy="927794"/>
        </a:xfrm>
        <a:prstGeom prst="round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l" defTabSz="800100">
            <a:lnSpc>
              <a:spcPct val="90000"/>
            </a:lnSpc>
            <a:spcBef>
              <a:spcPct val="0"/>
            </a:spcBef>
            <a:spcAft>
              <a:spcPct val="35000"/>
            </a:spcAft>
          </a:pPr>
          <a:r>
            <a:rPr lang="en-US" sz="1800" kern="1200">
              <a:latin typeface="+mn-lt"/>
            </a:rPr>
            <a:t>Descriptive Statistics</a:t>
          </a:r>
          <a:endParaRPr lang="en-US" sz="1800" kern="1200" dirty="0">
            <a:latin typeface="+mn-lt"/>
          </a:endParaRPr>
        </a:p>
      </dsp:txBody>
      <dsp:txXfrm>
        <a:off x="45651" y="344332"/>
        <a:ext cx="2043764" cy="837212"/>
      </dsp:txXfrm>
    </dsp:sp>
    <dsp:sp modelId="{A95DB80B-444A-4D69-B205-3A801BB8524A}">
      <dsp:nvSpPr>
        <dsp:cNvPr id="0" name=""/>
        <dsp:cNvSpPr/>
      </dsp:nvSpPr>
      <dsp:spPr>
        <a:xfrm>
          <a:off x="1067533" y="1226835"/>
          <a:ext cx="0" cy="751931"/>
        </a:xfrm>
        <a:prstGeom prst="line">
          <a:avLst/>
        </a:prstGeom>
        <a:noFill/>
        <a:ln w="12700" cap="rnd"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66342" y="1385137"/>
          <a:ext cx="1878224" cy="447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lvl="0" algn="ctr" defTabSz="1066800">
            <a:lnSpc>
              <a:spcPct val="90000"/>
            </a:lnSpc>
            <a:spcBef>
              <a:spcPct val="0"/>
            </a:spcBef>
            <a:spcAft>
              <a:spcPct val="35000"/>
            </a:spcAft>
            <a:defRPr b="1"/>
          </a:pPr>
          <a:endParaRPr lang="en-US" sz="2400" kern="1200" dirty="0">
            <a:solidFill>
              <a:schemeClr val="accent2"/>
            </a:solidFill>
            <a:latin typeface="+mn-lt"/>
          </a:endParaRPr>
        </a:p>
      </dsp:txBody>
      <dsp:txXfrm>
        <a:off x="1366342" y="1385137"/>
        <a:ext cx="1878224" cy="447201"/>
      </dsp:txXfrm>
    </dsp:sp>
    <dsp:sp modelId="{FA19A0AA-8B0B-4AA8-A80D-08CFFDD3F112}">
      <dsp:nvSpPr>
        <dsp:cNvPr id="0" name=""/>
        <dsp:cNvSpPr/>
      </dsp:nvSpPr>
      <dsp:spPr>
        <a:xfrm>
          <a:off x="1037851" y="1949085"/>
          <a:ext cx="59363" cy="5936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38281" y="2730699"/>
          <a:ext cx="2134346" cy="927794"/>
        </a:xfrm>
        <a:prstGeom prst="round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l" defTabSz="800100">
            <a:lnSpc>
              <a:spcPct val="90000"/>
            </a:lnSpc>
            <a:spcBef>
              <a:spcPct val="0"/>
            </a:spcBef>
            <a:spcAft>
              <a:spcPct val="35000"/>
            </a:spcAft>
          </a:pPr>
          <a:r>
            <a:rPr lang="en-US" sz="1800" kern="1200">
              <a:latin typeface="+mn-lt"/>
            </a:rPr>
            <a:t>Distribution Analysis</a:t>
          </a:r>
          <a:endParaRPr lang="en-US" sz="1800" kern="1200" dirty="0">
            <a:latin typeface="+mn-lt"/>
          </a:endParaRPr>
        </a:p>
      </dsp:txBody>
      <dsp:txXfrm>
        <a:off x="1283572" y="2775990"/>
        <a:ext cx="2043764" cy="837212"/>
      </dsp:txXfrm>
    </dsp:sp>
    <dsp:sp modelId="{DBD74D6B-057A-432C-9067-BF618C19EB2A}">
      <dsp:nvSpPr>
        <dsp:cNvPr id="0" name=""/>
        <dsp:cNvSpPr/>
      </dsp:nvSpPr>
      <dsp:spPr>
        <a:xfrm>
          <a:off x="2305454" y="1978767"/>
          <a:ext cx="0" cy="751931"/>
        </a:xfrm>
        <a:prstGeom prst="line">
          <a:avLst/>
        </a:prstGeom>
        <a:noFill/>
        <a:ln w="12700" cap="rnd"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604263" y="2125196"/>
          <a:ext cx="1878224" cy="447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lvl="0" algn="ctr" defTabSz="1066800">
            <a:lnSpc>
              <a:spcPct val="90000"/>
            </a:lnSpc>
            <a:spcBef>
              <a:spcPct val="0"/>
            </a:spcBef>
            <a:spcAft>
              <a:spcPct val="35000"/>
            </a:spcAft>
            <a:defRPr b="1"/>
          </a:pPr>
          <a:endParaRPr lang="en-US" sz="2400" kern="1200" dirty="0">
            <a:solidFill>
              <a:schemeClr val="accent2"/>
            </a:solidFill>
            <a:latin typeface="+mn-lt"/>
          </a:endParaRPr>
        </a:p>
      </dsp:txBody>
      <dsp:txXfrm>
        <a:off x="2604263" y="2125196"/>
        <a:ext cx="1878224" cy="447201"/>
      </dsp:txXfrm>
    </dsp:sp>
    <dsp:sp modelId="{0F979253-FD39-4920-BFCA-78C564B167EA}">
      <dsp:nvSpPr>
        <dsp:cNvPr id="0" name=""/>
        <dsp:cNvSpPr/>
      </dsp:nvSpPr>
      <dsp:spPr>
        <a:xfrm>
          <a:off x="2275772" y="1949085"/>
          <a:ext cx="59363" cy="5936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476202" y="299041"/>
          <a:ext cx="2134346" cy="927794"/>
        </a:xfrm>
        <a:prstGeom prst="round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l" defTabSz="800100">
            <a:lnSpc>
              <a:spcPct val="90000"/>
            </a:lnSpc>
            <a:spcBef>
              <a:spcPct val="0"/>
            </a:spcBef>
            <a:spcAft>
              <a:spcPct val="35000"/>
            </a:spcAft>
          </a:pPr>
          <a:r>
            <a:rPr lang="en-US" sz="1800" kern="1200">
              <a:latin typeface="+mn-lt"/>
            </a:rPr>
            <a:t> Correlation Analysis</a:t>
          </a:r>
          <a:endParaRPr lang="en-US" sz="1800" kern="1200" dirty="0">
            <a:latin typeface="+mn-lt"/>
          </a:endParaRPr>
        </a:p>
      </dsp:txBody>
      <dsp:txXfrm>
        <a:off x="2521493" y="344332"/>
        <a:ext cx="2043764" cy="837212"/>
      </dsp:txXfrm>
    </dsp:sp>
    <dsp:sp modelId="{DCAE8A46-752C-4E82-84CE-E790E1F2918E}">
      <dsp:nvSpPr>
        <dsp:cNvPr id="0" name=""/>
        <dsp:cNvSpPr/>
      </dsp:nvSpPr>
      <dsp:spPr>
        <a:xfrm>
          <a:off x="3543375" y="1226835"/>
          <a:ext cx="0" cy="751931"/>
        </a:xfrm>
        <a:prstGeom prst="line">
          <a:avLst/>
        </a:prstGeom>
        <a:noFill/>
        <a:ln w="12700" cap="rnd"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3513693" y="1949085"/>
          <a:ext cx="59363" cy="5936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A605B-225B-4D43-AAD7-6BC39D7F55F8}">
      <dsp:nvSpPr>
        <dsp:cNvPr id="0" name=""/>
        <dsp:cNvSpPr/>
      </dsp:nvSpPr>
      <dsp:spPr>
        <a:xfrm>
          <a:off x="2315597" y="318"/>
          <a:ext cx="1799101" cy="1799101"/>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i="0" kern="1200" baseline="0"/>
            <a:t>Histograms</a:t>
          </a:r>
          <a:r>
            <a:rPr lang="en-US" sz="1100" b="0" i="0" kern="1200" baseline="0"/>
            <a:t>: Distribution of Price and Ratings.</a:t>
          </a:r>
          <a:endParaRPr lang="en-US" sz="1100" kern="1200"/>
        </a:p>
      </dsp:txBody>
      <dsp:txXfrm>
        <a:off x="2765372" y="318"/>
        <a:ext cx="899551" cy="1484258"/>
      </dsp:txXfrm>
    </dsp:sp>
    <dsp:sp modelId="{2DCC58AF-718C-4688-B900-CAC2F92316CA}">
      <dsp:nvSpPr>
        <dsp:cNvPr id="0" name=""/>
        <dsp:cNvSpPr/>
      </dsp:nvSpPr>
      <dsp:spPr>
        <a:xfrm rot="4320000">
          <a:off x="3824752" y="1096784"/>
          <a:ext cx="1799101" cy="1799101"/>
        </a:xfrm>
        <a:prstGeom prst="downArrow">
          <a:avLst>
            <a:gd name="adj1" fmla="val 50000"/>
            <a:gd name="adj2" fmla="val 35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i="0" kern="1200" baseline="0"/>
            <a:t>Box Plots</a:t>
          </a:r>
          <a:r>
            <a:rPr lang="en-US" sz="1100" b="0" i="0" kern="1200" baseline="0"/>
            <a:t>: Distribution of Ratings.</a:t>
          </a:r>
          <a:endParaRPr lang="en-US" sz="1100" kern="1200"/>
        </a:p>
      </dsp:txBody>
      <dsp:txXfrm rot="-5400000">
        <a:off x="4131891" y="1497913"/>
        <a:ext cx="1484258" cy="899551"/>
      </dsp:txXfrm>
    </dsp:sp>
    <dsp:sp modelId="{E0E9DDA9-B35D-4076-A4A5-218D395CF0D3}">
      <dsp:nvSpPr>
        <dsp:cNvPr id="0" name=""/>
        <dsp:cNvSpPr/>
      </dsp:nvSpPr>
      <dsp:spPr>
        <a:xfrm rot="8640000">
          <a:off x="3248306" y="2870902"/>
          <a:ext cx="1799101" cy="1799101"/>
        </a:xfrm>
        <a:prstGeom prst="downArrow">
          <a:avLst>
            <a:gd name="adj1" fmla="val 50000"/>
            <a:gd name="adj2" fmla="val 35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i="0" kern="1200" baseline="0"/>
            <a:t>Bar Charts</a:t>
          </a:r>
          <a:r>
            <a:rPr lang="en-US" sz="1100" b="0" i="0" kern="1200" baseline="0"/>
            <a:t>: Distribution of Genres.</a:t>
          </a:r>
          <a:endParaRPr lang="en-US" sz="1100" kern="1200"/>
        </a:p>
      </dsp:txBody>
      <dsp:txXfrm rot="10800000">
        <a:off x="3790611" y="3155680"/>
        <a:ext cx="899551" cy="1484258"/>
      </dsp:txXfrm>
    </dsp:sp>
    <dsp:sp modelId="{1D5D92C6-016B-4EAF-974E-B9CE834F3D9B}">
      <dsp:nvSpPr>
        <dsp:cNvPr id="0" name=""/>
        <dsp:cNvSpPr/>
      </dsp:nvSpPr>
      <dsp:spPr>
        <a:xfrm rot="12960000">
          <a:off x="1382888" y="2870902"/>
          <a:ext cx="1799101" cy="1799101"/>
        </a:xfrm>
        <a:prstGeom prst="downArrow">
          <a:avLst>
            <a:gd name="adj1" fmla="val 50000"/>
            <a:gd name="adj2" fmla="val 35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i="0" kern="1200" baseline="0"/>
            <a:t>Line Graphs</a:t>
          </a:r>
          <a:r>
            <a:rPr lang="en-US" sz="1100" b="0" i="0" kern="1200" baseline="0"/>
            <a:t>: Trends over time for the number of bestselling books and average ratings.</a:t>
          </a:r>
          <a:endParaRPr lang="en-US" sz="1100" kern="1200"/>
        </a:p>
      </dsp:txBody>
      <dsp:txXfrm rot="10800000">
        <a:off x="1740133" y="3155680"/>
        <a:ext cx="899551" cy="1484258"/>
      </dsp:txXfrm>
    </dsp:sp>
    <dsp:sp modelId="{27D2EBE2-2C96-4738-A1D1-3396E469BF69}">
      <dsp:nvSpPr>
        <dsp:cNvPr id="0" name=""/>
        <dsp:cNvSpPr/>
      </dsp:nvSpPr>
      <dsp:spPr>
        <a:xfrm rot="17280000">
          <a:off x="806442" y="1096784"/>
          <a:ext cx="1799101" cy="1799101"/>
        </a:xfrm>
        <a:prstGeom prst="downArrow">
          <a:avLst>
            <a:gd name="adj1" fmla="val 50000"/>
            <a:gd name="adj2" fmla="val 35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i="0" kern="1200" baseline="0"/>
            <a:t>Scatter Plots</a:t>
          </a:r>
          <a:r>
            <a:rPr lang="en-US" sz="1100" b="0" i="0" kern="1200" baseline="0"/>
            <a:t>: Relationships between Price and Ratings. </a:t>
          </a:r>
          <a:endParaRPr lang="en-US" sz="1100" kern="1200"/>
        </a:p>
      </dsp:txBody>
      <dsp:txXfrm rot="5400000">
        <a:off x="814147" y="1497913"/>
        <a:ext cx="1484258" cy="8995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0C8E2-9851-4D55-AEF8-643EAEFBD08C}">
      <dsp:nvSpPr>
        <dsp:cNvPr id="0" name=""/>
        <dsp:cNvSpPr/>
      </dsp:nvSpPr>
      <dsp:spPr>
        <a:xfrm>
          <a:off x="775765" y="1063"/>
          <a:ext cx="997207" cy="9972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04F14-8350-404C-960A-0DFEC49D8EC8}">
      <dsp:nvSpPr>
        <dsp:cNvPr id="0" name=""/>
        <dsp:cNvSpPr/>
      </dsp:nvSpPr>
      <dsp:spPr>
        <a:xfrm>
          <a:off x="988284" y="213583"/>
          <a:ext cx="572167" cy="572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FF21C5-EBC0-4273-BB77-C1E702D363DA}">
      <dsp:nvSpPr>
        <dsp:cNvPr id="0" name=""/>
        <dsp:cNvSpPr/>
      </dsp:nvSpPr>
      <dsp:spPr>
        <a:xfrm>
          <a:off x="456985" y="130887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1" i="0" kern="1200" baseline="0"/>
            <a:t>Hypothesis Testing</a:t>
          </a:r>
          <a:r>
            <a:rPr lang="en-US" sz="1100" b="0" i="0" kern="1200" baseline="0"/>
            <a:t>:</a:t>
          </a:r>
          <a:endParaRPr lang="en-US" sz="1100" kern="1200"/>
        </a:p>
      </dsp:txBody>
      <dsp:txXfrm>
        <a:off x="456985" y="1308876"/>
        <a:ext cx="1634765" cy="653906"/>
      </dsp:txXfrm>
    </dsp:sp>
    <dsp:sp modelId="{2FC60C76-22F2-43EC-B1DE-A8243A2E5B30}">
      <dsp:nvSpPr>
        <dsp:cNvPr id="0" name=""/>
        <dsp:cNvSpPr/>
      </dsp:nvSpPr>
      <dsp:spPr>
        <a:xfrm>
          <a:off x="2696614" y="1063"/>
          <a:ext cx="997207" cy="9972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69CD5-0F61-4625-88BA-F7B4915F6DBF}">
      <dsp:nvSpPr>
        <dsp:cNvPr id="0" name=""/>
        <dsp:cNvSpPr/>
      </dsp:nvSpPr>
      <dsp:spPr>
        <a:xfrm>
          <a:off x="2909134" y="213583"/>
          <a:ext cx="572167" cy="572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36CC94-20F5-4D26-A67D-1651D614B982}">
      <dsp:nvSpPr>
        <dsp:cNvPr id="0" name=""/>
        <dsp:cNvSpPr/>
      </dsp:nvSpPr>
      <dsp:spPr>
        <a:xfrm>
          <a:off x="2377835" y="130887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0" i="0" kern="1200" baseline="0"/>
            <a:t>T-tests to compare average Sales Ranks between Fiction and Non-Fiction genres.</a:t>
          </a:r>
          <a:endParaRPr lang="en-US" sz="1100" kern="1200"/>
        </a:p>
      </dsp:txBody>
      <dsp:txXfrm>
        <a:off x="2377835" y="1308876"/>
        <a:ext cx="1634765" cy="653906"/>
      </dsp:txXfrm>
    </dsp:sp>
    <dsp:sp modelId="{7A03A432-B948-4B9A-AFAE-4EBE562773FA}">
      <dsp:nvSpPr>
        <dsp:cNvPr id="0" name=""/>
        <dsp:cNvSpPr/>
      </dsp:nvSpPr>
      <dsp:spPr>
        <a:xfrm>
          <a:off x="4617464" y="1063"/>
          <a:ext cx="997207" cy="9972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810FF-7DF4-4204-9F33-6CD7B68C0301}">
      <dsp:nvSpPr>
        <dsp:cNvPr id="0" name=""/>
        <dsp:cNvSpPr/>
      </dsp:nvSpPr>
      <dsp:spPr>
        <a:xfrm>
          <a:off x="4829984" y="213583"/>
          <a:ext cx="572167" cy="572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2F8B12-04CC-48CC-A226-4B40BA8B938B}">
      <dsp:nvSpPr>
        <dsp:cNvPr id="0" name=""/>
        <dsp:cNvSpPr/>
      </dsp:nvSpPr>
      <dsp:spPr>
        <a:xfrm>
          <a:off x="4298685" y="130887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0" i="0" kern="1200" baseline="0"/>
            <a:t>Chi-square tests to examine the association between Genre and Sales Rank.</a:t>
          </a:r>
          <a:endParaRPr lang="en-US" sz="1100" kern="1200"/>
        </a:p>
      </dsp:txBody>
      <dsp:txXfrm>
        <a:off x="4298685" y="1308876"/>
        <a:ext cx="1634765" cy="653906"/>
      </dsp:txXfrm>
    </dsp:sp>
    <dsp:sp modelId="{3C807E3E-1AD5-48EC-B029-D33C91F04492}">
      <dsp:nvSpPr>
        <dsp:cNvPr id="0" name=""/>
        <dsp:cNvSpPr/>
      </dsp:nvSpPr>
      <dsp:spPr>
        <a:xfrm>
          <a:off x="6538314" y="1063"/>
          <a:ext cx="997207" cy="9972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B68F5-AAA1-45D2-9ABF-0D15628867BC}">
      <dsp:nvSpPr>
        <dsp:cNvPr id="0" name=""/>
        <dsp:cNvSpPr/>
      </dsp:nvSpPr>
      <dsp:spPr>
        <a:xfrm>
          <a:off x="6750833" y="213583"/>
          <a:ext cx="572167" cy="572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2420A-CDD6-4ECA-A449-EA78ED27C965}">
      <dsp:nvSpPr>
        <dsp:cNvPr id="0" name=""/>
        <dsp:cNvSpPr/>
      </dsp:nvSpPr>
      <dsp:spPr>
        <a:xfrm>
          <a:off x="6219534" y="130887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1" i="0" kern="1200" baseline="0"/>
            <a:t>Regression Analysis</a:t>
          </a:r>
          <a:r>
            <a:rPr lang="en-US" sz="1100" b="0" i="0" kern="1200" baseline="0"/>
            <a:t>:</a:t>
          </a:r>
          <a:endParaRPr lang="en-US" sz="1100" kern="1200"/>
        </a:p>
      </dsp:txBody>
      <dsp:txXfrm>
        <a:off x="6219534" y="1308876"/>
        <a:ext cx="1634765" cy="653906"/>
      </dsp:txXfrm>
    </dsp:sp>
    <dsp:sp modelId="{74ED01B3-4B17-42A4-9DDD-1B6D1661D578}">
      <dsp:nvSpPr>
        <dsp:cNvPr id="0" name=""/>
        <dsp:cNvSpPr/>
      </dsp:nvSpPr>
      <dsp:spPr>
        <a:xfrm>
          <a:off x="8459163" y="1063"/>
          <a:ext cx="997207" cy="99720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BBE9E-6585-4F71-A99D-54638CDA00B9}">
      <dsp:nvSpPr>
        <dsp:cNvPr id="0" name=""/>
        <dsp:cNvSpPr/>
      </dsp:nvSpPr>
      <dsp:spPr>
        <a:xfrm>
          <a:off x="8671683" y="213583"/>
          <a:ext cx="572167" cy="5721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366F70-C05C-45F8-B70B-6702A4B41EB7}">
      <dsp:nvSpPr>
        <dsp:cNvPr id="0" name=""/>
        <dsp:cNvSpPr/>
      </dsp:nvSpPr>
      <dsp:spPr>
        <a:xfrm>
          <a:off x="8140384" y="130887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0" i="0" kern="1200" baseline="0"/>
            <a:t>Linear regression to identify predictors of Sales Rank.</a:t>
          </a:r>
          <a:endParaRPr lang="en-US" sz="1100" kern="1200"/>
        </a:p>
      </dsp:txBody>
      <dsp:txXfrm>
        <a:off x="8140384" y="1308876"/>
        <a:ext cx="1634765" cy="653906"/>
      </dsp:txXfrm>
    </dsp:sp>
    <dsp:sp modelId="{6EA4E2C7-7CFB-46DB-992B-D67B5355CE63}">
      <dsp:nvSpPr>
        <dsp:cNvPr id="0" name=""/>
        <dsp:cNvSpPr/>
      </dsp:nvSpPr>
      <dsp:spPr>
        <a:xfrm>
          <a:off x="3657039" y="2371473"/>
          <a:ext cx="997207" cy="9972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C890B-B4CF-4026-B874-962259B34DAB}">
      <dsp:nvSpPr>
        <dsp:cNvPr id="0" name=""/>
        <dsp:cNvSpPr/>
      </dsp:nvSpPr>
      <dsp:spPr>
        <a:xfrm>
          <a:off x="3869559" y="2583993"/>
          <a:ext cx="572167" cy="5721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086DF5-36F1-45CB-91F5-15AC6FDCF448}">
      <dsp:nvSpPr>
        <dsp:cNvPr id="0" name=""/>
        <dsp:cNvSpPr/>
      </dsp:nvSpPr>
      <dsp:spPr>
        <a:xfrm>
          <a:off x="3338260" y="367928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1" i="0" kern="1200" baseline="0"/>
            <a:t>Clustering</a:t>
          </a:r>
          <a:r>
            <a:rPr lang="en-US" sz="1100" b="0" i="0" kern="1200" baseline="0"/>
            <a:t>:</a:t>
          </a:r>
          <a:endParaRPr lang="en-US" sz="1100" kern="1200"/>
        </a:p>
      </dsp:txBody>
      <dsp:txXfrm>
        <a:off x="3338260" y="3679286"/>
        <a:ext cx="1634765" cy="653906"/>
      </dsp:txXfrm>
    </dsp:sp>
    <dsp:sp modelId="{0A7C8942-79FC-4FFE-AD30-1B2CB95C74DF}">
      <dsp:nvSpPr>
        <dsp:cNvPr id="0" name=""/>
        <dsp:cNvSpPr/>
      </dsp:nvSpPr>
      <dsp:spPr>
        <a:xfrm>
          <a:off x="5577889" y="2371473"/>
          <a:ext cx="997207" cy="9972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81FA1-8748-4A5B-9207-5372B2F0459E}">
      <dsp:nvSpPr>
        <dsp:cNvPr id="0" name=""/>
        <dsp:cNvSpPr/>
      </dsp:nvSpPr>
      <dsp:spPr>
        <a:xfrm>
          <a:off x="5790408" y="2583993"/>
          <a:ext cx="572167" cy="5721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25427-0AA7-45EB-A2EB-06EB02865652}">
      <dsp:nvSpPr>
        <dsp:cNvPr id="0" name=""/>
        <dsp:cNvSpPr/>
      </dsp:nvSpPr>
      <dsp:spPr>
        <a:xfrm>
          <a:off x="5259109" y="3679286"/>
          <a:ext cx="1634765" cy="65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b="0" i="0" kern="1200" baseline="0"/>
            <a:t>K-means clustering to group books with similar characteristics.</a:t>
          </a:r>
          <a:endParaRPr lang="en-US" sz="1100" kern="1200"/>
        </a:p>
      </dsp:txBody>
      <dsp:txXfrm>
        <a:off x="5259109" y="3679286"/>
        <a:ext cx="1634765" cy="65390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xmlns="">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7/3/2024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9759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84265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84825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80231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2702611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2133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260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06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xmlns=""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xmlns=""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xmlns=""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xmlns=""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60725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xmlns=""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6752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xmlns=""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34129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xmlns=""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577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xmlns=""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xmlns=""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xmlns=""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xmlns=""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xmlns=""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76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xmlns=""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xmlns=""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48723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xmlns=""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xmlns=""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721158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xmlns=""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xmlns=""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40916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xmlns=""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xmlns=""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a:t>Click icon to add table</a:t>
            </a:r>
            <a:endParaRPr lang="en-US" dirty="0"/>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xmlns=""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xmlns=""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a:t>Click icon to add picture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3">
            <a:extLst>
              <a:ext uri="{FF2B5EF4-FFF2-40B4-BE49-F238E27FC236}">
                <a16:creationId xmlns:a16="http://schemas.microsoft.com/office/drawing/2014/main" id="{DC8EFA1B-F461-9423-0CC7-09D465F787CB}"/>
              </a:ext>
              <a:ext uri="{C183D7F6-B498-43B3-948B-1728B52AA6E4}">
                <adec:decorative xmlns:adec="http://schemas.microsoft.com/office/drawing/2017/decorative" xmlns=""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35BB6342-E78C-D7AF-1161-BB8AF4C7BDC0}"/>
              </a:ext>
              <a:ext uri="{C183D7F6-B498-43B3-948B-1728B52AA6E4}">
                <adec:decorative xmlns:adec="http://schemas.microsoft.com/office/drawing/2017/decorative" xmlns="" val="1"/>
              </a:ext>
            </a:extLst>
          </p:cNvPr>
          <p:cNvGrpSpPr/>
          <p:nvPr userDrawn="1"/>
        </p:nvGrpSpPr>
        <p:grpSpPr>
          <a:xfrm>
            <a:off x="6565081" y="805621"/>
            <a:ext cx="5052499" cy="5023238"/>
            <a:chOff x="5299423" y="778123"/>
            <a:chExt cx="5332638" cy="5301755"/>
          </a:xfrm>
        </p:grpSpPr>
        <p:grpSp>
          <p:nvGrpSpPr>
            <p:cNvPr id="9" name="Graphic 14">
              <a:extLst>
                <a:ext uri="{FF2B5EF4-FFF2-40B4-BE49-F238E27FC236}">
                  <a16:creationId xmlns:a16="http://schemas.microsoft.com/office/drawing/2014/main" id="{9698F3CC-3033-E9EE-24DD-58FE9F084BAD}"/>
                </a:ext>
              </a:extLst>
            </p:cNvPr>
            <p:cNvGrpSpPr/>
            <p:nvPr/>
          </p:nvGrpSpPr>
          <p:grpSpPr>
            <a:xfrm>
              <a:off x="5299423" y="778123"/>
              <a:ext cx="3472328" cy="4380719"/>
              <a:chOff x="5763865" y="1104733"/>
              <a:chExt cx="2672253" cy="3371338"/>
            </a:xfrm>
            <a:solidFill>
              <a:srgbClr val="EE2E61"/>
            </a:solidFill>
          </p:grpSpPr>
          <p:sp>
            <p:nvSpPr>
              <p:cNvPr id="37" name="Freeform 69">
                <a:extLst>
                  <a:ext uri="{FF2B5EF4-FFF2-40B4-BE49-F238E27FC236}">
                    <a16:creationId xmlns:a16="http://schemas.microsoft.com/office/drawing/2014/main" id="{100A7DFF-0AE9-9AA9-7988-3CA02BC5A711}"/>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8" name="Freeform 70">
                <a:extLst>
                  <a:ext uri="{FF2B5EF4-FFF2-40B4-BE49-F238E27FC236}">
                    <a16:creationId xmlns:a16="http://schemas.microsoft.com/office/drawing/2014/main" id="{CC78D094-DD89-57E4-B53D-6F73DB98E967}"/>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10" name="Freeform 9">
              <a:extLst>
                <a:ext uri="{FF2B5EF4-FFF2-40B4-BE49-F238E27FC236}">
                  <a16:creationId xmlns:a16="http://schemas.microsoft.com/office/drawing/2014/main" id="{28BFB26D-9024-D41A-E835-CE156F80444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1" name="Freeform 11">
              <a:extLst>
                <a:ext uri="{FF2B5EF4-FFF2-40B4-BE49-F238E27FC236}">
                  <a16:creationId xmlns:a16="http://schemas.microsoft.com/office/drawing/2014/main" id="{25BD12E7-F8C8-745B-66BF-B595B16C731F}"/>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2" name="Freeform 12">
              <a:extLst>
                <a:ext uri="{FF2B5EF4-FFF2-40B4-BE49-F238E27FC236}">
                  <a16:creationId xmlns:a16="http://schemas.microsoft.com/office/drawing/2014/main" id="{D680EB04-C3E5-15FD-4A3D-31956452F7CC}"/>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3" name="Freeform 13">
              <a:extLst>
                <a:ext uri="{FF2B5EF4-FFF2-40B4-BE49-F238E27FC236}">
                  <a16:creationId xmlns:a16="http://schemas.microsoft.com/office/drawing/2014/main" id="{07D00489-32B9-7C3C-CCDF-97D70BB056DD}"/>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4" name="Freeform 14">
              <a:extLst>
                <a:ext uri="{FF2B5EF4-FFF2-40B4-BE49-F238E27FC236}">
                  <a16:creationId xmlns:a16="http://schemas.microsoft.com/office/drawing/2014/main" id="{1B6765E7-323D-827A-FBA2-6850E1A7DCA2}"/>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7">
              <a:extLst>
                <a:ext uri="{FF2B5EF4-FFF2-40B4-BE49-F238E27FC236}">
                  <a16:creationId xmlns:a16="http://schemas.microsoft.com/office/drawing/2014/main" id="{15F7ADE3-E403-635A-5F6B-923C3ACB8BC8}"/>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8">
              <a:extLst>
                <a:ext uri="{FF2B5EF4-FFF2-40B4-BE49-F238E27FC236}">
                  <a16:creationId xmlns:a16="http://schemas.microsoft.com/office/drawing/2014/main" id="{C4244477-1F9B-EDC8-F8B0-18E73050D9F4}"/>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49">
              <a:extLst>
                <a:ext uri="{FF2B5EF4-FFF2-40B4-BE49-F238E27FC236}">
                  <a16:creationId xmlns:a16="http://schemas.microsoft.com/office/drawing/2014/main" id="{AFE65BB2-7489-89A8-39E6-74401FC16FA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0">
              <a:extLst>
                <a:ext uri="{FF2B5EF4-FFF2-40B4-BE49-F238E27FC236}">
                  <a16:creationId xmlns:a16="http://schemas.microsoft.com/office/drawing/2014/main" id="{0BA73A49-FA9E-5999-2C51-C780C879CAC0}"/>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1">
              <a:extLst>
                <a:ext uri="{FF2B5EF4-FFF2-40B4-BE49-F238E27FC236}">
                  <a16:creationId xmlns:a16="http://schemas.microsoft.com/office/drawing/2014/main" id="{B5FFFFDD-F586-0074-41FA-B6B371BDE382}"/>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2">
              <a:extLst>
                <a:ext uri="{FF2B5EF4-FFF2-40B4-BE49-F238E27FC236}">
                  <a16:creationId xmlns:a16="http://schemas.microsoft.com/office/drawing/2014/main" id="{1DFDA088-C130-21DB-C489-932A761E44CD}"/>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3">
              <a:extLst>
                <a:ext uri="{FF2B5EF4-FFF2-40B4-BE49-F238E27FC236}">
                  <a16:creationId xmlns:a16="http://schemas.microsoft.com/office/drawing/2014/main" id="{AA579BE7-3A7C-DBDA-C443-431A41AEDF83}"/>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4">
              <a:extLst>
                <a:ext uri="{FF2B5EF4-FFF2-40B4-BE49-F238E27FC236}">
                  <a16:creationId xmlns:a16="http://schemas.microsoft.com/office/drawing/2014/main" id="{7E4C3EF5-13E3-518B-DE5A-68B123EFA997}"/>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5">
              <a:extLst>
                <a:ext uri="{FF2B5EF4-FFF2-40B4-BE49-F238E27FC236}">
                  <a16:creationId xmlns:a16="http://schemas.microsoft.com/office/drawing/2014/main" id="{7F2D5A4A-4F80-9121-1BAF-884A1E100CB2}"/>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6">
              <a:extLst>
                <a:ext uri="{FF2B5EF4-FFF2-40B4-BE49-F238E27FC236}">
                  <a16:creationId xmlns:a16="http://schemas.microsoft.com/office/drawing/2014/main" id="{3C79CF78-D542-F0B4-35D1-778A21D6EB6A}"/>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5" name="Freeform 57">
              <a:extLst>
                <a:ext uri="{FF2B5EF4-FFF2-40B4-BE49-F238E27FC236}">
                  <a16:creationId xmlns:a16="http://schemas.microsoft.com/office/drawing/2014/main" id="{8178836B-56CE-02E0-85DC-76B510EE2AB5}"/>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6" name="Freeform 58">
              <a:extLst>
                <a:ext uri="{FF2B5EF4-FFF2-40B4-BE49-F238E27FC236}">
                  <a16:creationId xmlns:a16="http://schemas.microsoft.com/office/drawing/2014/main" id="{EAD2B3B7-300D-5C4D-F348-86E2B4D76A4C}"/>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7" name="Graphic 14">
              <a:extLst>
                <a:ext uri="{FF2B5EF4-FFF2-40B4-BE49-F238E27FC236}">
                  <a16:creationId xmlns:a16="http://schemas.microsoft.com/office/drawing/2014/main" id="{E18B30C2-2DD6-5935-8821-74890CB8799A}"/>
                </a:ext>
              </a:extLst>
            </p:cNvPr>
            <p:cNvGrpSpPr/>
            <p:nvPr/>
          </p:nvGrpSpPr>
          <p:grpSpPr>
            <a:xfrm>
              <a:off x="8278243" y="1954091"/>
              <a:ext cx="483821" cy="380823"/>
              <a:chOff x="8056322" y="2009741"/>
              <a:chExt cx="372342" cy="293076"/>
            </a:xfrm>
            <a:noFill/>
          </p:grpSpPr>
          <p:sp>
            <p:nvSpPr>
              <p:cNvPr id="35" name="Freeform 67">
                <a:extLst>
                  <a:ext uri="{FF2B5EF4-FFF2-40B4-BE49-F238E27FC236}">
                    <a16:creationId xmlns:a16="http://schemas.microsoft.com/office/drawing/2014/main" id="{7F0FFEED-0DE7-72ED-11C0-CE5D754FBE23}"/>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6" name="Freeform 68">
                <a:extLst>
                  <a:ext uri="{FF2B5EF4-FFF2-40B4-BE49-F238E27FC236}">
                    <a16:creationId xmlns:a16="http://schemas.microsoft.com/office/drawing/2014/main" id="{980D6F20-38AA-F543-7BE5-9F4202159AF6}"/>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8" name="Freeform 60">
              <a:extLst>
                <a:ext uri="{FF2B5EF4-FFF2-40B4-BE49-F238E27FC236}">
                  <a16:creationId xmlns:a16="http://schemas.microsoft.com/office/drawing/2014/main" id="{79CA9B8A-1102-4670-F994-9E41DF1EB9B3}"/>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1">
              <a:extLst>
                <a:ext uri="{FF2B5EF4-FFF2-40B4-BE49-F238E27FC236}">
                  <a16:creationId xmlns:a16="http://schemas.microsoft.com/office/drawing/2014/main" id="{A4F416C7-9552-E470-98DF-C0A685601B8C}"/>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2">
              <a:extLst>
                <a:ext uri="{FF2B5EF4-FFF2-40B4-BE49-F238E27FC236}">
                  <a16:creationId xmlns:a16="http://schemas.microsoft.com/office/drawing/2014/main" id="{4F55E181-E2CB-9430-291D-5A58C8E9062A}"/>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1" name="Freeform 63">
              <a:extLst>
                <a:ext uri="{FF2B5EF4-FFF2-40B4-BE49-F238E27FC236}">
                  <a16:creationId xmlns:a16="http://schemas.microsoft.com/office/drawing/2014/main" id="{3D252829-3231-653E-ADCB-E30C93CDBA97}"/>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2" name="Freeform 64">
              <a:extLst>
                <a:ext uri="{FF2B5EF4-FFF2-40B4-BE49-F238E27FC236}">
                  <a16:creationId xmlns:a16="http://schemas.microsoft.com/office/drawing/2014/main" id="{EC511A80-7785-B6C9-E99E-484931F5A80A}"/>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3" name="Freeform 65">
              <a:extLst>
                <a:ext uri="{FF2B5EF4-FFF2-40B4-BE49-F238E27FC236}">
                  <a16:creationId xmlns:a16="http://schemas.microsoft.com/office/drawing/2014/main" id="{59FB1BA9-F829-1FAC-0DDC-AAA24BB30EE5}"/>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4" name="Freeform 66">
              <a:extLst>
                <a:ext uri="{FF2B5EF4-FFF2-40B4-BE49-F238E27FC236}">
                  <a16:creationId xmlns:a16="http://schemas.microsoft.com/office/drawing/2014/main" id="{011D2F52-569D-1B0E-3416-B06ED7537963}"/>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73203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690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7/3/2024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6293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69570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0900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569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94966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6340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653" r:id="rId19"/>
    <p:sldLayoutId id="2147483665" r:id="rId20"/>
    <p:sldLayoutId id="2147483681" r:id="rId21"/>
    <p:sldLayoutId id="2147483660" r:id="rId2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7720781" y="1320127"/>
            <a:ext cx="3633019" cy="3049920"/>
          </a:xfrm>
        </p:spPr>
        <p:txBody>
          <a:bodyPr vert="horz" lIns="91440" tIns="45720" rIns="91440" bIns="45720" rtlCol="0" anchor="t" anchorCtr="0">
            <a:normAutofit/>
          </a:bodyPr>
          <a:lstStyle/>
          <a:p>
            <a:r>
              <a:rPr lang="en-US" sz="3600" kern="1200">
                <a:solidFill>
                  <a:schemeClr val="tx1"/>
                </a:solidFill>
                <a:latin typeface="+mj-lt"/>
                <a:ea typeface="+mj-ea"/>
                <a:cs typeface="+mj-cs"/>
              </a:rPr>
              <a:t>Amazon Bestselling Books Analysis Model</a:t>
            </a:r>
          </a:p>
        </p:txBody>
      </p:sp>
      <p:grpSp>
        <p:nvGrpSpPr>
          <p:cNvPr id="37" name="Group 36">
            <a:extLst>
              <a:ext uri="{FF2B5EF4-FFF2-40B4-BE49-F238E27FC236}">
                <a16:creationId xmlns:a16="http://schemas.microsoft.com/office/drawing/2014/main" id="{7E0FE442-FDE7-03A0-48D0-17C4325DB29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8" name="Rectangle 37">
              <a:extLst>
                <a:ext uri="{FF2B5EF4-FFF2-40B4-BE49-F238E27FC236}">
                  <a16:creationId xmlns:a16="http://schemas.microsoft.com/office/drawing/2014/main" id="{45A187A5-6081-1B66-F1E9-CB90253CCB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122D013-AC81-41D9-9EAC-40AF25940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25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A62E7-47BC-47D4-CEF6-FCB5CA0D01F2}"/>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400">
                <a:solidFill>
                  <a:schemeClr val="tx1"/>
                </a:solidFill>
              </a:rPr>
              <a:t>Key Findings</a:t>
            </a:r>
          </a:p>
        </p:txBody>
      </p:sp>
      <p:pic>
        <p:nvPicPr>
          <p:cNvPr id="14" name="Picture Placeholder 13" descr="A person writing on a glass board">
            <a:extLst>
              <a:ext uri="{FF2B5EF4-FFF2-40B4-BE49-F238E27FC236}">
                <a16:creationId xmlns:a16="http://schemas.microsoft.com/office/drawing/2014/main" id="{95FE2A4D-79FB-FE0F-67B2-843B812915CC}"/>
              </a:ext>
            </a:extLst>
          </p:cNvPr>
          <p:cNvPicPr>
            <a:picLocks noGrp="1" noChangeAspect="1"/>
          </p:cNvPicPr>
          <p:nvPr>
            <p:ph type="pic" sz="quarter" idx="13"/>
          </p:nvPr>
        </p:nvPicPr>
        <p:blipFill rotWithShape="1">
          <a:blip r:embed="rId3"/>
          <a:srcRect l="1081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Rectangle 1">
            <a:extLst>
              <a:ext uri="{FF2B5EF4-FFF2-40B4-BE49-F238E27FC236}">
                <a16:creationId xmlns:a16="http://schemas.microsoft.com/office/drawing/2014/main" id="{E0D9AF12-838D-BC2A-B230-894BE4E4A81A}"/>
              </a:ext>
            </a:extLst>
          </p:cNvPr>
          <p:cNvSpPr>
            <a:spLocks noGrp="1" noChangeArrowheads="1"/>
          </p:cNvSpPr>
          <p:nvPr>
            <p:ph idx="1"/>
          </p:nvPr>
        </p:nvSpPr>
        <p:spPr bwMode="auto">
          <a:xfrm>
            <a:off x="6513788" y="2333297"/>
            <a:ext cx="484001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solidFill>
                  <a:schemeClr val="tx1"/>
                </a:solidFill>
                <a:effectLst/>
              </a:rPr>
              <a:t>Genre Analysis</a:t>
            </a:r>
            <a:r>
              <a:rPr kumimoji="0" lang="en-US" altLang="en-US" sz="1900" b="0" i="0" u="none" strike="noStrike" cap="none" normalizeH="0" baseline="0">
                <a:ln>
                  <a:noFill/>
                </a:ln>
                <a:solidFill>
                  <a:schemeClr val="tx1"/>
                </a:solidFill>
                <a:effectLst/>
              </a:rPr>
              <a:t>: Fiction and Non-Fiction have similar average Sales Ranks (T-test results).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solidFill>
                  <a:schemeClr val="tx1"/>
                </a:solidFill>
                <a:effectLst/>
              </a:rPr>
              <a:t>Genre vs. Sales Rank</a:t>
            </a:r>
            <a:r>
              <a:rPr kumimoji="0" lang="en-US" altLang="en-US" sz="1900" b="0" i="0" u="none" strike="noStrike" cap="none" normalizeH="0" baseline="0">
                <a:ln>
                  <a:noFill/>
                </a:ln>
                <a:solidFill>
                  <a:schemeClr val="tx1"/>
                </a:solidFill>
                <a:effectLst/>
              </a:rPr>
              <a:t>: No significant association between Genre and top sales ranks (Chi-square test results).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solidFill>
                  <a:schemeClr val="tx1"/>
                </a:solidFill>
                <a:effectLst/>
              </a:rPr>
              <a:t>Price vs. Ratings</a:t>
            </a:r>
            <a:r>
              <a:rPr kumimoji="0" lang="en-US" altLang="en-US" sz="1900" b="0" i="0" u="none" strike="noStrike" cap="none" normalizeH="0" baseline="0">
                <a:ln>
                  <a:noFill/>
                </a:ln>
                <a:solidFill>
                  <a:schemeClr val="tx1"/>
                </a:solidFill>
                <a:effectLst/>
              </a:rPr>
              <a:t>: Scatter plot indicates no strong linear relationship.</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solidFill>
                  <a:schemeClr val="tx1"/>
                </a:solidFill>
                <a:effectLst/>
              </a:rPr>
              <a:t>Trends Over Time</a:t>
            </a:r>
            <a:r>
              <a:rPr kumimoji="0" lang="en-US" altLang="en-US" sz="1900" b="0" i="0" u="none" strike="noStrike" cap="none" normalizeH="0" baseline="0">
                <a:ln>
                  <a:noFill/>
                </a:ln>
                <a:solidFill>
                  <a:schemeClr val="tx1"/>
                </a:solidFill>
                <a:effectLst/>
              </a:rPr>
              <a:t>: Number of bestselling books increased over the years, and average ratings remained fairly stable.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solidFill>
                  <a:schemeClr val="tx1"/>
                </a:solidFill>
                <a:effectLst/>
              </a:rPr>
              <a:t>Correlation Analysis</a:t>
            </a:r>
            <a:r>
              <a:rPr kumimoji="0" lang="en-US" altLang="en-US" sz="1900" b="0" i="0" u="none" strike="noStrike" cap="none" normalizeH="0" baseline="0">
                <a:ln>
                  <a:noFill/>
                </a:ln>
                <a:solidFill>
                  <a:schemeClr val="tx1"/>
                </a:solidFill>
                <a:effectLst/>
              </a:rPr>
              <a:t>: Weak correlations between Sales Rank and other numerical features. </a:t>
            </a:r>
          </a:p>
        </p:txBody>
      </p:sp>
      <p:sp>
        <p:nvSpPr>
          <p:cNvPr id="12" name="Freeform 28">
            <a:extLst>
              <a:ext uri="{FF2B5EF4-FFF2-40B4-BE49-F238E27FC236}">
                <a16:creationId xmlns:a16="http://schemas.microsoft.com/office/drawing/2014/main" id="{77C0C7E0-C272-B87D-18E1-29F7ED23A6C1}"/>
              </a:ext>
              <a:ext uri="{C183D7F6-B498-43B3-948B-1728B52AA6E4}">
                <adec:decorative xmlns:adec="http://schemas.microsoft.com/office/drawing/2017/decorative" xmlns="" val="1"/>
              </a:ext>
            </a:extLst>
          </p:cNvPr>
          <p:cNvSpPr/>
          <p:nvPr/>
        </p:nvSpPr>
        <p:spPr>
          <a:xfrm>
            <a:off x="6692709" y="106524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
        <p:nvSpPr>
          <p:cNvPr id="13" name="Freeform 28">
            <a:extLst>
              <a:ext uri="{FF2B5EF4-FFF2-40B4-BE49-F238E27FC236}">
                <a16:creationId xmlns:a16="http://schemas.microsoft.com/office/drawing/2014/main" id="{7DF5E463-364A-45B2-E41C-E0D4790F0333}"/>
              </a:ext>
              <a:ext uri="{C183D7F6-B498-43B3-948B-1728B52AA6E4}">
                <adec:decorative xmlns:adec="http://schemas.microsoft.com/office/drawing/2017/decorative" xmlns="" val="1"/>
              </a:ext>
            </a:extLst>
          </p:cNvPr>
          <p:cNvSpPr/>
          <p:nvPr/>
        </p:nvSpPr>
        <p:spPr>
          <a:xfrm flipH="1">
            <a:off x="10225126" y="516348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Tree>
    <p:extLst>
      <p:ext uri="{BB962C8B-B14F-4D97-AF65-F5344CB8AC3E}">
        <p14:creationId xmlns:p14="http://schemas.microsoft.com/office/powerpoint/2010/main" val="34173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 name="Rectangle 102">
            <a:extLst>
              <a:ext uri="{FF2B5EF4-FFF2-40B4-BE49-F238E27FC236}">
                <a16:creationId xmlns:a16="http://schemas.microsoft.com/office/drawing/2014/main"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Rectangle 103">
            <a:extLst>
              <a:ext uri="{FF2B5EF4-FFF2-40B4-BE49-F238E27FC236}">
                <a16:creationId xmlns:a16="http://schemas.microsoft.com/office/drawing/2014/main" id="{C728E080-9EDE-496F-8121-7480CF4F33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62CA9-6196-5387-3C33-C1D5DCFCB408}"/>
              </a:ext>
            </a:extLst>
          </p:cNvPr>
          <p:cNvSpPr>
            <a:spLocks noGrp="1"/>
          </p:cNvSpPr>
          <p:nvPr>
            <p:ph type="title"/>
          </p:nvPr>
        </p:nvSpPr>
        <p:spPr>
          <a:xfrm>
            <a:off x="422900" y="540167"/>
            <a:ext cx="5370576" cy="2135867"/>
          </a:xfrm>
        </p:spPr>
        <p:txBody>
          <a:bodyPr vert="horz" lIns="91440" tIns="45720" rIns="91440" bIns="45720" rtlCol="0" anchor="b">
            <a:normAutofit/>
          </a:bodyPr>
          <a:lstStyle/>
          <a:p>
            <a:r>
              <a:rPr lang="en-US" sz="4800" kern="1200">
                <a:solidFill>
                  <a:schemeClr val="tx1"/>
                </a:solidFill>
                <a:latin typeface="+mj-lt"/>
                <a:ea typeface="+mj-ea"/>
                <a:cs typeface="+mj-cs"/>
              </a:rPr>
              <a:t>Insights and Recommendations</a:t>
            </a:r>
          </a:p>
        </p:txBody>
      </p:sp>
      <p:sp>
        <p:nvSpPr>
          <p:cNvPr id="5" name="Rectangle 1">
            <a:extLst>
              <a:ext uri="{FF2B5EF4-FFF2-40B4-BE49-F238E27FC236}">
                <a16:creationId xmlns:a16="http://schemas.microsoft.com/office/drawing/2014/main" id="{2E888596-2B8C-3652-FBFD-F09AB1EA3029}"/>
              </a:ext>
            </a:extLst>
          </p:cNvPr>
          <p:cNvSpPr>
            <a:spLocks noGrp="1" noChangeArrowheads="1"/>
          </p:cNvSpPr>
          <p:nvPr>
            <p:ph idx="1"/>
          </p:nvPr>
        </p:nvSpPr>
        <p:spPr bwMode="auto">
          <a:xfrm>
            <a:off x="422900" y="2880452"/>
            <a:ext cx="5370576" cy="30954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Pricing Strategy</a:t>
            </a:r>
            <a:r>
              <a:rPr kumimoji="0" lang="en-US" altLang="en-US" sz="1800" b="0" i="0" u="none" strike="noStrike" cap="none" normalizeH="0" baseline="0">
                <a:ln>
                  <a:noFill/>
                </a:ln>
                <a:solidFill>
                  <a:schemeClr val="tx1"/>
                </a:solidFill>
                <a:effectLst/>
              </a:rPr>
              <a:t>: Since Price and Ratings do not show a strong relationship, pricing strategies might focus on market positioning rather than perceived value.</a:t>
            </a:r>
          </a:p>
          <a:p>
            <a:pPr marL="0" marR="0" lvl="0" indent="-228600" fontAlgn="base">
              <a:spcBef>
                <a:spcPct val="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Genre Preferences</a:t>
            </a:r>
            <a:r>
              <a:rPr kumimoji="0" lang="en-US" altLang="en-US" sz="1800" b="0" i="0" u="none" strike="noStrike" cap="none" normalizeH="0" baseline="0">
                <a:ln>
                  <a:noFill/>
                </a:ln>
                <a:solidFill>
                  <a:schemeClr val="tx1"/>
                </a:solidFill>
                <a:effectLst/>
              </a:rPr>
              <a:t>: No significant difference in Sales Rank across genres suggests diversity in reader preferences.</a:t>
            </a:r>
          </a:p>
          <a:p>
            <a:pPr marL="0" marR="0" lvl="0" indent="-228600" fontAlgn="base">
              <a:spcBef>
                <a:spcPct val="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Marketing Focus</a:t>
            </a:r>
            <a:r>
              <a:rPr kumimoji="0" lang="en-US" altLang="en-US" sz="1800" b="0" i="0" u="none" strike="noStrike" cap="none" normalizeH="0" baseline="0">
                <a:ln>
                  <a:noFill/>
                </a:ln>
                <a:solidFill>
                  <a:schemeClr val="tx1"/>
                </a:solidFill>
                <a:effectLst/>
              </a:rPr>
              <a:t>: Focus on factors other than Genre and Price to drive sales, such as promotions and book cover designs. </a:t>
            </a:r>
          </a:p>
        </p:txBody>
      </p:sp>
      <p:sp>
        <p:nvSpPr>
          <p:cNvPr id="105" name="Rectangle 104">
            <a:extLst>
              <a:ext uri="{FF2B5EF4-FFF2-40B4-BE49-F238E27FC236}">
                <a16:creationId xmlns:a16="http://schemas.microsoft.com/office/drawing/2014/main" id="{0888C27D-5B01-459C-AD27-511C9689F4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3318" y="711249"/>
            <a:ext cx="826382" cy="544068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06" name="Straight Connector 105">
            <a:extLst>
              <a:ext uri="{FF2B5EF4-FFF2-40B4-BE49-F238E27FC236}">
                <a16:creationId xmlns:a16="http://schemas.microsoft.com/office/drawing/2014/main" id="{F085D7B9-E066-4923-8CB7-294BF306296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93175AC-7EC8-4358-95B4-536D65F8561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70" name="Graphic 68">
            <a:extLst>
              <a:ext uri="{FF2B5EF4-FFF2-40B4-BE49-F238E27FC236}">
                <a16:creationId xmlns:a16="http://schemas.microsoft.com/office/drawing/2014/main" id="{35460CC3-B124-6249-8306-E60DD994DBA8}"/>
              </a:ext>
              <a:ext uri="{C183D7F6-B498-43B3-948B-1728B52AA6E4}">
                <adec:decorative xmlns:adec="http://schemas.microsoft.com/office/drawing/2017/decorative" xmlns="" val="1"/>
              </a:ext>
            </a:extLst>
          </p:cNvPr>
          <p:cNvGrpSpPr/>
          <p:nvPr/>
        </p:nvGrpSpPr>
        <p:grpSpPr>
          <a:xfrm>
            <a:off x="7220449" y="1790784"/>
            <a:ext cx="4145545" cy="4361145"/>
            <a:chOff x="5149463" y="1768223"/>
            <a:chExt cx="1944442" cy="2045567"/>
          </a:xfrm>
          <a:solidFill>
            <a:srgbClr val="EE2E61"/>
          </a:solidFill>
        </p:grpSpPr>
        <p:sp>
          <p:nvSpPr>
            <p:cNvPr id="71" name="Freeform 70">
              <a:extLst>
                <a:ext uri="{FF2B5EF4-FFF2-40B4-BE49-F238E27FC236}">
                  <a16:creationId xmlns:a16="http://schemas.microsoft.com/office/drawing/2014/main" id="{4F3AC86B-439F-7047-69B1-7846191E9F97}"/>
                </a:ext>
              </a:extLst>
            </p:cNvPr>
            <p:cNvSpPr/>
            <p:nvPr/>
          </p:nvSpPr>
          <p:spPr>
            <a:xfrm>
              <a:off x="6215862" y="2741428"/>
              <a:ext cx="693886" cy="1072362"/>
            </a:xfrm>
            <a:custGeom>
              <a:avLst/>
              <a:gdLst>
                <a:gd name="connsiteX0" fmla="*/ 692541 w 693886"/>
                <a:gd name="connsiteY0" fmla="*/ 16801 h 1072362"/>
                <a:gd name="connsiteX1" fmla="*/ 693492 w 693886"/>
                <a:gd name="connsiteY1" fmla="*/ 11100 h 1072362"/>
                <a:gd name="connsiteX2" fmla="*/ 685882 w 693886"/>
                <a:gd name="connsiteY2" fmla="*/ 1599 h 1072362"/>
                <a:gd name="connsiteX3" fmla="*/ 670661 w 693886"/>
                <a:gd name="connsiteY3" fmla="*/ 4449 h 1072362"/>
                <a:gd name="connsiteX4" fmla="*/ 669710 w 693886"/>
                <a:gd name="connsiteY4" fmla="*/ 5399 h 1072362"/>
                <a:gd name="connsiteX5" fmla="*/ 486111 w 693886"/>
                <a:gd name="connsiteY5" fmla="*/ 142214 h 1072362"/>
                <a:gd name="connsiteX6" fmla="*/ 415715 w 693886"/>
                <a:gd name="connsiteY6" fmla="*/ 114661 h 1072362"/>
                <a:gd name="connsiteX7" fmla="*/ 410007 w 693886"/>
                <a:gd name="connsiteY7" fmla="*/ 113711 h 1072362"/>
                <a:gd name="connsiteX8" fmla="*/ 400494 w 693886"/>
                <a:gd name="connsiteY8" fmla="*/ 121312 h 1072362"/>
                <a:gd name="connsiteX9" fmla="*/ 399543 w 693886"/>
                <a:gd name="connsiteY9" fmla="*/ 127012 h 1072362"/>
                <a:gd name="connsiteX10" fmla="*/ 407153 w 693886"/>
                <a:gd name="connsiteY10" fmla="*/ 137463 h 1072362"/>
                <a:gd name="connsiteX11" fmla="*/ 408105 w 693886"/>
                <a:gd name="connsiteY11" fmla="*/ 137463 h 1072362"/>
                <a:gd name="connsiteX12" fmla="*/ 410958 w 693886"/>
                <a:gd name="connsiteY12" fmla="*/ 137463 h 1072362"/>
                <a:gd name="connsiteX13" fmla="*/ 546993 w 693886"/>
                <a:gd name="connsiteY13" fmla="*/ 236274 h 1072362"/>
                <a:gd name="connsiteX14" fmla="*/ 571727 w 693886"/>
                <a:gd name="connsiteY14" fmla="*/ 399691 h 1072362"/>
                <a:gd name="connsiteX15" fmla="*/ 471841 w 693886"/>
                <a:gd name="connsiteY15" fmla="*/ 538406 h 1072362"/>
                <a:gd name="connsiteX16" fmla="*/ 312024 w 693886"/>
                <a:gd name="connsiteY16" fmla="*/ 561208 h 1072362"/>
                <a:gd name="connsiteX17" fmla="*/ 245433 w 693886"/>
                <a:gd name="connsiteY17" fmla="*/ 531755 h 1072362"/>
                <a:gd name="connsiteX18" fmla="*/ 236872 w 693886"/>
                <a:gd name="connsiteY18" fmla="*/ 530805 h 1072362"/>
                <a:gd name="connsiteX19" fmla="*/ 229261 w 693886"/>
                <a:gd name="connsiteY19" fmla="*/ 534606 h 1072362"/>
                <a:gd name="connsiteX20" fmla="*/ 231164 w 693886"/>
                <a:gd name="connsiteY20" fmla="*/ 546007 h 1072362"/>
                <a:gd name="connsiteX21" fmla="*/ 232115 w 693886"/>
                <a:gd name="connsiteY21" fmla="*/ 546957 h 1072362"/>
                <a:gd name="connsiteX22" fmla="*/ 233067 w 693886"/>
                <a:gd name="connsiteY22" fmla="*/ 547907 h 1072362"/>
                <a:gd name="connsiteX23" fmla="*/ 323440 w 693886"/>
                <a:gd name="connsiteY23" fmla="*/ 584011 h 1072362"/>
                <a:gd name="connsiteX24" fmla="*/ 0 w 693886"/>
                <a:gd name="connsiteY24" fmla="*/ 1072363 h 1072362"/>
                <a:gd name="connsiteX25" fmla="*/ 23782 w 693886"/>
                <a:gd name="connsiteY25" fmla="*/ 1072363 h 1072362"/>
                <a:gd name="connsiteX26" fmla="*/ 383371 w 693886"/>
                <a:gd name="connsiteY26" fmla="*/ 595412 h 1072362"/>
                <a:gd name="connsiteX27" fmla="*/ 384322 w 693886"/>
                <a:gd name="connsiteY27" fmla="*/ 595412 h 1072362"/>
                <a:gd name="connsiteX28" fmla="*/ 387176 w 693886"/>
                <a:gd name="connsiteY28" fmla="*/ 592562 h 1072362"/>
                <a:gd name="connsiteX29" fmla="*/ 408105 w 693886"/>
                <a:gd name="connsiteY29" fmla="*/ 589711 h 1072362"/>
                <a:gd name="connsiteX30" fmla="*/ 605022 w 693886"/>
                <a:gd name="connsiteY30" fmla="*/ 312282 h 1072362"/>
                <a:gd name="connsiteX31" fmla="*/ 517503 w 693886"/>
                <a:gd name="connsiteY31" fmla="*/ 165016 h 1072362"/>
                <a:gd name="connsiteX32" fmla="*/ 692541 w 693886"/>
                <a:gd name="connsiteY32" fmla="*/ 16801 h 107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3886" h="1072362">
                  <a:moveTo>
                    <a:pt x="692541" y="16801"/>
                  </a:moveTo>
                  <a:cubicBezTo>
                    <a:pt x="693492" y="14900"/>
                    <a:pt x="694444" y="13000"/>
                    <a:pt x="693492" y="11100"/>
                  </a:cubicBezTo>
                  <a:cubicBezTo>
                    <a:pt x="692541" y="7300"/>
                    <a:pt x="689687" y="3499"/>
                    <a:pt x="685882" y="1599"/>
                  </a:cubicBezTo>
                  <a:cubicBezTo>
                    <a:pt x="682077" y="-2201"/>
                    <a:pt x="673515" y="1599"/>
                    <a:pt x="670661" y="4449"/>
                  </a:cubicBezTo>
                  <a:lnTo>
                    <a:pt x="669710" y="5399"/>
                  </a:lnTo>
                  <a:cubicBezTo>
                    <a:pt x="639269" y="83308"/>
                    <a:pt x="566970" y="136513"/>
                    <a:pt x="486111" y="142214"/>
                  </a:cubicBezTo>
                  <a:cubicBezTo>
                    <a:pt x="468036" y="131763"/>
                    <a:pt x="442351" y="118461"/>
                    <a:pt x="415715" y="114661"/>
                  </a:cubicBezTo>
                  <a:cubicBezTo>
                    <a:pt x="414764" y="113711"/>
                    <a:pt x="412861" y="112761"/>
                    <a:pt x="410007" y="113711"/>
                  </a:cubicBezTo>
                  <a:cubicBezTo>
                    <a:pt x="406202" y="114661"/>
                    <a:pt x="402397" y="117511"/>
                    <a:pt x="400494" y="121312"/>
                  </a:cubicBezTo>
                  <a:cubicBezTo>
                    <a:pt x="399543" y="123212"/>
                    <a:pt x="398592" y="125112"/>
                    <a:pt x="399543" y="127012"/>
                  </a:cubicBezTo>
                  <a:cubicBezTo>
                    <a:pt x="400494" y="130813"/>
                    <a:pt x="403348" y="134613"/>
                    <a:pt x="407153" y="137463"/>
                  </a:cubicBezTo>
                  <a:lnTo>
                    <a:pt x="408105" y="137463"/>
                  </a:lnTo>
                  <a:lnTo>
                    <a:pt x="410958" y="137463"/>
                  </a:lnTo>
                  <a:cubicBezTo>
                    <a:pt x="468036" y="150765"/>
                    <a:pt x="516552" y="185919"/>
                    <a:pt x="546993" y="236274"/>
                  </a:cubicBezTo>
                  <a:cubicBezTo>
                    <a:pt x="577435" y="285679"/>
                    <a:pt x="585996" y="344585"/>
                    <a:pt x="571727" y="399691"/>
                  </a:cubicBezTo>
                  <a:cubicBezTo>
                    <a:pt x="558409" y="458597"/>
                    <a:pt x="522260" y="508003"/>
                    <a:pt x="471841" y="538406"/>
                  </a:cubicBezTo>
                  <a:cubicBezTo>
                    <a:pt x="423325" y="567859"/>
                    <a:pt x="366248" y="575460"/>
                    <a:pt x="312024" y="561208"/>
                  </a:cubicBezTo>
                  <a:cubicBezTo>
                    <a:pt x="284436" y="554558"/>
                    <a:pt x="262557" y="545057"/>
                    <a:pt x="245433" y="531755"/>
                  </a:cubicBezTo>
                  <a:cubicBezTo>
                    <a:pt x="243531" y="529855"/>
                    <a:pt x="240677" y="528905"/>
                    <a:pt x="236872" y="530805"/>
                  </a:cubicBezTo>
                  <a:cubicBezTo>
                    <a:pt x="234018" y="531755"/>
                    <a:pt x="231164" y="533655"/>
                    <a:pt x="229261" y="534606"/>
                  </a:cubicBezTo>
                  <a:cubicBezTo>
                    <a:pt x="225456" y="538406"/>
                    <a:pt x="228310" y="543157"/>
                    <a:pt x="231164" y="546007"/>
                  </a:cubicBezTo>
                  <a:lnTo>
                    <a:pt x="232115" y="546957"/>
                  </a:lnTo>
                  <a:lnTo>
                    <a:pt x="233067" y="547907"/>
                  </a:lnTo>
                  <a:cubicBezTo>
                    <a:pt x="257800" y="562159"/>
                    <a:pt x="289193" y="579260"/>
                    <a:pt x="323440" y="584011"/>
                  </a:cubicBezTo>
                  <a:cubicBezTo>
                    <a:pt x="173135" y="653368"/>
                    <a:pt x="67542" y="812985"/>
                    <a:pt x="0" y="1072363"/>
                  </a:cubicBezTo>
                  <a:lnTo>
                    <a:pt x="23782" y="1072363"/>
                  </a:lnTo>
                  <a:cubicBezTo>
                    <a:pt x="96080" y="799684"/>
                    <a:pt x="214041" y="642917"/>
                    <a:pt x="383371" y="595412"/>
                  </a:cubicBezTo>
                  <a:lnTo>
                    <a:pt x="384322" y="595412"/>
                  </a:lnTo>
                  <a:lnTo>
                    <a:pt x="387176" y="592562"/>
                  </a:lnTo>
                  <a:cubicBezTo>
                    <a:pt x="392884" y="592562"/>
                    <a:pt x="402397" y="592562"/>
                    <a:pt x="408105" y="589711"/>
                  </a:cubicBezTo>
                  <a:cubicBezTo>
                    <a:pt x="538432" y="566909"/>
                    <a:pt x="626902" y="443396"/>
                    <a:pt x="605022" y="312282"/>
                  </a:cubicBezTo>
                  <a:cubicBezTo>
                    <a:pt x="590753" y="254326"/>
                    <a:pt x="559360" y="200170"/>
                    <a:pt x="517503" y="165016"/>
                  </a:cubicBezTo>
                  <a:cubicBezTo>
                    <a:pt x="595509" y="148865"/>
                    <a:pt x="663051" y="91859"/>
                    <a:pt x="692541" y="16801"/>
                  </a:cubicBezTo>
                  <a:close/>
                </a:path>
              </a:pathLst>
            </a:custGeom>
            <a:solidFill>
              <a:srgbClr val="EE2E61"/>
            </a:solidFill>
            <a:ln w="9489"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620CE74-3B05-04C1-10B8-831278FA7FD3}"/>
                </a:ext>
              </a:extLst>
            </p:cNvPr>
            <p:cNvSpPr/>
            <p:nvPr/>
          </p:nvSpPr>
          <p:spPr>
            <a:xfrm>
              <a:off x="5504150" y="3040277"/>
              <a:ext cx="225602" cy="488483"/>
            </a:xfrm>
            <a:custGeom>
              <a:avLst/>
              <a:gdLst>
                <a:gd name="connsiteX0" fmla="*/ 20123 w 225602"/>
                <a:gd name="connsiteY0" fmla="*/ 400124 h 488483"/>
                <a:gd name="connsiteX1" fmla="*/ 8707 w 225602"/>
                <a:gd name="connsiteY1" fmla="*/ 390623 h 488483"/>
                <a:gd name="connsiteX2" fmla="*/ 146 w 225602"/>
                <a:gd name="connsiteY2" fmla="*/ 402974 h 488483"/>
                <a:gd name="connsiteX3" fmla="*/ 19172 w 225602"/>
                <a:gd name="connsiteY3" fmla="*/ 478982 h 488483"/>
                <a:gd name="connsiteX4" fmla="*/ 30587 w 225602"/>
                <a:gd name="connsiteY4" fmla="*/ 488483 h 488483"/>
                <a:gd name="connsiteX5" fmla="*/ 33441 w 225602"/>
                <a:gd name="connsiteY5" fmla="*/ 488483 h 488483"/>
                <a:gd name="connsiteX6" fmla="*/ 123814 w 225602"/>
                <a:gd name="connsiteY6" fmla="*/ 454280 h 488483"/>
                <a:gd name="connsiteX7" fmla="*/ 124765 w 225602"/>
                <a:gd name="connsiteY7" fmla="*/ 453330 h 488483"/>
                <a:gd name="connsiteX8" fmla="*/ 132375 w 225602"/>
                <a:gd name="connsiteY8" fmla="*/ 439078 h 488483"/>
                <a:gd name="connsiteX9" fmla="*/ 132375 w 225602"/>
                <a:gd name="connsiteY9" fmla="*/ 438128 h 488483"/>
                <a:gd name="connsiteX10" fmla="*/ 131424 w 225602"/>
                <a:gd name="connsiteY10" fmla="*/ 437178 h 488483"/>
                <a:gd name="connsiteX11" fmla="*/ 117155 w 225602"/>
                <a:gd name="connsiteY11" fmla="*/ 429577 h 488483"/>
                <a:gd name="connsiteX12" fmla="*/ 54369 w 225602"/>
                <a:gd name="connsiteY12" fmla="*/ 452379 h 488483"/>
                <a:gd name="connsiteX13" fmla="*/ 187550 w 225602"/>
                <a:gd name="connsiteY13" fmla="*/ 222455 h 488483"/>
                <a:gd name="connsiteX14" fmla="*/ 187550 w 225602"/>
                <a:gd name="connsiteY14" fmla="*/ 221505 h 488483"/>
                <a:gd name="connsiteX15" fmla="*/ 187550 w 225602"/>
                <a:gd name="connsiteY15" fmla="*/ 211054 h 488483"/>
                <a:gd name="connsiteX16" fmla="*/ 178989 w 225602"/>
                <a:gd name="connsiteY16" fmla="*/ 206303 h 488483"/>
                <a:gd name="connsiteX17" fmla="*/ 178989 w 225602"/>
                <a:gd name="connsiteY17" fmla="*/ 206303 h 488483"/>
                <a:gd name="connsiteX18" fmla="*/ 64834 w 225602"/>
                <a:gd name="connsiteY18" fmla="*/ 203453 h 488483"/>
                <a:gd name="connsiteX19" fmla="*/ 221797 w 225602"/>
                <a:gd name="connsiteY19" fmla="*/ 15333 h 488483"/>
                <a:gd name="connsiteX20" fmla="*/ 225602 w 225602"/>
                <a:gd name="connsiteY20" fmla="*/ 11533 h 488483"/>
                <a:gd name="connsiteX21" fmla="*/ 220846 w 225602"/>
                <a:gd name="connsiteY21" fmla="*/ 11533 h 488483"/>
                <a:gd name="connsiteX22" fmla="*/ 219894 w 225602"/>
                <a:gd name="connsiteY22" fmla="*/ 9633 h 488483"/>
                <a:gd name="connsiteX23" fmla="*/ 213235 w 225602"/>
                <a:gd name="connsiteY23" fmla="*/ 2032 h 488483"/>
                <a:gd name="connsiteX24" fmla="*/ 213235 w 225602"/>
                <a:gd name="connsiteY24" fmla="*/ 2032 h 488483"/>
                <a:gd name="connsiteX25" fmla="*/ 213235 w 225602"/>
                <a:gd name="connsiteY25" fmla="*/ 2032 h 488483"/>
                <a:gd name="connsiteX26" fmla="*/ 213235 w 225602"/>
                <a:gd name="connsiteY26" fmla="*/ 2032 h 488483"/>
                <a:gd name="connsiteX27" fmla="*/ 198015 w 225602"/>
                <a:gd name="connsiteY27" fmla="*/ 2982 h 488483"/>
                <a:gd name="connsiteX28" fmla="*/ 29636 w 225602"/>
                <a:gd name="connsiteY28" fmla="*/ 207253 h 488483"/>
                <a:gd name="connsiteX29" fmla="*/ 29636 w 225602"/>
                <a:gd name="connsiteY29" fmla="*/ 223405 h 488483"/>
                <a:gd name="connsiteX30" fmla="*/ 38197 w 225602"/>
                <a:gd name="connsiteY30" fmla="*/ 227206 h 488483"/>
                <a:gd name="connsiteX31" fmla="*/ 156158 w 225602"/>
                <a:gd name="connsiteY31" fmla="*/ 230056 h 488483"/>
                <a:gd name="connsiteX32" fmla="*/ 32490 w 225602"/>
                <a:gd name="connsiteY32" fmla="*/ 450479 h 488483"/>
                <a:gd name="connsiteX33" fmla="*/ 20123 w 225602"/>
                <a:gd name="connsiteY33" fmla="*/ 400124 h 48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602" h="488483">
                  <a:moveTo>
                    <a:pt x="20123" y="400124"/>
                  </a:moveTo>
                  <a:cubicBezTo>
                    <a:pt x="20123" y="395373"/>
                    <a:pt x="11561" y="390623"/>
                    <a:pt x="8707" y="390623"/>
                  </a:cubicBezTo>
                  <a:cubicBezTo>
                    <a:pt x="3000" y="390623"/>
                    <a:pt x="-806" y="394423"/>
                    <a:pt x="146" y="402974"/>
                  </a:cubicBezTo>
                  <a:lnTo>
                    <a:pt x="19172" y="478982"/>
                  </a:lnTo>
                  <a:cubicBezTo>
                    <a:pt x="19172" y="483733"/>
                    <a:pt x="27733" y="488483"/>
                    <a:pt x="30587" y="488483"/>
                  </a:cubicBezTo>
                  <a:lnTo>
                    <a:pt x="33441" y="488483"/>
                  </a:lnTo>
                  <a:lnTo>
                    <a:pt x="123814" y="454280"/>
                  </a:lnTo>
                  <a:lnTo>
                    <a:pt x="124765" y="453330"/>
                  </a:lnTo>
                  <a:cubicBezTo>
                    <a:pt x="127619" y="450479"/>
                    <a:pt x="132375" y="445729"/>
                    <a:pt x="132375" y="439078"/>
                  </a:cubicBezTo>
                  <a:lnTo>
                    <a:pt x="132375" y="438128"/>
                  </a:lnTo>
                  <a:lnTo>
                    <a:pt x="131424" y="437178"/>
                  </a:lnTo>
                  <a:cubicBezTo>
                    <a:pt x="128570" y="434328"/>
                    <a:pt x="123814" y="429577"/>
                    <a:pt x="117155" y="429577"/>
                  </a:cubicBezTo>
                  <a:lnTo>
                    <a:pt x="54369" y="452379"/>
                  </a:lnTo>
                  <a:lnTo>
                    <a:pt x="187550" y="222455"/>
                  </a:lnTo>
                  <a:lnTo>
                    <a:pt x="187550" y="221505"/>
                  </a:lnTo>
                  <a:lnTo>
                    <a:pt x="187550" y="211054"/>
                  </a:lnTo>
                  <a:cubicBezTo>
                    <a:pt x="187550" y="206303"/>
                    <a:pt x="182794" y="206303"/>
                    <a:pt x="178989" y="206303"/>
                  </a:cubicBezTo>
                  <a:cubicBezTo>
                    <a:pt x="178989" y="206303"/>
                    <a:pt x="178989" y="206303"/>
                    <a:pt x="178989" y="206303"/>
                  </a:cubicBezTo>
                  <a:lnTo>
                    <a:pt x="64834" y="203453"/>
                  </a:lnTo>
                  <a:lnTo>
                    <a:pt x="221797" y="15333"/>
                  </a:lnTo>
                  <a:lnTo>
                    <a:pt x="225602" y="11533"/>
                  </a:lnTo>
                  <a:lnTo>
                    <a:pt x="220846" y="11533"/>
                  </a:lnTo>
                  <a:cubicBezTo>
                    <a:pt x="220846" y="11533"/>
                    <a:pt x="219894" y="10583"/>
                    <a:pt x="219894" y="9633"/>
                  </a:cubicBezTo>
                  <a:cubicBezTo>
                    <a:pt x="218943" y="7732"/>
                    <a:pt x="217040" y="4882"/>
                    <a:pt x="213235" y="2032"/>
                  </a:cubicBezTo>
                  <a:cubicBezTo>
                    <a:pt x="213235" y="2032"/>
                    <a:pt x="213235" y="2032"/>
                    <a:pt x="213235" y="2032"/>
                  </a:cubicBezTo>
                  <a:lnTo>
                    <a:pt x="213235" y="2032"/>
                  </a:lnTo>
                  <a:lnTo>
                    <a:pt x="213235" y="2032"/>
                  </a:lnTo>
                  <a:cubicBezTo>
                    <a:pt x="209430" y="-819"/>
                    <a:pt x="201820" y="-819"/>
                    <a:pt x="198015" y="2982"/>
                  </a:cubicBezTo>
                  <a:lnTo>
                    <a:pt x="29636" y="207253"/>
                  </a:lnTo>
                  <a:cubicBezTo>
                    <a:pt x="25831" y="211054"/>
                    <a:pt x="25831" y="219605"/>
                    <a:pt x="29636" y="223405"/>
                  </a:cubicBezTo>
                  <a:cubicBezTo>
                    <a:pt x="29636" y="223405"/>
                    <a:pt x="33441" y="227206"/>
                    <a:pt x="38197" y="227206"/>
                  </a:cubicBezTo>
                  <a:lnTo>
                    <a:pt x="156158" y="230056"/>
                  </a:lnTo>
                  <a:lnTo>
                    <a:pt x="32490" y="450479"/>
                  </a:lnTo>
                  <a:lnTo>
                    <a:pt x="20123" y="400124"/>
                  </a:lnTo>
                  <a:close/>
                </a:path>
              </a:pathLst>
            </a:custGeom>
            <a:solidFill>
              <a:srgbClr val="EE2E61"/>
            </a:solidFill>
            <a:ln w="9489"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A550E782-DC7A-37C0-A968-D614FDCCB0BE}"/>
                </a:ext>
              </a:extLst>
            </p:cNvPr>
            <p:cNvSpPr/>
            <p:nvPr/>
          </p:nvSpPr>
          <p:spPr>
            <a:xfrm>
              <a:off x="6254865" y="1768223"/>
              <a:ext cx="156963" cy="307832"/>
            </a:xfrm>
            <a:custGeom>
              <a:avLst/>
              <a:gdLst>
                <a:gd name="connsiteX0" fmla="*/ 4756 w 156963"/>
                <a:gd name="connsiteY0" fmla="*/ 158667 h 307832"/>
                <a:gd name="connsiteX1" fmla="*/ 11415 w 156963"/>
                <a:gd name="connsiteY1" fmla="*/ 160567 h 307832"/>
                <a:gd name="connsiteX2" fmla="*/ 113204 w 156963"/>
                <a:gd name="connsiteY2" fmla="*/ 187170 h 307832"/>
                <a:gd name="connsiteX3" fmla="*/ 29490 w 156963"/>
                <a:gd name="connsiteY3" fmla="*/ 288831 h 307832"/>
                <a:gd name="connsiteX4" fmla="*/ 26636 w 156963"/>
                <a:gd name="connsiteY4" fmla="*/ 296431 h 307832"/>
                <a:gd name="connsiteX5" fmla="*/ 29490 w 156963"/>
                <a:gd name="connsiteY5" fmla="*/ 304032 h 307832"/>
                <a:gd name="connsiteX6" fmla="*/ 30441 w 156963"/>
                <a:gd name="connsiteY6" fmla="*/ 304982 h 307832"/>
                <a:gd name="connsiteX7" fmla="*/ 31393 w 156963"/>
                <a:gd name="connsiteY7" fmla="*/ 304982 h 307832"/>
                <a:gd name="connsiteX8" fmla="*/ 32344 w 156963"/>
                <a:gd name="connsiteY8" fmla="*/ 305932 h 307832"/>
                <a:gd name="connsiteX9" fmla="*/ 38052 w 156963"/>
                <a:gd name="connsiteY9" fmla="*/ 307833 h 307832"/>
                <a:gd name="connsiteX10" fmla="*/ 46613 w 156963"/>
                <a:gd name="connsiteY10" fmla="*/ 303082 h 307832"/>
                <a:gd name="connsiteX11" fmla="*/ 141743 w 156963"/>
                <a:gd name="connsiteY11" fmla="*/ 190020 h 307832"/>
                <a:gd name="connsiteX12" fmla="*/ 145548 w 156963"/>
                <a:gd name="connsiteY12" fmla="*/ 178619 h 307832"/>
                <a:gd name="connsiteX13" fmla="*/ 136986 w 156963"/>
                <a:gd name="connsiteY13" fmla="*/ 171018 h 307832"/>
                <a:gd name="connsiteX14" fmla="*/ 35198 w 156963"/>
                <a:gd name="connsiteY14" fmla="*/ 145365 h 307832"/>
                <a:gd name="connsiteX15" fmla="*/ 130327 w 156963"/>
                <a:gd name="connsiteY15" fmla="*/ 42755 h 307832"/>
                <a:gd name="connsiteX16" fmla="*/ 127473 w 156963"/>
                <a:gd name="connsiteY16" fmla="*/ 88359 h 307832"/>
                <a:gd name="connsiteX17" fmla="*/ 138889 w 156963"/>
                <a:gd name="connsiteY17" fmla="*/ 99761 h 307832"/>
                <a:gd name="connsiteX18" fmla="*/ 150304 w 156963"/>
                <a:gd name="connsiteY18" fmla="*/ 88359 h 307832"/>
                <a:gd name="connsiteX19" fmla="*/ 156963 w 156963"/>
                <a:gd name="connsiteY19" fmla="*/ 11401 h 307832"/>
                <a:gd name="connsiteX20" fmla="*/ 145548 w 156963"/>
                <a:gd name="connsiteY20" fmla="*/ 0 h 307832"/>
                <a:gd name="connsiteX21" fmla="*/ 142694 w 156963"/>
                <a:gd name="connsiteY21" fmla="*/ 0 h 307832"/>
                <a:gd name="connsiteX22" fmla="*/ 61834 w 156963"/>
                <a:gd name="connsiteY22" fmla="*/ 15202 h 307832"/>
                <a:gd name="connsiteX23" fmla="*/ 50419 w 156963"/>
                <a:gd name="connsiteY23" fmla="*/ 26603 h 307832"/>
                <a:gd name="connsiteX24" fmla="*/ 61834 w 156963"/>
                <a:gd name="connsiteY24" fmla="*/ 38004 h 307832"/>
                <a:gd name="connsiteX25" fmla="*/ 64688 w 156963"/>
                <a:gd name="connsiteY25" fmla="*/ 38004 h 307832"/>
                <a:gd name="connsiteX26" fmla="*/ 111301 w 156963"/>
                <a:gd name="connsiteY26" fmla="*/ 29453 h 307832"/>
                <a:gd name="connsiteX27" fmla="*/ 3805 w 156963"/>
                <a:gd name="connsiteY27" fmla="*/ 143465 h 307832"/>
                <a:gd name="connsiteX28" fmla="*/ 0 w 156963"/>
                <a:gd name="connsiteY28" fmla="*/ 154866 h 307832"/>
                <a:gd name="connsiteX29" fmla="*/ 0 w 156963"/>
                <a:gd name="connsiteY29" fmla="*/ 156767 h 307832"/>
                <a:gd name="connsiteX30" fmla="*/ 1903 w 156963"/>
                <a:gd name="connsiteY30" fmla="*/ 156767 h 307832"/>
                <a:gd name="connsiteX31" fmla="*/ 4756 w 156963"/>
                <a:gd name="connsiteY31" fmla="*/ 158667 h 3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63" h="307832">
                  <a:moveTo>
                    <a:pt x="4756" y="158667"/>
                  </a:moveTo>
                  <a:cubicBezTo>
                    <a:pt x="6659" y="159617"/>
                    <a:pt x="8562" y="160567"/>
                    <a:pt x="11415" y="160567"/>
                  </a:cubicBezTo>
                  <a:lnTo>
                    <a:pt x="113204" y="187170"/>
                  </a:lnTo>
                  <a:lnTo>
                    <a:pt x="29490" y="288831"/>
                  </a:lnTo>
                  <a:cubicBezTo>
                    <a:pt x="27588" y="290731"/>
                    <a:pt x="26636" y="293581"/>
                    <a:pt x="26636" y="296431"/>
                  </a:cubicBezTo>
                  <a:cubicBezTo>
                    <a:pt x="26636" y="299282"/>
                    <a:pt x="27588" y="302132"/>
                    <a:pt x="29490" y="304032"/>
                  </a:cubicBezTo>
                  <a:lnTo>
                    <a:pt x="30441" y="304982"/>
                  </a:lnTo>
                  <a:lnTo>
                    <a:pt x="31393" y="304982"/>
                  </a:lnTo>
                  <a:cubicBezTo>
                    <a:pt x="31393" y="304982"/>
                    <a:pt x="32344" y="304982"/>
                    <a:pt x="32344" y="305932"/>
                  </a:cubicBezTo>
                  <a:cubicBezTo>
                    <a:pt x="33295" y="306883"/>
                    <a:pt x="35198" y="307833"/>
                    <a:pt x="38052" y="307833"/>
                  </a:cubicBezTo>
                  <a:cubicBezTo>
                    <a:pt x="41857" y="307833"/>
                    <a:pt x="46613" y="307833"/>
                    <a:pt x="46613" y="303082"/>
                  </a:cubicBezTo>
                  <a:lnTo>
                    <a:pt x="141743" y="190020"/>
                  </a:lnTo>
                  <a:cubicBezTo>
                    <a:pt x="145548" y="186220"/>
                    <a:pt x="145548" y="182419"/>
                    <a:pt x="145548" y="178619"/>
                  </a:cubicBezTo>
                  <a:cubicBezTo>
                    <a:pt x="145548" y="173868"/>
                    <a:pt x="141743" y="171018"/>
                    <a:pt x="136986" y="171018"/>
                  </a:cubicBezTo>
                  <a:lnTo>
                    <a:pt x="35198" y="145365"/>
                  </a:lnTo>
                  <a:lnTo>
                    <a:pt x="130327" y="42755"/>
                  </a:lnTo>
                  <a:lnTo>
                    <a:pt x="127473" y="88359"/>
                  </a:lnTo>
                  <a:cubicBezTo>
                    <a:pt x="127473" y="95960"/>
                    <a:pt x="132230" y="99761"/>
                    <a:pt x="138889" y="99761"/>
                  </a:cubicBezTo>
                  <a:cubicBezTo>
                    <a:pt x="142694" y="99761"/>
                    <a:pt x="150304" y="95960"/>
                    <a:pt x="150304" y="88359"/>
                  </a:cubicBezTo>
                  <a:lnTo>
                    <a:pt x="156963" y="11401"/>
                  </a:lnTo>
                  <a:cubicBezTo>
                    <a:pt x="156963" y="3800"/>
                    <a:pt x="152207" y="0"/>
                    <a:pt x="145548" y="0"/>
                  </a:cubicBezTo>
                  <a:lnTo>
                    <a:pt x="142694" y="0"/>
                  </a:lnTo>
                  <a:lnTo>
                    <a:pt x="61834" y="15202"/>
                  </a:lnTo>
                  <a:cubicBezTo>
                    <a:pt x="54224" y="15202"/>
                    <a:pt x="50419" y="19002"/>
                    <a:pt x="50419" y="26603"/>
                  </a:cubicBezTo>
                  <a:cubicBezTo>
                    <a:pt x="50419" y="34204"/>
                    <a:pt x="55175" y="38004"/>
                    <a:pt x="61834" y="38004"/>
                  </a:cubicBezTo>
                  <a:lnTo>
                    <a:pt x="64688" y="38004"/>
                  </a:lnTo>
                  <a:lnTo>
                    <a:pt x="111301" y="29453"/>
                  </a:lnTo>
                  <a:lnTo>
                    <a:pt x="3805" y="143465"/>
                  </a:lnTo>
                  <a:cubicBezTo>
                    <a:pt x="0" y="147266"/>
                    <a:pt x="0" y="151066"/>
                    <a:pt x="0" y="154866"/>
                  </a:cubicBezTo>
                  <a:lnTo>
                    <a:pt x="0" y="156767"/>
                  </a:lnTo>
                  <a:lnTo>
                    <a:pt x="1903" y="156767"/>
                  </a:lnTo>
                  <a:cubicBezTo>
                    <a:pt x="3805" y="158667"/>
                    <a:pt x="3805" y="158667"/>
                    <a:pt x="4756" y="158667"/>
                  </a:cubicBezTo>
                  <a:close/>
                </a:path>
              </a:pathLst>
            </a:custGeom>
            <a:solidFill>
              <a:srgbClr val="EE2E61"/>
            </a:solidFill>
            <a:ln w="9489"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E3851CC5-5C2E-E1FE-8B5B-01B59F523E47}"/>
                </a:ext>
              </a:extLst>
            </p:cNvPr>
            <p:cNvSpPr/>
            <p:nvPr/>
          </p:nvSpPr>
          <p:spPr>
            <a:xfrm>
              <a:off x="5879105" y="3264933"/>
              <a:ext cx="132229" cy="392090"/>
            </a:xfrm>
            <a:custGeom>
              <a:avLst/>
              <a:gdLst>
                <a:gd name="connsiteX0" fmla="*/ 99886 w 132229"/>
                <a:gd name="connsiteY0" fmla="*/ 9200 h 392090"/>
                <a:gd name="connsiteX1" fmla="*/ 96081 w 132229"/>
                <a:gd name="connsiteY1" fmla="*/ 1599 h 392090"/>
                <a:gd name="connsiteX2" fmla="*/ 79909 w 132229"/>
                <a:gd name="connsiteY2" fmla="*/ 4449 h 392090"/>
                <a:gd name="connsiteX3" fmla="*/ 2854 w 132229"/>
                <a:gd name="connsiteY3" fmla="*/ 149815 h 392090"/>
                <a:gd name="connsiteX4" fmla="*/ 0 w 132229"/>
                <a:gd name="connsiteY4" fmla="*/ 155515 h 392090"/>
                <a:gd name="connsiteX5" fmla="*/ 2854 w 132229"/>
                <a:gd name="connsiteY5" fmla="*/ 162166 h 392090"/>
                <a:gd name="connsiteX6" fmla="*/ 14269 w 132229"/>
                <a:gd name="connsiteY6" fmla="*/ 165966 h 392090"/>
                <a:gd name="connsiteX7" fmla="*/ 108447 w 132229"/>
                <a:gd name="connsiteY7" fmla="*/ 159316 h 392090"/>
                <a:gd name="connsiteX8" fmla="*/ 41857 w 132229"/>
                <a:gd name="connsiteY8" fmla="*/ 349336 h 392090"/>
                <a:gd name="connsiteX9" fmla="*/ 28539 w 132229"/>
                <a:gd name="connsiteY9" fmla="*/ 296130 h 392090"/>
                <a:gd name="connsiteX10" fmla="*/ 17123 w 132229"/>
                <a:gd name="connsiteY10" fmla="*/ 286629 h 392090"/>
                <a:gd name="connsiteX11" fmla="*/ 8562 w 132229"/>
                <a:gd name="connsiteY11" fmla="*/ 298031 h 392090"/>
                <a:gd name="connsiteX12" fmla="*/ 33295 w 132229"/>
                <a:gd name="connsiteY12" fmla="*/ 385440 h 392090"/>
                <a:gd name="connsiteX13" fmla="*/ 33295 w 132229"/>
                <a:gd name="connsiteY13" fmla="*/ 386390 h 392090"/>
                <a:gd name="connsiteX14" fmla="*/ 34247 w 132229"/>
                <a:gd name="connsiteY14" fmla="*/ 387340 h 392090"/>
                <a:gd name="connsiteX15" fmla="*/ 42808 w 132229"/>
                <a:gd name="connsiteY15" fmla="*/ 392090 h 392090"/>
                <a:gd name="connsiteX16" fmla="*/ 49467 w 132229"/>
                <a:gd name="connsiteY16" fmla="*/ 390190 h 392090"/>
                <a:gd name="connsiteX17" fmla="*/ 119863 w 132229"/>
                <a:gd name="connsiteY17" fmla="*/ 331284 h 392090"/>
                <a:gd name="connsiteX18" fmla="*/ 119863 w 132229"/>
                <a:gd name="connsiteY18" fmla="*/ 315132 h 392090"/>
                <a:gd name="connsiteX19" fmla="*/ 103691 w 132229"/>
                <a:gd name="connsiteY19" fmla="*/ 315132 h 392090"/>
                <a:gd name="connsiteX20" fmla="*/ 61834 w 132229"/>
                <a:gd name="connsiteY20" fmla="*/ 356937 h 392090"/>
                <a:gd name="connsiteX21" fmla="*/ 132230 w 132229"/>
                <a:gd name="connsiteY21" fmla="*/ 155515 h 392090"/>
                <a:gd name="connsiteX22" fmla="*/ 132230 w 132229"/>
                <a:gd name="connsiteY22" fmla="*/ 145064 h 392090"/>
                <a:gd name="connsiteX23" fmla="*/ 132230 w 132229"/>
                <a:gd name="connsiteY23" fmla="*/ 144114 h 392090"/>
                <a:gd name="connsiteX24" fmla="*/ 128425 w 132229"/>
                <a:gd name="connsiteY24" fmla="*/ 141264 h 392090"/>
                <a:gd name="connsiteX25" fmla="*/ 124619 w 132229"/>
                <a:gd name="connsiteY25" fmla="*/ 139364 h 392090"/>
                <a:gd name="connsiteX26" fmla="*/ 123668 w 132229"/>
                <a:gd name="connsiteY26" fmla="*/ 138414 h 392090"/>
                <a:gd name="connsiteX27" fmla="*/ 31393 w 132229"/>
                <a:gd name="connsiteY27" fmla="*/ 145064 h 392090"/>
                <a:gd name="connsiteX28" fmla="*/ 97032 w 132229"/>
                <a:gd name="connsiteY28" fmla="*/ 15851 h 392090"/>
                <a:gd name="connsiteX29" fmla="*/ 99886 w 132229"/>
                <a:gd name="connsiteY29" fmla="*/ 9200 h 3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29" h="392090">
                  <a:moveTo>
                    <a:pt x="99886" y="9200"/>
                  </a:moveTo>
                  <a:cubicBezTo>
                    <a:pt x="98934" y="6350"/>
                    <a:pt x="97032" y="3499"/>
                    <a:pt x="96081" y="1599"/>
                  </a:cubicBezTo>
                  <a:cubicBezTo>
                    <a:pt x="92275" y="-2201"/>
                    <a:pt x="83714" y="1599"/>
                    <a:pt x="79909" y="4449"/>
                  </a:cubicBezTo>
                  <a:lnTo>
                    <a:pt x="2854" y="149815"/>
                  </a:lnTo>
                  <a:cubicBezTo>
                    <a:pt x="951" y="151715"/>
                    <a:pt x="0" y="153615"/>
                    <a:pt x="0" y="155515"/>
                  </a:cubicBezTo>
                  <a:cubicBezTo>
                    <a:pt x="0" y="157416"/>
                    <a:pt x="951" y="160266"/>
                    <a:pt x="2854" y="162166"/>
                  </a:cubicBezTo>
                  <a:cubicBezTo>
                    <a:pt x="6659" y="165966"/>
                    <a:pt x="10464" y="165966"/>
                    <a:pt x="14269" y="165966"/>
                  </a:cubicBezTo>
                  <a:lnTo>
                    <a:pt x="108447" y="159316"/>
                  </a:lnTo>
                  <a:lnTo>
                    <a:pt x="41857" y="349336"/>
                  </a:lnTo>
                  <a:lnTo>
                    <a:pt x="28539" y="296130"/>
                  </a:lnTo>
                  <a:cubicBezTo>
                    <a:pt x="28539" y="286629"/>
                    <a:pt x="19977" y="286629"/>
                    <a:pt x="17123" y="286629"/>
                  </a:cubicBezTo>
                  <a:cubicBezTo>
                    <a:pt x="11416" y="286629"/>
                    <a:pt x="8562" y="290430"/>
                    <a:pt x="8562" y="298031"/>
                  </a:cubicBezTo>
                  <a:lnTo>
                    <a:pt x="33295" y="385440"/>
                  </a:lnTo>
                  <a:lnTo>
                    <a:pt x="33295" y="386390"/>
                  </a:lnTo>
                  <a:lnTo>
                    <a:pt x="34247" y="387340"/>
                  </a:lnTo>
                  <a:cubicBezTo>
                    <a:pt x="36149" y="389240"/>
                    <a:pt x="39003" y="392090"/>
                    <a:pt x="42808" y="392090"/>
                  </a:cubicBezTo>
                  <a:cubicBezTo>
                    <a:pt x="44711" y="392090"/>
                    <a:pt x="46613" y="391140"/>
                    <a:pt x="49467" y="390190"/>
                  </a:cubicBezTo>
                  <a:lnTo>
                    <a:pt x="119863" y="331284"/>
                  </a:lnTo>
                  <a:cubicBezTo>
                    <a:pt x="123668" y="327484"/>
                    <a:pt x="123668" y="318933"/>
                    <a:pt x="119863" y="315132"/>
                  </a:cubicBezTo>
                  <a:cubicBezTo>
                    <a:pt x="116058" y="311332"/>
                    <a:pt x="107496" y="311332"/>
                    <a:pt x="103691" y="315132"/>
                  </a:cubicBezTo>
                  <a:lnTo>
                    <a:pt x="61834" y="356937"/>
                  </a:lnTo>
                  <a:lnTo>
                    <a:pt x="132230" y="155515"/>
                  </a:lnTo>
                  <a:lnTo>
                    <a:pt x="132230" y="145064"/>
                  </a:lnTo>
                  <a:lnTo>
                    <a:pt x="132230" y="144114"/>
                  </a:lnTo>
                  <a:cubicBezTo>
                    <a:pt x="131278" y="142214"/>
                    <a:pt x="130327" y="141264"/>
                    <a:pt x="128425" y="141264"/>
                  </a:cubicBezTo>
                  <a:cubicBezTo>
                    <a:pt x="127473" y="140314"/>
                    <a:pt x="126522" y="140314"/>
                    <a:pt x="124619" y="139364"/>
                  </a:cubicBezTo>
                  <a:lnTo>
                    <a:pt x="123668" y="138414"/>
                  </a:lnTo>
                  <a:lnTo>
                    <a:pt x="31393" y="145064"/>
                  </a:lnTo>
                  <a:lnTo>
                    <a:pt x="97032" y="15851"/>
                  </a:lnTo>
                  <a:cubicBezTo>
                    <a:pt x="100837" y="14901"/>
                    <a:pt x="100837" y="12050"/>
                    <a:pt x="99886" y="9200"/>
                  </a:cubicBezTo>
                  <a:close/>
                </a:path>
              </a:pathLst>
            </a:custGeom>
            <a:solidFill>
              <a:srgbClr val="EE2E61"/>
            </a:solidFill>
            <a:ln w="9489"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58530CA7-80D7-83FC-0C87-3D33FD489BA7}"/>
                </a:ext>
              </a:extLst>
            </p:cNvPr>
            <p:cNvSpPr/>
            <p:nvPr/>
          </p:nvSpPr>
          <p:spPr>
            <a:xfrm>
              <a:off x="5149463" y="2050332"/>
              <a:ext cx="1773625" cy="1763458"/>
            </a:xfrm>
            <a:custGeom>
              <a:avLst/>
              <a:gdLst>
                <a:gd name="connsiteX0" fmla="*/ 238774 w 1773625"/>
                <a:gd name="connsiteY0" fmla="*/ 860863 h 1763458"/>
                <a:gd name="connsiteX1" fmla="*/ 616438 w 1773625"/>
                <a:gd name="connsiteY1" fmla="*/ 860863 h 1763458"/>
                <a:gd name="connsiteX2" fmla="*/ 801940 w 1773625"/>
                <a:gd name="connsiteY2" fmla="*/ 1146843 h 1763458"/>
                <a:gd name="connsiteX3" fmla="*/ 964611 w 1773625"/>
                <a:gd name="connsiteY3" fmla="*/ 1123091 h 1763458"/>
                <a:gd name="connsiteX4" fmla="*/ 1017883 w 1773625"/>
                <a:gd name="connsiteY4" fmla="*/ 1491730 h 1763458"/>
                <a:gd name="connsiteX5" fmla="*/ 943682 w 1773625"/>
                <a:gd name="connsiteY5" fmla="*/ 1763459 h 1763458"/>
                <a:gd name="connsiteX6" fmla="*/ 971270 w 1773625"/>
                <a:gd name="connsiteY6" fmla="*/ 1763459 h 1763458"/>
                <a:gd name="connsiteX7" fmla="*/ 1041666 w 1773625"/>
                <a:gd name="connsiteY7" fmla="*/ 1500281 h 1763458"/>
                <a:gd name="connsiteX8" fmla="*/ 988393 w 1773625"/>
                <a:gd name="connsiteY8" fmla="*/ 1110740 h 1763458"/>
                <a:gd name="connsiteX9" fmla="*/ 1050227 w 1773625"/>
                <a:gd name="connsiteY9" fmla="*/ 1048033 h 1763458"/>
                <a:gd name="connsiteX10" fmla="*/ 1053081 w 1773625"/>
                <a:gd name="connsiteY10" fmla="*/ 1039482 h 1763458"/>
                <a:gd name="connsiteX11" fmla="*/ 1047373 w 1773625"/>
                <a:gd name="connsiteY11" fmla="*/ 1031881 h 1763458"/>
                <a:gd name="connsiteX12" fmla="*/ 1039763 w 1773625"/>
                <a:gd name="connsiteY12" fmla="*/ 1029981 h 1763458"/>
                <a:gd name="connsiteX13" fmla="*/ 1032153 w 1773625"/>
                <a:gd name="connsiteY13" fmla="*/ 1035682 h 1763458"/>
                <a:gd name="connsiteX14" fmla="*/ 888507 w 1773625"/>
                <a:gd name="connsiteY14" fmla="*/ 1124991 h 1763458"/>
                <a:gd name="connsiteX15" fmla="*/ 728690 w 1773625"/>
                <a:gd name="connsiteY15" fmla="*/ 1086987 h 1763458"/>
                <a:gd name="connsiteX16" fmla="*/ 676369 w 1773625"/>
                <a:gd name="connsiteY16" fmla="*/ 782955 h 1763458"/>
                <a:gd name="connsiteX17" fmla="*/ 713470 w 1773625"/>
                <a:gd name="connsiteY17" fmla="*/ 743051 h 1763458"/>
                <a:gd name="connsiteX18" fmla="*/ 851407 w 1773625"/>
                <a:gd name="connsiteY18" fmla="*/ 879865 h 1763458"/>
                <a:gd name="connsiteX19" fmla="*/ 855212 w 1773625"/>
                <a:gd name="connsiteY19" fmla="*/ 879865 h 1763458"/>
                <a:gd name="connsiteX20" fmla="*/ 866628 w 1773625"/>
                <a:gd name="connsiteY20" fmla="*/ 868464 h 1763458"/>
                <a:gd name="connsiteX21" fmla="*/ 859017 w 1773625"/>
                <a:gd name="connsiteY21" fmla="*/ 860863 h 1763458"/>
                <a:gd name="connsiteX22" fmla="*/ 747716 w 1773625"/>
                <a:gd name="connsiteY22" fmla="*/ 767753 h 1763458"/>
                <a:gd name="connsiteX23" fmla="*/ 735349 w 1773625"/>
                <a:gd name="connsiteY23" fmla="*/ 623338 h 1763458"/>
                <a:gd name="connsiteX24" fmla="*/ 807648 w 1773625"/>
                <a:gd name="connsiteY24" fmla="*/ 522627 h 1763458"/>
                <a:gd name="connsiteX25" fmla="*/ 810501 w 1773625"/>
                <a:gd name="connsiteY25" fmla="*/ 506475 h 1763458"/>
                <a:gd name="connsiteX26" fmla="*/ 795281 w 1773625"/>
                <a:gd name="connsiteY26" fmla="*/ 503625 h 1763458"/>
                <a:gd name="connsiteX27" fmla="*/ 708713 w 1773625"/>
                <a:gd name="connsiteY27" fmla="*/ 709797 h 1763458"/>
                <a:gd name="connsiteX28" fmla="*/ 711567 w 1773625"/>
                <a:gd name="connsiteY28" fmla="*/ 717398 h 1763458"/>
                <a:gd name="connsiteX29" fmla="*/ 626902 w 1773625"/>
                <a:gd name="connsiteY29" fmla="*/ 839011 h 1763458"/>
                <a:gd name="connsiteX30" fmla="*/ 245434 w 1773625"/>
                <a:gd name="connsiteY30" fmla="*/ 839011 h 1763458"/>
                <a:gd name="connsiteX31" fmla="*/ 239726 w 1773625"/>
                <a:gd name="connsiteY31" fmla="*/ 839011 h 1763458"/>
                <a:gd name="connsiteX32" fmla="*/ 20928 w 1773625"/>
                <a:gd name="connsiteY32" fmla="*/ 628088 h 1763458"/>
                <a:gd name="connsiteX33" fmla="*/ 230213 w 1773625"/>
                <a:gd name="connsiteY33" fmla="*/ 402914 h 1763458"/>
                <a:gd name="connsiteX34" fmla="*/ 248287 w 1773625"/>
                <a:gd name="connsiteY34" fmla="*/ 402914 h 1763458"/>
                <a:gd name="connsiteX35" fmla="*/ 429033 w 1773625"/>
                <a:gd name="connsiteY35" fmla="*/ 498875 h 1763458"/>
                <a:gd name="connsiteX36" fmla="*/ 347222 w 1773625"/>
                <a:gd name="connsiteY36" fmla="*/ 730699 h 1763458"/>
                <a:gd name="connsiteX37" fmla="*/ 358637 w 1773625"/>
                <a:gd name="connsiteY37" fmla="*/ 738300 h 1763458"/>
                <a:gd name="connsiteX38" fmla="*/ 366248 w 1773625"/>
                <a:gd name="connsiteY38" fmla="*/ 725949 h 1763458"/>
                <a:gd name="connsiteX39" fmla="*/ 502283 w 1773625"/>
                <a:gd name="connsiteY39" fmla="*/ 482723 h 1763458"/>
                <a:gd name="connsiteX40" fmla="*/ 510844 w 1773625"/>
                <a:gd name="connsiteY40" fmla="*/ 477022 h 1763458"/>
                <a:gd name="connsiteX41" fmla="*/ 509893 w 1773625"/>
                <a:gd name="connsiteY41" fmla="*/ 469422 h 1763458"/>
                <a:gd name="connsiteX42" fmla="*/ 504185 w 1773625"/>
                <a:gd name="connsiteY42" fmla="*/ 460871 h 1763458"/>
                <a:gd name="connsiteX43" fmla="*/ 496575 w 1773625"/>
                <a:gd name="connsiteY43" fmla="*/ 461821 h 1763458"/>
                <a:gd name="connsiteX44" fmla="*/ 494672 w 1773625"/>
                <a:gd name="connsiteY44" fmla="*/ 461821 h 1763458"/>
                <a:gd name="connsiteX45" fmla="*/ 493721 w 1773625"/>
                <a:gd name="connsiteY45" fmla="*/ 461821 h 1763458"/>
                <a:gd name="connsiteX46" fmla="*/ 448059 w 1773625"/>
                <a:gd name="connsiteY46" fmla="*/ 483673 h 1763458"/>
                <a:gd name="connsiteX47" fmla="*/ 445205 w 1773625"/>
                <a:gd name="connsiteY47" fmla="*/ 485573 h 1763458"/>
                <a:gd name="connsiteX48" fmla="*/ 272070 w 1773625"/>
                <a:gd name="connsiteY48" fmla="*/ 382012 h 1763458"/>
                <a:gd name="connsiteX49" fmla="*/ 272070 w 1773625"/>
                <a:gd name="connsiteY49" fmla="*/ 378212 h 1763458"/>
                <a:gd name="connsiteX50" fmla="*/ 272070 w 1773625"/>
                <a:gd name="connsiteY50" fmla="*/ 377262 h 1763458"/>
                <a:gd name="connsiteX51" fmla="*/ 262557 w 1773625"/>
                <a:gd name="connsiteY51" fmla="*/ 316455 h 1763458"/>
                <a:gd name="connsiteX52" fmla="*/ 479452 w 1773625"/>
                <a:gd name="connsiteY52" fmla="*/ 100782 h 1763458"/>
                <a:gd name="connsiteX53" fmla="*/ 497526 w 1773625"/>
                <a:gd name="connsiteY53" fmla="*/ 100782 h 1763458"/>
                <a:gd name="connsiteX54" fmla="*/ 658295 w 1773625"/>
                <a:gd name="connsiteY54" fmla="*/ 195792 h 1763458"/>
                <a:gd name="connsiteX55" fmla="*/ 694444 w 1773625"/>
                <a:gd name="connsiteY55" fmla="*/ 291753 h 1763458"/>
                <a:gd name="connsiteX56" fmla="*/ 571727 w 1773625"/>
                <a:gd name="connsiteY56" fmla="*/ 491274 h 1763458"/>
                <a:gd name="connsiteX57" fmla="*/ 583143 w 1773625"/>
                <a:gd name="connsiteY57" fmla="*/ 502675 h 1763458"/>
                <a:gd name="connsiteX58" fmla="*/ 594558 w 1773625"/>
                <a:gd name="connsiteY58" fmla="*/ 490324 h 1763458"/>
                <a:gd name="connsiteX59" fmla="*/ 758180 w 1773625"/>
                <a:gd name="connsiteY59" fmla="*/ 302204 h 1763458"/>
                <a:gd name="connsiteX60" fmla="*/ 927510 w 1773625"/>
                <a:gd name="connsiteY60" fmla="*/ 400064 h 1763458"/>
                <a:gd name="connsiteX61" fmla="*/ 927510 w 1773625"/>
                <a:gd name="connsiteY61" fmla="*/ 401014 h 1763458"/>
                <a:gd name="connsiteX62" fmla="*/ 942731 w 1773625"/>
                <a:gd name="connsiteY62" fmla="*/ 404815 h 1763458"/>
                <a:gd name="connsiteX63" fmla="*/ 943682 w 1773625"/>
                <a:gd name="connsiteY63" fmla="*/ 403865 h 1763458"/>
                <a:gd name="connsiteX64" fmla="*/ 946536 w 1773625"/>
                <a:gd name="connsiteY64" fmla="*/ 388663 h 1763458"/>
                <a:gd name="connsiteX65" fmla="*/ 718226 w 1773625"/>
                <a:gd name="connsiteY65" fmla="*/ 286052 h 1763458"/>
                <a:gd name="connsiteX66" fmla="*/ 717275 w 1773625"/>
                <a:gd name="connsiteY66" fmla="*/ 286052 h 1763458"/>
                <a:gd name="connsiteX67" fmla="*/ 680174 w 1773625"/>
                <a:gd name="connsiteY67" fmla="*/ 186291 h 1763458"/>
                <a:gd name="connsiteX68" fmla="*/ 772450 w 1773625"/>
                <a:gd name="connsiteY68" fmla="*/ 50427 h 1763458"/>
                <a:gd name="connsiteX69" fmla="*/ 934170 w 1773625"/>
                <a:gd name="connsiteY69" fmla="*/ 20024 h 1763458"/>
                <a:gd name="connsiteX70" fmla="*/ 1099695 w 1773625"/>
                <a:gd name="connsiteY70" fmla="*/ 177741 h 1763458"/>
                <a:gd name="connsiteX71" fmla="*/ 911339 w 1773625"/>
                <a:gd name="connsiteY71" fmla="*/ 238547 h 1763458"/>
                <a:gd name="connsiteX72" fmla="*/ 908485 w 1773625"/>
                <a:gd name="connsiteY72" fmla="*/ 246148 h 1763458"/>
                <a:gd name="connsiteX73" fmla="*/ 911339 w 1773625"/>
                <a:gd name="connsiteY73" fmla="*/ 253749 h 1763458"/>
                <a:gd name="connsiteX74" fmla="*/ 927510 w 1773625"/>
                <a:gd name="connsiteY74" fmla="*/ 253749 h 1763458"/>
                <a:gd name="connsiteX75" fmla="*/ 930364 w 1773625"/>
                <a:gd name="connsiteY75" fmla="*/ 250898 h 1763458"/>
                <a:gd name="connsiteX76" fmla="*/ 1059740 w 1773625"/>
                <a:gd name="connsiteY76" fmla="*/ 193892 h 1763458"/>
                <a:gd name="connsiteX77" fmla="*/ 1190067 w 1773625"/>
                <a:gd name="connsiteY77" fmla="*/ 245198 h 1763458"/>
                <a:gd name="connsiteX78" fmla="*/ 1247145 w 1773625"/>
                <a:gd name="connsiteY78" fmla="*/ 372511 h 1763458"/>
                <a:gd name="connsiteX79" fmla="*/ 1258560 w 1773625"/>
                <a:gd name="connsiteY79" fmla="*/ 383912 h 1763458"/>
                <a:gd name="connsiteX80" fmla="*/ 1269976 w 1773625"/>
                <a:gd name="connsiteY80" fmla="*/ 371561 h 1763458"/>
                <a:gd name="connsiteX81" fmla="*/ 1139649 w 1773625"/>
                <a:gd name="connsiteY81" fmla="*/ 184391 h 1763458"/>
                <a:gd name="connsiteX82" fmla="*/ 1133941 w 1773625"/>
                <a:gd name="connsiteY82" fmla="*/ 182491 h 1763458"/>
                <a:gd name="connsiteX83" fmla="*/ 1171042 w 1773625"/>
                <a:gd name="connsiteY83" fmla="*/ 143537 h 1763458"/>
                <a:gd name="connsiteX84" fmla="*/ 1173895 w 1773625"/>
                <a:gd name="connsiteY84" fmla="*/ 143537 h 1763458"/>
                <a:gd name="connsiteX85" fmla="*/ 1174847 w 1773625"/>
                <a:gd name="connsiteY85" fmla="*/ 142587 h 1763458"/>
                <a:gd name="connsiteX86" fmla="*/ 1292807 w 1773625"/>
                <a:gd name="connsiteY86" fmla="*/ 100782 h 1763458"/>
                <a:gd name="connsiteX87" fmla="*/ 1302320 w 1773625"/>
                <a:gd name="connsiteY87" fmla="*/ 100782 h 1763458"/>
                <a:gd name="connsiteX88" fmla="*/ 1517312 w 1773625"/>
                <a:gd name="connsiteY88" fmla="*/ 317405 h 1763458"/>
                <a:gd name="connsiteX89" fmla="*/ 1517312 w 1773625"/>
                <a:gd name="connsiteY89" fmla="*/ 320256 h 1763458"/>
                <a:gd name="connsiteX90" fmla="*/ 1508750 w 1773625"/>
                <a:gd name="connsiteY90" fmla="*/ 380112 h 1763458"/>
                <a:gd name="connsiteX91" fmla="*/ 1331810 w 1773625"/>
                <a:gd name="connsiteY91" fmla="*/ 477972 h 1763458"/>
                <a:gd name="connsiteX92" fmla="*/ 1144405 w 1773625"/>
                <a:gd name="connsiteY92" fmla="*/ 482723 h 1763458"/>
                <a:gd name="connsiteX93" fmla="*/ 1140600 w 1773625"/>
                <a:gd name="connsiteY93" fmla="*/ 497925 h 1763458"/>
                <a:gd name="connsiteX94" fmla="*/ 1147259 w 1773625"/>
                <a:gd name="connsiteY94" fmla="*/ 504575 h 1763458"/>
                <a:gd name="connsiteX95" fmla="*/ 1156772 w 1773625"/>
                <a:gd name="connsiteY95" fmla="*/ 501725 h 1763458"/>
                <a:gd name="connsiteX96" fmla="*/ 1276635 w 1773625"/>
                <a:gd name="connsiteY96" fmla="*/ 479873 h 1763458"/>
                <a:gd name="connsiteX97" fmla="*/ 1379375 w 1773625"/>
                <a:gd name="connsiteY97" fmla="*/ 553030 h 1763458"/>
                <a:gd name="connsiteX98" fmla="*/ 1397449 w 1773625"/>
                <a:gd name="connsiteY98" fmla="*/ 686995 h 1763458"/>
                <a:gd name="connsiteX99" fmla="*/ 1397449 w 1773625"/>
                <a:gd name="connsiteY99" fmla="*/ 687945 h 1763458"/>
                <a:gd name="connsiteX100" fmla="*/ 1405059 w 1773625"/>
                <a:gd name="connsiteY100" fmla="*/ 699346 h 1763458"/>
                <a:gd name="connsiteX101" fmla="*/ 1407913 w 1773625"/>
                <a:gd name="connsiteY101" fmla="*/ 699346 h 1763458"/>
                <a:gd name="connsiteX102" fmla="*/ 1416475 w 1773625"/>
                <a:gd name="connsiteY102" fmla="*/ 694595 h 1763458"/>
                <a:gd name="connsiteX103" fmla="*/ 1418378 w 1773625"/>
                <a:gd name="connsiteY103" fmla="*/ 692695 h 1763458"/>
                <a:gd name="connsiteX104" fmla="*/ 1419329 w 1773625"/>
                <a:gd name="connsiteY104" fmla="*/ 692695 h 1763458"/>
                <a:gd name="connsiteX105" fmla="*/ 1419329 w 1773625"/>
                <a:gd name="connsiteY105" fmla="*/ 691745 h 1763458"/>
                <a:gd name="connsiteX106" fmla="*/ 1353690 w 1773625"/>
                <a:gd name="connsiteY106" fmla="*/ 492224 h 1763458"/>
                <a:gd name="connsiteX107" fmla="*/ 1352738 w 1773625"/>
                <a:gd name="connsiteY107" fmla="*/ 491274 h 1763458"/>
                <a:gd name="connsiteX108" fmla="*/ 1533484 w 1773625"/>
                <a:gd name="connsiteY108" fmla="*/ 401964 h 1763458"/>
                <a:gd name="connsiteX109" fmla="*/ 1751330 w 1773625"/>
                <a:gd name="connsiteY109" fmla="*/ 569182 h 1763458"/>
                <a:gd name="connsiteX110" fmla="*/ 1762746 w 1773625"/>
                <a:gd name="connsiteY110" fmla="*/ 577733 h 1763458"/>
                <a:gd name="connsiteX111" fmla="*/ 1765600 w 1773625"/>
                <a:gd name="connsiteY111" fmla="*/ 577733 h 1763458"/>
                <a:gd name="connsiteX112" fmla="*/ 1773210 w 1773625"/>
                <a:gd name="connsiteY112" fmla="*/ 565382 h 1763458"/>
                <a:gd name="connsiteX113" fmla="*/ 1537289 w 1773625"/>
                <a:gd name="connsiteY113" fmla="*/ 375362 h 1763458"/>
                <a:gd name="connsiteX114" fmla="*/ 1371764 w 1773625"/>
                <a:gd name="connsiteY114" fmla="*/ 82730 h 1763458"/>
                <a:gd name="connsiteX115" fmla="*/ 1306125 w 1773625"/>
                <a:gd name="connsiteY115" fmla="*/ 73229 h 1763458"/>
                <a:gd name="connsiteX116" fmla="*/ 1272830 w 1773625"/>
                <a:gd name="connsiteY116" fmla="*/ 73229 h 1763458"/>
                <a:gd name="connsiteX117" fmla="*/ 1160577 w 1773625"/>
                <a:gd name="connsiteY117" fmla="*/ 116934 h 1763458"/>
                <a:gd name="connsiteX118" fmla="*/ 1158675 w 1773625"/>
                <a:gd name="connsiteY118" fmla="*/ 118834 h 1763458"/>
                <a:gd name="connsiteX119" fmla="*/ 1160577 w 1773625"/>
                <a:gd name="connsiteY119" fmla="*/ 118834 h 1763458"/>
                <a:gd name="connsiteX120" fmla="*/ 1154869 w 1773625"/>
                <a:gd name="connsiteY120" fmla="*/ 134986 h 1763458"/>
                <a:gd name="connsiteX121" fmla="*/ 1120623 w 1773625"/>
                <a:gd name="connsiteY121" fmla="*/ 171090 h 1763458"/>
                <a:gd name="connsiteX122" fmla="*/ 1011224 w 1773625"/>
                <a:gd name="connsiteY122" fmla="*/ 32375 h 1763458"/>
                <a:gd name="connsiteX123" fmla="*/ 827625 w 1773625"/>
                <a:gd name="connsiteY123" fmla="*/ 8623 h 1763458"/>
                <a:gd name="connsiteX124" fmla="*/ 662100 w 1773625"/>
                <a:gd name="connsiteY124" fmla="*/ 172040 h 1763458"/>
                <a:gd name="connsiteX125" fmla="*/ 500380 w 1773625"/>
                <a:gd name="connsiteY125" fmla="*/ 88431 h 1763458"/>
                <a:gd name="connsiteX126" fmla="*/ 478500 w 1773625"/>
                <a:gd name="connsiteY126" fmla="*/ 88431 h 1763458"/>
                <a:gd name="connsiteX127" fmla="*/ 240677 w 1773625"/>
                <a:gd name="connsiteY127" fmla="*/ 325006 h 1763458"/>
                <a:gd name="connsiteX128" fmla="*/ 249239 w 1773625"/>
                <a:gd name="connsiteY128" fmla="*/ 386763 h 1763458"/>
                <a:gd name="connsiteX129" fmla="*/ 242580 w 1773625"/>
                <a:gd name="connsiteY129" fmla="*/ 386763 h 1763458"/>
                <a:gd name="connsiteX130" fmla="*/ 193112 w 1773625"/>
                <a:gd name="connsiteY130" fmla="*/ 392463 h 1763458"/>
                <a:gd name="connsiteX131" fmla="*/ 0 w 1773625"/>
                <a:gd name="connsiteY131" fmla="*/ 622388 h 1763458"/>
                <a:gd name="connsiteX132" fmla="*/ 0 w 1773625"/>
                <a:gd name="connsiteY132" fmla="*/ 625238 h 1763458"/>
                <a:gd name="connsiteX133" fmla="*/ 238774 w 1773625"/>
                <a:gd name="connsiteY133" fmla="*/ 860863 h 17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773625" h="1763458">
                  <a:moveTo>
                    <a:pt x="238774" y="860863"/>
                  </a:moveTo>
                  <a:lnTo>
                    <a:pt x="616438" y="860863"/>
                  </a:lnTo>
                  <a:cubicBezTo>
                    <a:pt x="588850" y="991027"/>
                    <a:pt x="671613" y="1119290"/>
                    <a:pt x="801940" y="1146843"/>
                  </a:cubicBezTo>
                  <a:cubicBezTo>
                    <a:pt x="856164" y="1159195"/>
                    <a:pt x="914192" y="1150644"/>
                    <a:pt x="964611" y="1123091"/>
                  </a:cubicBezTo>
                  <a:cubicBezTo>
                    <a:pt x="1049276" y="1184847"/>
                    <a:pt x="1069253" y="1322612"/>
                    <a:pt x="1017883" y="1491730"/>
                  </a:cubicBezTo>
                  <a:cubicBezTo>
                    <a:pt x="992198" y="1571538"/>
                    <a:pt x="965562" y="1659898"/>
                    <a:pt x="943682" y="1763459"/>
                  </a:cubicBezTo>
                  <a:lnTo>
                    <a:pt x="971270" y="1763459"/>
                  </a:lnTo>
                  <a:cubicBezTo>
                    <a:pt x="992198" y="1666549"/>
                    <a:pt x="1016932" y="1580089"/>
                    <a:pt x="1041666" y="1500281"/>
                  </a:cubicBezTo>
                  <a:cubicBezTo>
                    <a:pt x="1097792" y="1321662"/>
                    <a:pt x="1077815" y="1180097"/>
                    <a:pt x="988393" y="1110740"/>
                  </a:cubicBezTo>
                  <a:cubicBezTo>
                    <a:pt x="1012175" y="1095538"/>
                    <a:pt x="1035958" y="1070835"/>
                    <a:pt x="1050227" y="1048033"/>
                  </a:cubicBezTo>
                  <a:cubicBezTo>
                    <a:pt x="1052130" y="1046133"/>
                    <a:pt x="1053081" y="1043282"/>
                    <a:pt x="1053081" y="1039482"/>
                  </a:cubicBezTo>
                  <a:cubicBezTo>
                    <a:pt x="1052130" y="1036632"/>
                    <a:pt x="1050227" y="1033781"/>
                    <a:pt x="1047373" y="1031881"/>
                  </a:cubicBezTo>
                  <a:cubicBezTo>
                    <a:pt x="1045471" y="1029981"/>
                    <a:pt x="1042617" y="1029031"/>
                    <a:pt x="1039763" y="1029981"/>
                  </a:cubicBezTo>
                  <a:cubicBezTo>
                    <a:pt x="1035958" y="1030931"/>
                    <a:pt x="1033104" y="1032831"/>
                    <a:pt x="1032153" y="1035682"/>
                  </a:cubicBezTo>
                  <a:cubicBezTo>
                    <a:pt x="997906" y="1084137"/>
                    <a:pt x="946536" y="1115490"/>
                    <a:pt x="888507" y="1124991"/>
                  </a:cubicBezTo>
                  <a:cubicBezTo>
                    <a:pt x="831430" y="1134492"/>
                    <a:pt x="775304" y="1121191"/>
                    <a:pt x="728690" y="1086987"/>
                  </a:cubicBezTo>
                  <a:cubicBezTo>
                    <a:pt x="630707" y="1015729"/>
                    <a:pt x="607876" y="878915"/>
                    <a:pt x="676369" y="782955"/>
                  </a:cubicBezTo>
                  <a:cubicBezTo>
                    <a:pt x="687785" y="768703"/>
                    <a:pt x="699200" y="754452"/>
                    <a:pt x="713470" y="743051"/>
                  </a:cubicBezTo>
                  <a:cubicBezTo>
                    <a:pt x="735349" y="807657"/>
                    <a:pt x="785768" y="858013"/>
                    <a:pt x="851407" y="879865"/>
                  </a:cubicBezTo>
                  <a:lnTo>
                    <a:pt x="855212" y="879865"/>
                  </a:lnTo>
                  <a:cubicBezTo>
                    <a:pt x="862823" y="879865"/>
                    <a:pt x="866628" y="875115"/>
                    <a:pt x="866628" y="868464"/>
                  </a:cubicBezTo>
                  <a:cubicBezTo>
                    <a:pt x="866628" y="864663"/>
                    <a:pt x="862823" y="860863"/>
                    <a:pt x="859017" y="860863"/>
                  </a:cubicBezTo>
                  <a:cubicBezTo>
                    <a:pt x="810501" y="846612"/>
                    <a:pt x="770547" y="813358"/>
                    <a:pt x="747716" y="767753"/>
                  </a:cubicBezTo>
                  <a:cubicBezTo>
                    <a:pt x="723934" y="723098"/>
                    <a:pt x="720129" y="671793"/>
                    <a:pt x="735349" y="623338"/>
                  </a:cubicBezTo>
                  <a:cubicBezTo>
                    <a:pt x="748667" y="581533"/>
                    <a:pt x="774352" y="546380"/>
                    <a:pt x="807648" y="522627"/>
                  </a:cubicBezTo>
                  <a:cubicBezTo>
                    <a:pt x="810501" y="519777"/>
                    <a:pt x="814307" y="511226"/>
                    <a:pt x="810501" y="506475"/>
                  </a:cubicBezTo>
                  <a:cubicBezTo>
                    <a:pt x="807648" y="503625"/>
                    <a:pt x="799086" y="499825"/>
                    <a:pt x="795281" y="503625"/>
                  </a:cubicBezTo>
                  <a:cubicBezTo>
                    <a:pt x="729642" y="551130"/>
                    <a:pt x="696346" y="629989"/>
                    <a:pt x="708713" y="709797"/>
                  </a:cubicBezTo>
                  <a:lnTo>
                    <a:pt x="711567" y="717398"/>
                  </a:lnTo>
                  <a:cubicBezTo>
                    <a:pt x="672564" y="747801"/>
                    <a:pt x="642123" y="790556"/>
                    <a:pt x="626902" y="839011"/>
                  </a:cubicBezTo>
                  <a:lnTo>
                    <a:pt x="245434" y="839011"/>
                  </a:lnTo>
                  <a:cubicBezTo>
                    <a:pt x="243531" y="839011"/>
                    <a:pt x="241628" y="839011"/>
                    <a:pt x="239726" y="839011"/>
                  </a:cubicBezTo>
                  <a:cubicBezTo>
                    <a:pt x="121765" y="839011"/>
                    <a:pt x="26636" y="747801"/>
                    <a:pt x="20928" y="628088"/>
                  </a:cubicBezTo>
                  <a:cubicBezTo>
                    <a:pt x="18075" y="508376"/>
                    <a:pt x="109399" y="408615"/>
                    <a:pt x="230213" y="402914"/>
                  </a:cubicBezTo>
                  <a:lnTo>
                    <a:pt x="248287" y="402914"/>
                  </a:lnTo>
                  <a:cubicBezTo>
                    <a:pt x="320586" y="402914"/>
                    <a:pt x="389079" y="439968"/>
                    <a:pt x="429033" y="498875"/>
                  </a:cubicBezTo>
                  <a:cubicBezTo>
                    <a:pt x="361491" y="554931"/>
                    <a:pt x="329147" y="646140"/>
                    <a:pt x="347222" y="730699"/>
                  </a:cubicBezTo>
                  <a:cubicBezTo>
                    <a:pt x="347222" y="734500"/>
                    <a:pt x="351027" y="738300"/>
                    <a:pt x="358637" y="738300"/>
                  </a:cubicBezTo>
                  <a:cubicBezTo>
                    <a:pt x="363394" y="738300"/>
                    <a:pt x="366248" y="730699"/>
                    <a:pt x="366248" y="725949"/>
                  </a:cubicBezTo>
                  <a:cubicBezTo>
                    <a:pt x="348173" y="621438"/>
                    <a:pt x="404299" y="521677"/>
                    <a:pt x="502283" y="482723"/>
                  </a:cubicBezTo>
                  <a:cubicBezTo>
                    <a:pt x="506088" y="482723"/>
                    <a:pt x="509893" y="479873"/>
                    <a:pt x="510844" y="477022"/>
                  </a:cubicBezTo>
                  <a:cubicBezTo>
                    <a:pt x="511796" y="474172"/>
                    <a:pt x="511796" y="472272"/>
                    <a:pt x="509893" y="469422"/>
                  </a:cubicBezTo>
                  <a:cubicBezTo>
                    <a:pt x="509893" y="465621"/>
                    <a:pt x="507039" y="462771"/>
                    <a:pt x="504185" y="460871"/>
                  </a:cubicBezTo>
                  <a:cubicBezTo>
                    <a:pt x="501331" y="459921"/>
                    <a:pt x="499429" y="459921"/>
                    <a:pt x="496575" y="461821"/>
                  </a:cubicBezTo>
                  <a:lnTo>
                    <a:pt x="494672" y="461821"/>
                  </a:lnTo>
                  <a:lnTo>
                    <a:pt x="493721" y="461821"/>
                  </a:lnTo>
                  <a:cubicBezTo>
                    <a:pt x="476598" y="467521"/>
                    <a:pt x="463280" y="475122"/>
                    <a:pt x="448059" y="483673"/>
                  </a:cubicBezTo>
                  <a:lnTo>
                    <a:pt x="445205" y="485573"/>
                  </a:lnTo>
                  <a:cubicBezTo>
                    <a:pt x="404299" y="426667"/>
                    <a:pt x="339612" y="388663"/>
                    <a:pt x="272070" y="382012"/>
                  </a:cubicBezTo>
                  <a:lnTo>
                    <a:pt x="272070" y="378212"/>
                  </a:lnTo>
                  <a:lnTo>
                    <a:pt x="272070" y="377262"/>
                  </a:lnTo>
                  <a:cubicBezTo>
                    <a:pt x="266362" y="358260"/>
                    <a:pt x="262557" y="336407"/>
                    <a:pt x="262557" y="316455"/>
                  </a:cubicBezTo>
                  <a:cubicBezTo>
                    <a:pt x="264459" y="198643"/>
                    <a:pt x="360540" y="100782"/>
                    <a:pt x="479452" y="100782"/>
                  </a:cubicBezTo>
                  <a:lnTo>
                    <a:pt x="497526" y="100782"/>
                  </a:lnTo>
                  <a:cubicBezTo>
                    <a:pt x="563165" y="106483"/>
                    <a:pt x="623097" y="141637"/>
                    <a:pt x="658295" y="195792"/>
                  </a:cubicBezTo>
                  <a:cubicBezTo>
                    <a:pt x="675418" y="221445"/>
                    <a:pt x="687785" y="254699"/>
                    <a:pt x="694444" y="291753"/>
                  </a:cubicBezTo>
                  <a:cubicBezTo>
                    <a:pt x="617389" y="325956"/>
                    <a:pt x="568873" y="403865"/>
                    <a:pt x="571727" y="491274"/>
                  </a:cubicBezTo>
                  <a:cubicBezTo>
                    <a:pt x="571727" y="495074"/>
                    <a:pt x="575532" y="502675"/>
                    <a:pt x="583143" y="502675"/>
                  </a:cubicBezTo>
                  <a:cubicBezTo>
                    <a:pt x="586948" y="502675"/>
                    <a:pt x="594558" y="498875"/>
                    <a:pt x="594558" y="490324"/>
                  </a:cubicBezTo>
                  <a:cubicBezTo>
                    <a:pt x="588850" y="391513"/>
                    <a:pt x="662100" y="307904"/>
                    <a:pt x="758180" y="302204"/>
                  </a:cubicBezTo>
                  <a:cubicBezTo>
                    <a:pt x="828576" y="299353"/>
                    <a:pt x="895167" y="337358"/>
                    <a:pt x="927510" y="400064"/>
                  </a:cubicBezTo>
                  <a:lnTo>
                    <a:pt x="927510" y="401014"/>
                  </a:lnTo>
                  <a:cubicBezTo>
                    <a:pt x="930364" y="403865"/>
                    <a:pt x="934170" y="407665"/>
                    <a:pt x="942731" y="404815"/>
                  </a:cubicBezTo>
                  <a:lnTo>
                    <a:pt x="943682" y="403865"/>
                  </a:lnTo>
                  <a:cubicBezTo>
                    <a:pt x="946536" y="401014"/>
                    <a:pt x="950341" y="397214"/>
                    <a:pt x="946536" y="388663"/>
                  </a:cubicBezTo>
                  <a:cubicBezTo>
                    <a:pt x="902777" y="306004"/>
                    <a:pt x="808599" y="264200"/>
                    <a:pt x="718226" y="286052"/>
                  </a:cubicBezTo>
                  <a:lnTo>
                    <a:pt x="717275" y="286052"/>
                  </a:lnTo>
                  <a:cubicBezTo>
                    <a:pt x="714421" y="249948"/>
                    <a:pt x="702054" y="215745"/>
                    <a:pt x="680174" y="186291"/>
                  </a:cubicBezTo>
                  <a:cubicBezTo>
                    <a:pt x="692541" y="130236"/>
                    <a:pt x="724885" y="81780"/>
                    <a:pt x="772450" y="50427"/>
                  </a:cubicBezTo>
                  <a:cubicBezTo>
                    <a:pt x="820966" y="19074"/>
                    <a:pt x="878043" y="8623"/>
                    <a:pt x="934170" y="20024"/>
                  </a:cubicBezTo>
                  <a:cubicBezTo>
                    <a:pt x="1013127" y="37126"/>
                    <a:pt x="1077815" y="98882"/>
                    <a:pt x="1099695" y="177741"/>
                  </a:cubicBezTo>
                  <a:cubicBezTo>
                    <a:pt x="1034055" y="164439"/>
                    <a:pt x="961757" y="187242"/>
                    <a:pt x="911339" y="238547"/>
                  </a:cubicBezTo>
                  <a:cubicBezTo>
                    <a:pt x="909436" y="240447"/>
                    <a:pt x="908485" y="243298"/>
                    <a:pt x="908485" y="246148"/>
                  </a:cubicBezTo>
                  <a:cubicBezTo>
                    <a:pt x="908485" y="248998"/>
                    <a:pt x="909436" y="251848"/>
                    <a:pt x="911339" y="253749"/>
                  </a:cubicBezTo>
                  <a:cubicBezTo>
                    <a:pt x="915144" y="257549"/>
                    <a:pt x="923705" y="257549"/>
                    <a:pt x="927510" y="253749"/>
                  </a:cubicBezTo>
                  <a:lnTo>
                    <a:pt x="930364" y="250898"/>
                  </a:lnTo>
                  <a:cubicBezTo>
                    <a:pt x="963660" y="215745"/>
                    <a:pt x="1010273" y="194842"/>
                    <a:pt x="1059740" y="193892"/>
                  </a:cubicBezTo>
                  <a:cubicBezTo>
                    <a:pt x="1109207" y="192942"/>
                    <a:pt x="1155821" y="210994"/>
                    <a:pt x="1190067" y="245198"/>
                  </a:cubicBezTo>
                  <a:cubicBezTo>
                    <a:pt x="1224314" y="276551"/>
                    <a:pt x="1244291" y="321206"/>
                    <a:pt x="1247145" y="372511"/>
                  </a:cubicBezTo>
                  <a:cubicBezTo>
                    <a:pt x="1247145" y="380112"/>
                    <a:pt x="1251901" y="383912"/>
                    <a:pt x="1258560" y="383912"/>
                  </a:cubicBezTo>
                  <a:cubicBezTo>
                    <a:pt x="1265219" y="383912"/>
                    <a:pt x="1269976" y="379162"/>
                    <a:pt x="1269976" y="371561"/>
                  </a:cubicBezTo>
                  <a:cubicBezTo>
                    <a:pt x="1267122" y="289852"/>
                    <a:pt x="1215752" y="216695"/>
                    <a:pt x="1139649" y="184391"/>
                  </a:cubicBezTo>
                  <a:lnTo>
                    <a:pt x="1133941" y="182491"/>
                  </a:lnTo>
                  <a:cubicBezTo>
                    <a:pt x="1145357" y="169190"/>
                    <a:pt x="1156772" y="154938"/>
                    <a:pt x="1171042" y="143537"/>
                  </a:cubicBezTo>
                  <a:lnTo>
                    <a:pt x="1173895" y="143537"/>
                  </a:lnTo>
                  <a:lnTo>
                    <a:pt x="1174847" y="142587"/>
                  </a:lnTo>
                  <a:cubicBezTo>
                    <a:pt x="1211947" y="112184"/>
                    <a:pt x="1259512" y="102683"/>
                    <a:pt x="1292807" y="100782"/>
                  </a:cubicBezTo>
                  <a:lnTo>
                    <a:pt x="1302320" y="100782"/>
                  </a:lnTo>
                  <a:cubicBezTo>
                    <a:pt x="1421231" y="100782"/>
                    <a:pt x="1517312" y="197693"/>
                    <a:pt x="1517312" y="317405"/>
                  </a:cubicBezTo>
                  <a:lnTo>
                    <a:pt x="1517312" y="320256"/>
                  </a:lnTo>
                  <a:cubicBezTo>
                    <a:pt x="1517312" y="341158"/>
                    <a:pt x="1514458" y="358260"/>
                    <a:pt x="1508750" y="380112"/>
                  </a:cubicBezTo>
                  <a:cubicBezTo>
                    <a:pt x="1440257" y="385813"/>
                    <a:pt x="1375569" y="421916"/>
                    <a:pt x="1331810" y="477972"/>
                  </a:cubicBezTo>
                  <a:cubicBezTo>
                    <a:pt x="1271878" y="443769"/>
                    <a:pt x="1202434" y="444719"/>
                    <a:pt x="1144405" y="482723"/>
                  </a:cubicBezTo>
                  <a:cubicBezTo>
                    <a:pt x="1141551" y="485573"/>
                    <a:pt x="1137746" y="489374"/>
                    <a:pt x="1140600" y="497925"/>
                  </a:cubicBezTo>
                  <a:cubicBezTo>
                    <a:pt x="1141551" y="500775"/>
                    <a:pt x="1143454" y="503625"/>
                    <a:pt x="1147259" y="504575"/>
                  </a:cubicBezTo>
                  <a:cubicBezTo>
                    <a:pt x="1150113" y="504575"/>
                    <a:pt x="1152016" y="503625"/>
                    <a:pt x="1156772" y="501725"/>
                  </a:cubicBezTo>
                  <a:cubicBezTo>
                    <a:pt x="1192921" y="478923"/>
                    <a:pt x="1235729" y="471322"/>
                    <a:pt x="1276635" y="479873"/>
                  </a:cubicBezTo>
                  <a:cubicBezTo>
                    <a:pt x="1319443" y="489374"/>
                    <a:pt x="1355592" y="515026"/>
                    <a:pt x="1379375" y="553030"/>
                  </a:cubicBezTo>
                  <a:cubicBezTo>
                    <a:pt x="1403157" y="591034"/>
                    <a:pt x="1409816" y="640440"/>
                    <a:pt x="1397449" y="686995"/>
                  </a:cubicBezTo>
                  <a:lnTo>
                    <a:pt x="1397449" y="687945"/>
                  </a:lnTo>
                  <a:cubicBezTo>
                    <a:pt x="1397449" y="693645"/>
                    <a:pt x="1397449" y="699346"/>
                    <a:pt x="1405059" y="699346"/>
                  </a:cubicBezTo>
                  <a:lnTo>
                    <a:pt x="1407913" y="699346"/>
                  </a:lnTo>
                  <a:cubicBezTo>
                    <a:pt x="1410767" y="699346"/>
                    <a:pt x="1413621" y="697446"/>
                    <a:pt x="1416475" y="694595"/>
                  </a:cubicBezTo>
                  <a:cubicBezTo>
                    <a:pt x="1417426" y="693645"/>
                    <a:pt x="1418378" y="693645"/>
                    <a:pt x="1418378" y="692695"/>
                  </a:cubicBezTo>
                  <a:lnTo>
                    <a:pt x="1419329" y="692695"/>
                  </a:lnTo>
                  <a:lnTo>
                    <a:pt x="1419329" y="691745"/>
                  </a:lnTo>
                  <a:cubicBezTo>
                    <a:pt x="1441209" y="618587"/>
                    <a:pt x="1415524" y="539729"/>
                    <a:pt x="1353690" y="492224"/>
                  </a:cubicBezTo>
                  <a:lnTo>
                    <a:pt x="1352738" y="491274"/>
                  </a:lnTo>
                  <a:cubicBezTo>
                    <a:pt x="1394595" y="434268"/>
                    <a:pt x="1460234" y="401964"/>
                    <a:pt x="1533484" y="401964"/>
                  </a:cubicBezTo>
                  <a:cubicBezTo>
                    <a:pt x="1637175" y="399114"/>
                    <a:pt x="1727548" y="467521"/>
                    <a:pt x="1751330" y="569182"/>
                  </a:cubicBezTo>
                  <a:cubicBezTo>
                    <a:pt x="1751330" y="572982"/>
                    <a:pt x="1755135" y="577733"/>
                    <a:pt x="1762746" y="577733"/>
                  </a:cubicBezTo>
                  <a:lnTo>
                    <a:pt x="1765600" y="577733"/>
                  </a:lnTo>
                  <a:cubicBezTo>
                    <a:pt x="1774161" y="577733"/>
                    <a:pt x="1774161" y="569182"/>
                    <a:pt x="1773210" y="565382"/>
                  </a:cubicBezTo>
                  <a:cubicBezTo>
                    <a:pt x="1747525" y="453270"/>
                    <a:pt x="1650493" y="375362"/>
                    <a:pt x="1537289" y="375362"/>
                  </a:cubicBezTo>
                  <a:cubicBezTo>
                    <a:pt x="1572487" y="250898"/>
                    <a:pt x="1498286" y="119784"/>
                    <a:pt x="1371764" y="82730"/>
                  </a:cubicBezTo>
                  <a:cubicBezTo>
                    <a:pt x="1346079" y="76080"/>
                    <a:pt x="1326102" y="73229"/>
                    <a:pt x="1306125" y="73229"/>
                  </a:cubicBezTo>
                  <a:lnTo>
                    <a:pt x="1272830" y="73229"/>
                  </a:lnTo>
                  <a:cubicBezTo>
                    <a:pt x="1231924" y="76080"/>
                    <a:pt x="1191019" y="92231"/>
                    <a:pt x="1160577" y="116934"/>
                  </a:cubicBezTo>
                  <a:lnTo>
                    <a:pt x="1158675" y="118834"/>
                  </a:lnTo>
                  <a:lnTo>
                    <a:pt x="1160577" y="118834"/>
                  </a:lnTo>
                  <a:lnTo>
                    <a:pt x="1154869" y="134986"/>
                  </a:lnTo>
                  <a:cubicBezTo>
                    <a:pt x="1139649" y="147337"/>
                    <a:pt x="1129185" y="158739"/>
                    <a:pt x="1120623" y="171090"/>
                  </a:cubicBezTo>
                  <a:cubicBezTo>
                    <a:pt x="1103500" y="112184"/>
                    <a:pt x="1065448" y="62778"/>
                    <a:pt x="1011224" y="32375"/>
                  </a:cubicBezTo>
                  <a:cubicBezTo>
                    <a:pt x="955098" y="72"/>
                    <a:pt x="890410" y="-8479"/>
                    <a:pt x="827625" y="8623"/>
                  </a:cubicBezTo>
                  <a:cubicBezTo>
                    <a:pt x="750570" y="29525"/>
                    <a:pt x="688736" y="91281"/>
                    <a:pt x="662100" y="172040"/>
                  </a:cubicBezTo>
                  <a:cubicBezTo>
                    <a:pt x="622146" y="124535"/>
                    <a:pt x="565068" y="95082"/>
                    <a:pt x="500380" y="88431"/>
                  </a:cubicBezTo>
                  <a:lnTo>
                    <a:pt x="478500" y="88431"/>
                  </a:lnTo>
                  <a:cubicBezTo>
                    <a:pt x="347222" y="88431"/>
                    <a:pt x="240677" y="193892"/>
                    <a:pt x="240677" y="325006"/>
                  </a:cubicBezTo>
                  <a:cubicBezTo>
                    <a:pt x="240677" y="346859"/>
                    <a:pt x="243531" y="366811"/>
                    <a:pt x="249239" y="386763"/>
                  </a:cubicBezTo>
                  <a:lnTo>
                    <a:pt x="242580" y="386763"/>
                  </a:lnTo>
                  <a:cubicBezTo>
                    <a:pt x="227359" y="386763"/>
                    <a:pt x="209284" y="389613"/>
                    <a:pt x="193112" y="392463"/>
                  </a:cubicBezTo>
                  <a:cubicBezTo>
                    <a:pt x="80860" y="411465"/>
                    <a:pt x="0" y="509326"/>
                    <a:pt x="0" y="622388"/>
                  </a:cubicBezTo>
                  <a:lnTo>
                    <a:pt x="0" y="625238"/>
                  </a:lnTo>
                  <a:cubicBezTo>
                    <a:pt x="3805" y="755402"/>
                    <a:pt x="110350" y="860863"/>
                    <a:pt x="238774" y="860863"/>
                  </a:cubicBezTo>
                  <a:close/>
                </a:path>
              </a:pathLst>
            </a:custGeom>
            <a:solidFill>
              <a:srgbClr val="EE2E61"/>
            </a:solidFill>
            <a:ln w="9489"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8F058958-4899-64CB-FFAB-9623E4E9BC75}"/>
                </a:ext>
              </a:extLst>
            </p:cNvPr>
            <p:cNvSpPr/>
            <p:nvPr/>
          </p:nvSpPr>
          <p:spPr>
            <a:xfrm>
              <a:off x="5616548" y="1805578"/>
              <a:ext cx="196917" cy="313232"/>
            </a:xfrm>
            <a:custGeom>
              <a:avLst/>
              <a:gdLst>
                <a:gd name="connsiteX0" fmla="*/ 7610 w 196917"/>
                <a:gd name="connsiteY0" fmla="*/ 114661 h 313232"/>
                <a:gd name="connsiteX1" fmla="*/ 8562 w 196917"/>
                <a:gd name="connsiteY1" fmla="*/ 114661 h 313232"/>
                <a:gd name="connsiteX2" fmla="*/ 19977 w 196917"/>
                <a:gd name="connsiteY2" fmla="*/ 106110 h 313232"/>
                <a:gd name="connsiteX3" fmla="*/ 39954 w 196917"/>
                <a:gd name="connsiteY3" fmla="*/ 47204 h 313232"/>
                <a:gd name="connsiteX4" fmla="*/ 93227 w 196917"/>
                <a:gd name="connsiteY4" fmla="*/ 189719 h 313232"/>
                <a:gd name="connsiteX5" fmla="*/ 95129 w 196917"/>
                <a:gd name="connsiteY5" fmla="*/ 191619 h 313232"/>
                <a:gd name="connsiteX6" fmla="*/ 108447 w 196917"/>
                <a:gd name="connsiteY6" fmla="*/ 198270 h 313232"/>
                <a:gd name="connsiteX7" fmla="*/ 109399 w 196917"/>
                <a:gd name="connsiteY7" fmla="*/ 198270 h 313232"/>
                <a:gd name="connsiteX8" fmla="*/ 164574 w 196917"/>
                <a:gd name="connsiteY8" fmla="*/ 165966 h 313232"/>
                <a:gd name="connsiteX9" fmla="*/ 174087 w 196917"/>
                <a:gd name="connsiteY9" fmla="*/ 301831 h 313232"/>
                <a:gd name="connsiteX10" fmla="*/ 185502 w 196917"/>
                <a:gd name="connsiteY10" fmla="*/ 313232 h 313232"/>
                <a:gd name="connsiteX11" fmla="*/ 196918 w 196917"/>
                <a:gd name="connsiteY11" fmla="*/ 300881 h 313232"/>
                <a:gd name="connsiteX12" fmla="*/ 184551 w 196917"/>
                <a:gd name="connsiteY12" fmla="*/ 146014 h 313232"/>
                <a:gd name="connsiteX13" fmla="*/ 180746 w 196917"/>
                <a:gd name="connsiteY13" fmla="*/ 137463 h 313232"/>
                <a:gd name="connsiteX14" fmla="*/ 179794 w 196917"/>
                <a:gd name="connsiteY14" fmla="*/ 136513 h 313232"/>
                <a:gd name="connsiteX15" fmla="*/ 168379 w 196917"/>
                <a:gd name="connsiteY15" fmla="*/ 136513 h 313232"/>
                <a:gd name="connsiteX16" fmla="*/ 108447 w 196917"/>
                <a:gd name="connsiteY16" fmla="*/ 172617 h 313232"/>
                <a:gd name="connsiteX17" fmla="*/ 59931 w 196917"/>
                <a:gd name="connsiteY17" fmla="*/ 46254 h 313232"/>
                <a:gd name="connsiteX18" fmla="*/ 105593 w 196917"/>
                <a:gd name="connsiteY18" fmla="*/ 78557 h 313232"/>
                <a:gd name="connsiteX19" fmla="*/ 114155 w 196917"/>
                <a:gd name="connsiteY19" fmla="*/ 81408 h 313232"/>
                <a:gd name="connsiteX20" fmla="*/ 121766 w 196917"/>
                <a:gd name="connsiteY20" fmla="*/ 75707 h 313232"/>
                <a:gd name="connsiteX21" fmla="*/ 123668 w 196917"/>
                <a:gd name="connsiteY21" fmla="*/ 68106 h 313232"/>
                <a:gd name="connsiteX22" fmla="*/ 117960 w 196917"/>
                <a:gd name="connsiteY22" fmla="*/ 60505 h 313232"/>
                <a:gd name="connsiteX23" fmla="*/ 44711 w 196917"/>
                <a:gd name="connsiteY23" fmla="*/ 1599 h 313232"/>
                <a:gd name="connsiteX24" fmla="*/ 28539 w 196917"/>
                <a:gd name="connsiteY24" fmla="*/ 4449 h 313232"/>
                <a:gd name="connsiteX25" fmla="*/ 0 w 196917"/>
                <a:gd name="connsiteY25" fmla="*/ 95659 h 313232"/>
                <a:gd name="connsiteX26" fmla="*/ 7610 w 196917"/>
                <a:gd name="connsiteY26" fmla="*/ 114661 h 3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917" h="313232">
                  <a:moveTo>
                    <a:pt x="7610" y="114661"/>
                  </a:moveTo>
                  <a:lnTo>
                    <a:pt x="8562" y="114661"/>
                  </a:lnTo>
                  <a:cubicBezTo>
                    <a:pt x="15221" y="114661"/>
                    <a:pt x="19977" y="110861"/>
                    <a:pt x="19977" y="106110"/>
                  </a:cubicBezTo>
                  <a:lnTo>
                    <a:pt x="39954" y="47204"/>
                  </a:lnTo>
                  <a:lnTo>
                    <a:pt x="93227" y="189719"/>
                  </a:lnTo>
                  <a:lnTo>
                    <a:pt x="95129" y="191619"/>
                  </a:lnTo>
                  <a:cubicBezTo>
                    <a:pt x="97983" y="194469"/>
                    <a:pt x="101788" y="198270"/>
                    <a:pt x="108447" y="198270"/>
                  </a:cubicBezTo>
                  <a:lnTo>
                    <a:pt x="109399" y="198270"/>
                  </a:lnTo>
                  <a:lnTo>
                    <a:pt x="164574" y="165966"/>
                  </a:lnTo>
                  <a:lnTo>
                    <a:pt x="174087" y="301831"/>
                  </a:lnTo>
                  <a:cubicBezTo>
                    <a:pt x="174087" y="309432"/>
                    <a:pt x="177892" y="313232"/>
                    <a:pt x="185502" y="313232"/>
                  </a:cubicBezTo>
                  <a:cubicBezTo>
                    <a:pt x="193112" y="313232"/>
                    <a:pt x="196918" y="308482"/>
                    <a:pt x="196918" y="300881"/>
                  </a:cubicBezTo>
                  <a:lnTo>
                    <a:pt x="184551" y="146014"/>
                  </a:lnTo>
                  <a:cubicBezTo>
                    <a:pt x="184551" y="142214"/>
                    <a:pt x="181697" y="138414"/>
                    <a:pt x="180746" y="137463"/>
                  </a:cubicBezTo>
                  <a:lnTo>
                    <a:pt x="179794" y="136513"/>
                  </a:lnTo>
                  <a:lnTo>
                    <a:pt x="168379" y="136513"/>
                  </a:lnTo>
                  <a:lnTo>
                    <a:pt x="108447" y="172617"/>
                  </a:lnTo>
                  <a:lnTo>
                    <a:pt x="59931" y="46254"/>
                  </a:lnTo>
                  <a:lnTo>
                    <a:pt x="105593" y="78557"/>
                  </a:lnTo>
                  <a:cubicBezTo>
                    <a:pt x="107496" y="80457"/>
                    <a:pt x="111301" y="81408"/>
                    <a:pt x="114155" y="81408"/>
                  </a:cubicBezTo>
                  <a:cubicBezTo>
                    <a:pt x="117009" y="80457"/>
                    <a:pt x="119863" y="78557"/>
                    <a:pt x="121766" y="75707"/>
                  </a:cubicBezTo>
                  <a:cubicBezTo>
                    <a:pt x="123668" y="73807"/>
                    <a:pt x="124619" y="70956"/>
                    <a:pt x="123668" y="68106"/>
                  </a:cubicBezTo>
                  <a:cubicBezTo>
                    <a:pt x="122717" y="64306"/>
                    <a:pt x="120814" y="61455"/>
                    <a:pt x="117960" y="60505"/>
                  </a:cubicBezTo>
                  <a:lnTo>
                    <a:pt x="44711" y="1599"/>
                  </a:lnTo>
                  <a:cubicBezTo>
                    <a:pt x="40906" y="-2201"/>
                    <a:pt x="32344" y="1599"/>
                    <a:pt x="28539" y="4449"/>
                  </a:cubicBezTo>
                  <a:lnTo>
                    <a:pt x="0" y="95659"/>
                  </a:lnTo>
                  <a:cubicBezTo>
                    <a:pt x="951" y="106110"/>
                    <a:pt x="0" y="110861"/>
                    <a:pt x="7610" y="114661"/>
                  </a:cubicBezTo>
                  <a:close/>
                </a:path>
              </a:pathLst>
            </a:custGeom>
            <a:solidFill>
              <a:srgbClr val="EE2E61"/>
            </a:solidFill>
            <a:ln w="9489"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BC4F369-3F6D-8BBB-C8D7-6747AC68055F}"/>
                </a:ext>
              </a:extLst>
            </p:cNvPr>
            <p:cNvSpPr/>
            <p:nvPr/>
          </p:nvSpPr>
          <p:spPr>
            <a:xfrm>
              <a:off x="6231164" y="2799083"/>
              <a:ext cx="186302" cy="355337"/>
            </a:xfrm>
            <a:custGeom>
              <a:avLst/>
              <a:gdLst>
                <a:gd name="connsiteX0" fmla="*/ 6578 w 186302"/>
                <a:gd name="connsiteY0" fmla="*/ 22803 h 355337"/>
                <a:gd name="connsiteX1" fmla="*/ 6578 w 186302"/>
                <a:gd name="connsiteY1" fmla="*/ 22803 h 355337"/>
                <a:gd name="connsiteX2" fmla="*/ 159736 w 186302"/>
                <a:gd name="connsiteY2" fmla="*/ 210922 h 355337"/>
                <a:gd name="connsiteX3" fmla="*/ 85536 w 186302"/>
                <a:gd name="connsiteY3" fmla="*/ 338236 h 355337"/>
                <a:gd name="connsiteX4" fmla="*/ 81730 w 186302"/>
                <a:gd name="connsiteY4" fmla="*/ 342036 h 355337"/>
                <a:gd name="connsiteX5" fmla="*/ 82682 w 186302"/>
                <a:gd name="connsiteY5" fmla="*/ 351537 h 355337"/>
                <a:gd name="connsiteX6" fmla="*/ 90292 w 186302"/>
                <a:gd name="connsiteY6" fmla="*/ 355338 h 355337"/>
                <a:gd name="connsiteX7" fmla="*/ 96951 w 186302"/>
                <a:gd name="connsiteY7" fmla="*/ 355338 h 355337"/>
                <a:gd name="connsiteX8" fmla="*/ 97902 w 186302"/>
                <a:gd name="connsiteY8" fmla="*/ 355338 h 355337"/>
                <a:gd name="connsiteX9" fmla="*/ 156883 w 186302"/>
                <a:gd name="connsiteY9" fmla="*/ 87409 h 355337"/>
                <a:gd name="connsiteX10" fmla="*/ 12286 w 186302"/>
                <a:gd name="connsiteY10" fmla="*/ 0 h 355337"/>
                <a:gd name="connsiteX11" fmla="*/ 871 w 186302"/>
                <a:gd name="connsiteY11" fmla="*/ 11401 h 355337"/>
                <a:gd name="connsiteX12" fmla="*/ 6578 w 186302"/>
                <a:gd name="connsiteY12" fmla="*/ 22803 h 35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02" h="355337">
                  <a:moveTo>
                    <a:pt x="6578" y="22803"/>
                  </a:moveTo>
                  <a:cubicBezTo>
                    <a:pt x="6578" y="22803"/>
                    <a:pt x="6578" y="22803"/>
                    <a:pt x="6578" y="22803"/>
                  </a:cubicBezTo>
                  <a:cubicBezTo>
                    <a:pt x="100756" y="32304"/>
                    <a:pt x="168298" y="114962"/>
                    <a:pt x="159736" y="210922"/>
                  </a:cubicBezTo>
                  <a:cubicBezTo>
                    <a:pt x="154029" y="264128"/>
                    <a:pt x="126441" y="311633"/>
                    <a:pt x="85536" y="338236"/>
                  </a:cubicBezTo>
                  <a:cubicBezTo>
                    <a:pt x="83633" y="338236"/>
                    <a:pt x="82682" y="340136"/>
                    <a:pt x="81730" y="342036"/>
                  </a:cubicBezTo>
                  <a:cubicBezTo>
                    <a:pt x="80779" y="344887"/>
                    <a:pt x="79828" y="348687"/>
                    <a:pt x="82682" y="351537"/>
                  </a:cubicBezTo>
                  <a:cubicBezTo>
                    <a:pt x="85536" y="354388"/>
                    <a:pt x="86487" y="355338"/>
                    <a:pt x="90292" y="355338"/>
                  </a:cubicBezTo>
                  <a:lnTo>
                    <a:pt x="96951" y="355338"/>
                  </a:lnTo>
                  <a:lnTo>
                    <a:pt x="97902" y="355338"/>
                  </a:lnTo>
                  <a:cubicBezTo>
                    <a:pt x="186373" y="300232"/>
                    <a:pt x="213009" y="179569"/>
                    <a:pt x="156883" y="87409"/>
                  </a:cubicBezTo>
                  <a:cubicBezTo>
                    <a:pt x="125490" y="36104"/>
                    <a:pt x="70315" y="2850"/>
                    <a:pt x="12286" y="0"/>
                  </a:cubicBezTo>
                  <a:cubicBezTo>
                    <a:pt x="4676" y="0"/>
                    <a:pt x="871" y="4751"/>
                    <a:pt x="871" y="11401"/>
                  </a:cubicBezTo>
                  <a:cubicBezTo>
                    <a:pt x="-1983" y="19952"/>
                    <a:pt x="2773" y="22803"/>
                    <a:pt x="6578" y="22803"/>
                  </a:cubicBezTo>
                  <a:close/>
                </a:path>
              </a:pathLst>
            </a:custGeom>
            <a:solidFill>
              <a:srgbClr val="EE2E61"/>
            </a:solidFill>
            <a:ln w="9489"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5FE27BD9-EDED-C368-A41C-6318A0806B0D}"/>
                </a:ext>
              </a:extLst>
            </p:cNvPr>
            <p:cNvSpPr/>
            <p:nvPr/>
          </p:nvSpPr>
          <p:spPr>
            <a:xfrm>
              <a:off x="6820885" y="2899793"/>
              <a:ext cx="273020" cy="165317"/>
            </a:xfrm>
            <a:custGeom>
              <a:avLst/>
              <a:gdLst>
                <a:gd name="connsiteX0" fmla="*/ 262557 w 273020"/>
                <a:gd name="connsiteY0" fmla="*/ 74108 h 165317"/>
                <a:gd name="connsiteX1" fmla="*/ 255898 w 273020"/>
                <a:gd name="connsiteY1" fmla="*/ 65557 h 165317"/>
                <a:gd name="connsiteX2" fmla="*/ 250190 w 273020"/>
                <a:gd name="connsiteY2" fmla="*/ 66507 h 165317"/>
                <a:gd name="connsiteX3" fmla="*/ 241628 w 273020"/>
                <a:gd name="connsiteY3" fmla="*/ 72208 h 165317"/>
                <a:gd name="connsiteX4" fmla="*/ 242580 w 273020"/>
                <a:gd name="connsiteY4" fmla="*/ 79808 h 165317"/>
                <a:gd name="connsiteX5" fmla="*/ 247336 w 273020"/>
                <a:gd name="connsiteY5" fmla="*/ 117812 h 165317"/>
                <a:gd name="connsiteX6" fmla="*/ 135084 w 273020"/>
                <a:gd name="connsiteY6" fmla="*/ 3800 h 165317"/>
                <a:gd name="connsiteX7" fmla="*/ 123668 w 273020"/>
                <a:gd name="connsiteY7" fmla="*/ 0 h 165317"/>
                <a:gd name="connsiteX8" fmla="*/ 116058 w 273020"/>
                <a:gd name="connsiteY8" fmla="*/ 7601 h 165317"/>
                <a:gd name="connsiteX9" fmla="*/ 78006 w 273020"/>
                <a:gd name="connsiteY9" fmla="*/ 107361 h 165317"/>
                <a:gd name="connsiteX10" fmla="*/ 19026 w 273020"/>
                <a:gd name="connsiteY10" fmla="*/ 34204 h 165317"/>
                <a:gd name="connsiteX11" fmla="*/ 2854 w 273020"/>
                <a:gd name="connsiteY11" fmla="*/ 34204 h 165317"/>
                <a:gd name="connsiteX12" fmla="*/ 0 w 273020"/>
                <a:gd name="connsiteY12" fmla="*/ 41804 h 165317"/>
                <a:gd name="connsiteX13" fmla="*/ 2854 w 273020"/>
                <a:gd name="connsiteY13" fmla="*/ 49405 h 165317"/>
                <a:gd name="connsiteX14" fmla="*/ 77055 w 273020"/>
                <a:gd name="connsiteY14" fmla="*/ 137765 h 165317"/>
                <a:gd name="connsiteX15" fmla="*/ 88470 w 273020"/>
                <a:gd name="connsiteY15" fmla="*/ 141565 h 165317"/>
                <a:gd name="connsiteX16" fmla="*/ 96081 w 273020"/>
                <a:gd name="connsiteY16" fmla="*/ 133964 h 165317"/>
                <a:gd name="connsiteX17" fmla="*/ 134132 w 273020"/>
                <a:gd name="connsiteY17" fmla="*/ 34204 h 165317"/>
                <a:gd name="connsiteX18" fmla="*/ 235921 w 273020"/>
                <a:gd name="connsiteY18" fmla="*/ 142515 h 165317"/>
                <a:gd name="connsiteX19" fmla="*/ 195015 w 273020"/>
                <a:gd name="connsiteY19" fmla="*/ 139665 h 165317"/>
                <a:gd name="connsiteX20" fmla="*/ 183600 w 273020"/>
                <a:gd name="connsiteY20" fmla="*/ 151066 h 165317"/>
                <a:gd name="connsiteX21" fmla="*/ 195015 w 273020"/>
                <a:gd name="connsiteY21" fmla="*/ 162467 h 165317"/>
                <a:gd name="connsiteX22" fmla="*/ 262557 w 273020"/>
                <a:gd name="connsiteY22" fmla="*/ 165317 h 165317"/>
                <a:gd name="connsiteX23" fmla="*/ 270167 w 273020"/>
                <a:gd name="connsiteY23" fmla="*/ 159617 h 165317"/>
                <a:gd name="connsiteX24" fmla="*/ 271118 w 273020"/>
                <a:gd name="connsiteY24" fmla="*/ 158667 h 165317"/>
                <a:gd name="connsiteX25" fmla="*/ 273021 w 273020"/>
                <a:gd name="connsiteY25" fmla="*/ 153916 h 165317"/>
                <a:gd name="connsiteX26" fmla="*/ 262557 w 273020"/>
                <a:gd name="connsiteY26" fmla="*/ 74108 h 16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020" h="165317">
                  <a:moveTo>
                    <a:pt x="262557" y="74108"/>
                  </a:moveTo>
                  <a:cubicBezTo>
                    <a:pt x="262557" y="71258"/>
                    <a:pt x="259703" y="67457"/>
                    <a:pt x="255898" y="65557"/>
                  </a:cubicBezTo>
                  <a:cubicBezTo>
                    <a:pt x="253995" y="64607"/>
                    <a:pt x="251141" y="64607"/>
                    <a:pt x="250190" y="66507"/>
                  </a:cubicBezTo>
                  <a:cubicBezTo>
                    <a:pt x="246385" y="66507"/>
                    <a:pt x="243531" y="69357"/>
                    <a:pt x="241628" y="72208"/>
                  </a:cubicBezTo>
                  <a:cubicBezTo>
                    <a:pt x="240677" y="75058"/>
                    <a:pt x="240677" y="76958"/>
                    <a:pt x="242580" y="79808"/>
                  </a:cubicBezTo>
                  <a:lnTo>
                    <a:pt x="247336" y="117812"/>
                  </a:lnTo>
                  <a:lnTo>
                    <a:pt x="135084" y="3800"/>
                  </a:lnTo>
                  <a:cubicBezTo>
                    <a:pt x="131278" y="0"/>
                    <a:pt x="127473" y="0"/>
                    <a:pt x="123668" y="0"/>
                  </a:cubicBezTo>
                  <a:cubicBezTo>
                    <a:pt x="118912" y="0"/>
                    <a:pt x="116058" y="3800"/>
                    <a:pt x="116058" y="7601"/>
                  </a:cubicBezTo>
                  <a:lnTo>
                    <a:pt x="78006" y="107361"/>
                  </a:lnTo>
                  <a:lnTo>
                    <a:pt x="19026" y="34204"/>
                  </a:lnTo>
                  <a:cubicBezTo>
                    <a:pt x="15221" y="30403"/>
                    <a:pt x="6659" y="30403"/>
                    <a:pt x="2854" y="34204"/>
                  </a:cubicBezTo>
                  <a:cubicBezTo>
                    <a:pt x="951" y="36104"/>
                    <a:pt x="0" y="38954"/>
                    <a:pt x="0" y="41804"/>
                  </a:cubicBezTo>
                  <a:cubicBezTo>
                    <a:pt x="0" y="44655"/>
                    <a:pt x="951" y="47505"/>
                    <a:pt x="2854" y="49405"/>
                  </a:cubicBezTo>
                  <a:lnTo>
                    <a:pt x="77055" y="137765"/>
                  </a:lnTo>
                  <a:cubicBezTo>
                    <a:pt x="80860" y="141565"/>
                    <a:pt x="84665" y="141565"/>
                    <a:pt x="88470" y="141565"/>
                  </a:cubicBezTo>
                  <a:cubicBezTo>
                    <a:pt x="93227" y="141565"/>
                    <a:pt x="96081" y="137765"/>
                    <a:pt x="96081" y="133964"/>
                  </a:cubicBezTo>
                  <a:lnTo>
                    <a:pt x="134132" y="34204"/>
                  </a:lnTo>
                  <a:lnTo>
                    <a:pt x="235921" y="142515"/>
                  </a:lnTo>
                  <a:lnTo>
                    <a:pt x="195015" y="139665"/>
                  </a:lnTo>
                  <a:cubicBezTo>
                    <a:pt x="187405" y="139665"/>
                    <a:pt x="183600" y="144415"/>
                    <a:pt x="183600" y="151066"/>
                  </a:cubicBezTo>
                  <a:cubicBezTo>
                    <a:pt x="183600" y="157717"/>
                    <a:pt x="188356" y="162467"/>
                    <a:pt x="195015" y="162467"/>
                  </a:cubicBezTo>
                  <a:lnTo>
                    <a:pt x="262557" y="165317"/>
                  </a:lnTo>
                  <a:cubicBezTo>
                    <a:pt x="265411" y="165317"/>
                    <a:pt x="270167" y="165317"/>
                    <a:pt x="270167" y="159617"/>
                  </a:cubicBezTo>
                  <a:cubicBezTo>
                    <a:pt x="270167" y="159617"/>
                    <a:pt x="270167" y="158667"/>
                    <a:pt x="271118" y="158667"/>
                  </a:cubicBezTo>
                  <a:cubicBezTo>
                    <a:pt x="272070" y="157717"/>
                    <a:pt x="273021" y="156767"/>
                    <a:pt x="273021" y="153916"/>
                  </a:cubicBezTo>
                  <a:lnTo>
                    <a:pt x="262557" y="74108"/>
                  </a:lnTo>
                  <a:close/>
                </a:path>
              </a:pathLst>
            </a:custGeom>
            <a:solidFill>
              <a:srgbClr val="EE2E61"/>
            </a:solidFill>
            <a:ln w="9489"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1762405-D9C7-3FF7-F552-3083F0D8BD36}"/>
                </a:ext>
              </a:extLst>
            </p:cNvPr>
            <p:cNvSpPr/>
            <p:nvPr/>
          </p:nvSpPr>
          <p:spPr>
            <a:xfrm>
              <a:off x="5179819" y="2949199"/>
              <a:ext cx="516637" cy="323034"/>
            </a:xfrm>
            <a:custGeom>
              <a:avLst/>
              <a:gdLst>
                <a:gd name="connsiteX0" fmla="*/ 113290 w 516637"/>
                <a:gd name="connsiteY0" fmla="*/ 314483 h 323034"/>
                <a:gd name="connsiteX1" fmla="*/ 113290 w 516637"/>
                <a:gd name="connsiteY1" fmla="*/ 313533 h 323034"/>
                <a:gd name="connsiteX2" fmla="*/ 105679 w 516637"/>
                <a:gd name="connsiteY2" fmla="*/ 299282 h 323034"/>
                <a:gd name="connsiteX3" fmla="*/ 49553 w 516637"/>
                <a:gd name="connsiteY3" fmla="*/ 282180 h 323034"/>
                <a:gd name="connsiteX4" fmla="*/ 270253 w 516637"/>
                <a:gd name="connsiteY4" fmla="*/ 215673 h 323034"/>
                <a:gd name="connsiteX5" fmla="*/ 277863 w 516637"/>
                <a:gd name="connsiteY5" fmla="*/ 207122 h 323034"/>
                <a:gd name="connsiteX6" fmla="*/ 274058 w 516637"/>
                <a:gd name="connsiteY6" fmla="*/ 195721 h 323034"/>
                <a:gd name="connsiteX7" fmla="*/ 183685 w 516637"/>
                <a:gd name="connsiteY7" fmla="*/ 106411 h 323034"/>
                <a:gd name="connsiteX8" fmla="*/ 509027 w 516637"/>
                <a:gd name="connsiteY8" fmla="*/ 20902 h 323034"/>
                <a:gd name="connsiteX9" fmla="*/ 516638 w 516637"/>
                <a:gd name="connsiteY9" fmla="*/ 9501 h 323034"/>
                <a:gd name="connsiteX10" fmla="*/ 505222 w 516637"/>
                <a:gd name="connsiteY10" fmla="*/ 0 h 323034"/>
                <a:gd name="connsiteX11" fmla="*/ 160854 w 516637"/>
                <a:gd name="connsiteY11" fmla="*/ 89309 h 323034"/>
                <a:gd name="connsiteX12" fmla="*/ 153244 w 516637"/>
                <a:gd name="connsiteY12" fmla="*/ 97860 h 323034"/>
                <a:gd name="connsiteX13" fmla="*/ 157049 w 516637"/>
                <a:gd name="connsiteY13" fmla="*/ 109262 h 323034"/>
                <a:gd name="connsiteX14" fmla="*/ 248373 w 516637"/>
                <a:gd name="connsiteY14" fmla="*/ 205222 h 323034"/>
                <a:gd name="connsiteX15" fmla="*/ 36235 w 516637"/>
                <a:gd name="connsiteY15" fmla="*/ 266978 h 323034"/>
                <a:gd name="connsiteX16" fmla="*/ 72384 w 516637"/>
                <a:gd name="connsiteY16" fmla="*/ 213773 h 323034"/>
                <a:gd name="connsiteX17" fmla="*/ 75238 w 516637"/>
                <a:gd name="connsiteY17" fmla="*/ 205222 h 323034"/>
                <a:gd name="connsiteX18" fmla="*/ 69530 w 516637"/>
                <a:gd name="connsiteY18" fmla="*/ 197621 h 323034"/>
                <a:gd name="connsiteX19" fmla="*/ 61920 w 516637"/>
                <a:gd name="connsiteY19" fmla="*/ 195721 h 323034"/>
                <a:gd name="connsiteX20" fmla="*/ 54309 w 516637"/>
                <a:gd name="connsiteY20" fmla="*/ 201421 h 323034"/>
                <a:gd name="connsiteX21" fmla="*/ 1988 w 516637"/>
                <a:gd name="connsiteY21" fmla="*/ 278380 h 323034"/>
                <a:gd name="connsiteX22" fmla="*/ 1037 w 516637"/>
                <a:gd name="connsiteY22" fmla="*/ 286930 h 323034"/>
                <a:gd name="connsiteX23" fmla="*/ 4842 w 516637"/>
                <a:gd name="connsiteY23" fmla="*/ 294531 h 323034"/>
                <a:gd name="connsiteX24" fmla="*/ 99972 w 516637"/>
                <a:gd name="connsiteY24" fmla="*/ 323034 h 323034"/>
                <a:gd name="connsiteX25" fmla="*/ 103777 w 516637"/>
                <a:gd name="connsiteY25" fmla="*/ 323034 h 323034"/>
                <a:gd name="connsiteX26" fmla="*/ 113290 w 516637"/>
                <a:gd name="connsiteY26" fmla="*/ 314483 h 323034"/>
                <a:gd name="connsiteX27" fmla="*/ 113290 w 516637"/>
                <a:gd name="connsiteY27" fmla="*/ 314483 h 3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637" h="323034">
                  <a:moveTo>
                    <a:pt x="113290" y="314483"/>
                  </a:moveTo>
                  <a:lnTo>
                    <a:pt x="113290" y="313533"/>
                  </a:lnTo>
                  <a:cubicBezTo>
                    <a:pt x="113290" y="310683"/>
                    <a:pt x="113290" y="302132"/>
                    <a:pt x="105679" y="299282"/>
                  </a:cubicBezTo>
                  <a:lnTo>
                    <a:pt x="49553" y="282180"/>
                  </a:lnTo>
                  <a:lnTo>
                    <a:pt x="270253" y="215673"/>
                  </a:lnTo>
                  <a:cubicBezTo>
                    <a:pt x="274058" y="215673"/>
                    <a:pt x="277863" y="211873"/>
                    <a:pt x="277863" y="207122"/>
                  </a:cubicBezTo>
                  <a:cubicBezTo>
                    <a:pt x="277863" y="204272"/>
                    <a:pt x="277863" y="199521"/>
                    <a:pt x="274058" y="195721"/>
                  </a:cubicBezTo>
                  <a:lnTo>
                    <a:pt x="183685" y="106411"/>
                  </a:lnTo>
                  <a:lnTo>
                    <a:pt x="509027" y="20902"/>
                  </a:lnTo>
                  <a:cubicBezTo>
                    <a:pt x="513784" y="20902"/>
                    <a:pt x="516638" y="12351"/>
                    <a:pt x="516638" y="9501"/>
                  </a:cubicBezTo>
                  <a:cubicBezTo>
                    <a:pt x="516638" y="0"/>
                    <a:pt x="508076" y="0"/>
                    <a:pt x="505222" y="0"/>
                  </a:cubicBezTo>
                  <a:lnTo>
                    <a:pt x="160854" y="89309"/>
                  </a:lnTo>
                  <a:cubicBezTo>
                    <a:pt x="157049" y="89309"/>
                    <a:pt x="153244" y="93110"/>
                    <a:pt x="153244" y="97860"/>
                  </a:cubicBezTo>
                  <a:cubicBezTo>
                    <a:pt x="153244" y="100711"/>
                    <a:pt x="153244" y="105461"/>
                    <a:pt x="157049" y="109262"/>
                  </a:cubicBezTo>
                  <a:lnTo>
                    <a:pt x="248373" y="205222"/>
                  </a:lnTo>
                  <a:lnTo>
                    <a:pt x="36235" y="266978"/>
                  </a:lnTo>
                  <a:lnTo>
                    <a:pt x="72384" y="213773"/>
                  </a:lnTo>
                  <a:cubicBezTo>
                    <a:pt x="74287" y="211873"/>
                    <a:pt x="75238" y="209022"/>
                    <a:pt x="75238" y="205222"/>
                  </a:cubicBezTo>
                  <a:cubicBezTo>
                    <a:pt x="74287" y="202371"/>
                    <a:pt x="72384" y="199521"/>
                    <a:pt x="69530" y="197621"/>
                  </a:cubicBezTo>
                  <a:cubicBezTo>
                    <a:pt x="67628" y="195721"/>
                    <a:pt x="64774" y="194771"/>
                    <a:pt x="61920" y="195721"/>
                  </a:cubicBezTo>
                  <a:cubicBezTo>
                    <a:pt x="58115" y="196671"/>
                    <a:pt x="55261" y="198571"/>
                    <a:pt x="54309" y="201421"/>
                  </a:cubicBezTo>
                  <a:lnTo>
                    <a:pt x="1988" y="278380"/>
                  </a:lnTo>
                  <a:cubicBezTo>
                    <a:pt x="86" y="280280"/>
                    <a:pt x="-866" y="283130"/>
                    <a:pt x="1037" y="286930"/>
                  </a:cubicBezTo>
                  <a:cubicBezTo>
                    <a:pt x="1988" y="289781"/>
                    <a:pt x="3891" y="292631"/>
                    <a:pt x="4842" y="294531"/>
                  </a:cubicBezTo>
                  <a:lnTo>
                    <a:pt x="99972" y="323034"/>
                  </a:lnTo>
                  <a:lnTo>
                    <a:pt x="103777" y="323034"/>
                  </a:lnTo>
                  <a:cubicBezTo>
                    <a:pt x="105679" y="323034"/>
                    <a:pt x="108533" y="319234"/>
                    <a:pt x="113290" y="314483"/>
                  </a:cubicBezTo>
                  <a:lnTo>
                    <a:pt x="113290" y="314483"/>
                  </a:lnTo>
                  <a:close/>
                </a:path>
              </a:pathLst>
            </a:custGeom>
            <a:solidFill>
              <a:srgbClr val="EE2E61"/>
            </a:solidFill>
            <a:ln w="9489"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00F03050-48B9-B4A0-062B-79B4D38ABBEC}"/>
                </a:ext>
              </a:extLst>
            </p:cNvPr>
            <p:cNvSpPr/>
            <p:nvPr/>
          </p:nvSpPr>
          <p:spPr>
            <a:xfrm>
              <a:off x="6539575" y="2755912"/>
              <a:ext cx="181423" cy="312998"/>
            </a:xfrm>
            <a:custGeom>
              <a:avLst/>
              <a:gdLst>
                <a:gd name="connsiteX0" fmla="*/ 146226 w 181423"/>
                <a:gd name="connsiteY0" fmla="*/ 28919 h 312998"/>
                <a:gd name="connsiteX1" fmla="*/ 173814 w 181423"/>
                <a:gd name="connsiteY1" fmla="*/ 19418 h 312998"/>
                <a:gd name="connsiteX2" fmla="*/ 181424 w 181423"/>
                <a:gd name="connsiteY2" fmla="*/ 8016 h 312998"/>
                <a:gd name="connsiteX3" fmla="*/ 169057 w 181423"/>
                <a:gd name="connsiteY3" fmla="*/ 416 h 312998"/>
                <a:gd name="connsiteX4" fmla="*/ 32071 w 181423"/>
                <a:gd name="connsiteY4" fmla="*/ 103027 h 312998"/>
                <a:gd name="connsiteX5" fmla="*/ 7337 w 181423"/>
                <a:gd name="connsiteY5" fmla="*/ 274995 h 312998"/>
                <a:gd name="connsiteX6" fmla="*/ 10191 w 181423"/>
                <a:gd name="connsiteY6" fmla="*/ 283546 h 312998"/>
                <a:gd name="connsiteX7" fmla="*/ 16850 w 181423"/>
                <a:gd name="connsiteY7" fmla="*/ 305398 h 312998"/>
                <a:gd name="connsiteX8" fmla="*/ 28266 w 181423"/>
                <a:gd name="connsiteY8" fmla="*/ 312999 h 312998"/>
                <a:gd name="connsiteX9" fmla="*/ 32071 w 181423"/>
                <a:gd name="connsiteY9" fmla="*/ 312999 h 312998"/>
                <a:gd name="connsiteX10" fmla="*/ 33022 w 181423"/>
                <a:gd name="connsiteY10" fmla="*/ 312049 h 312998"/>
                <a:gd name="connsiteX11" fmla="*/ 39681 w 181423"/>
                <a:gd name="connsiteY11" fmla="*/ 297797 h 312998"/>
                <a:gd name="connsiteX12" fmla="*/ 39681 w 181423"/>
                <a:gd name="connsiteY12" fmla="*/ 296847 h 312998"/>
                <a:gd name="connsiteX13" fmla="*/ 146226 w 181423"/>
                <a:gd name="connsiteY13" fmla="*/ 28919 h 31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423" h="312998">
                  <a:moveTo>
                    <a:pt x="146226" y="28919"/>
                  </a:moveTo>
                  <a:cubicBezTo>
                    <a:pt x="156690" y="26068"/>
                    <a:pt x="165252" y="23218"/>
                    <a:pt x="173814" y="19418"/>
                  </a:cubicBezTo>
                  <a:cubicBezTo>
                    <a:pt x="181424" y="19418"/>
                    <a:pt x="181424" y="10867"/>
                    <a:pt x="181424" y="8016"/>
                  </a:cubicBezTo>
                  <a:cubicBezTo>
                    <a:pt x="181424" y="-534"/>
                    <a:pt x="172862" y="-534"/>
                    <a:pt x="169057" y="416"/>
                  </a:cubicBezTo>
                  <a:cubicBezTo>
                    <a:pt x="111028" y="14667"/>
                    <a:pt x="62512" y="51721"/>
                    <a:pt x="32071" y="103027"/>
                  </a:cubicBezTo>
                  <a:cubicBezTo>
                    <a:pt x="678" y="155282"/>
                    <a:pt x="-7883" y="216089"/>
                    <a:pt x="7337" y="274995"/>
                  </a:cubicBezTo>
                  <a:cubicBezTo>
                    <a:pt x="8289" y="277845"/>
                    <a:pt x="9240" y="280695"/>
                    <a:pt x="10191" y="283546"/>
                  </a:cubicBezTo>
                  <a:cubicBezTo>
                    <a:pt x="12094" y="291147"/>
                    <a:pt x="14948" y="298747"/>
                    <a:pt x="16850" y="305398"/>
                  </a:cubicBezTo>
                  <a:cubicBezTo>
                    <a:pt x="17802" y="310149"/>
                    <a:pt x="24461" y="312999"/>
                    <a:pt x="28266" y="312999"/>
                  </a:cubicBezTo>
                  <a:lnTo>
                    <a:pt x="32071" y="312999"/>
                  </a:lnTo>
                  <a:lnTo>
                    <a:pt x="33022" y="312049"/>
                  </a:lnTo>
                  <a:cubicBezTo>
                    <a:pt x="35876" y="309198"/>
                    <a:pt x="39681" y="305398"/>
                    <a:pt x="39681" y="297797"/>
                  </a:cubicBezTo>
                  <a:lnTo>
                    <a:pt x="39681" y="296847"/>
                  </a:lnTo>
                  <a:cubicBezTo>
                    <a:pt x="-5029" y="194236"/>
                    <a:pt x="42535" y="74524"/>
                    <a:pt x="146226" y="28919"/>
                  </a:cubicBezTo>
                  <a:close/>
                </a:path>
              </a:pathLst>
            </a:custGeom>
            <a:solidFill>
              <a:srgbClr val="EE2E61"/>
            </a:solidFill>
            <a:ln w="9489"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574FD450-9A3B-90CC-68EC-80F55DAA1967}"/>
                </a:ext>
              </a:extLst>
            </p:cNvPr>
            <p:cNvSpPr/>
            <p:nvPr/>
          </p:nvSpPr>
          <p:spPr>
            <a:xfrm>
              <a:off x="6039730" y="2608267"/>
              <a:ext cx="348261" cy="199366"/>
            </a:xfrm>
            <a:custGeom>
              <a:avLst/>
              <a:gdLst>
                <a:gd name="connsiteX0" fmla="*/ 327388 w 348261"/>
                <a:gd name="connsiteY0" fmla="*/ 114808 h 199366"/>
                <a:gd name="connsiteX1" fmla="*/ 328339 w 348261"/>
                <a:gd name="connsiteY1" fmla="*/ 115758 h 199366"/>
                <a:gd name="connsiteX2" fmla="*/ 342609 w 348261"/>
                <a:gd name="connsiteY2" fmla="*/ 118608 h 199366"/>
                <a:gd name="connsiteX3" fmla="*/ 343560 w 348261"/>
                <a:gd name="connsiteY3" fmla="*/ 118608 h 199366"/>
                <a:gd name="connsiteX4" fmla="*/ 346414 w 348261"/>
                <a:gd name="connsiteY4" fmla="*/ 103407 h 199366"/>
                <a:gd name="connsiteX5" fmla="*/ 242723 w 348261"/>
                <a:gd name="connsiteY5" fmla="*/ 10297 h 199366"/>
                <a:gd name="connsiteX6" fmla="*/ 102883 w 348261"/>
                <a:gd name="connsiteY6" fmla="*/ 18848 h 199366"/>
                <a:gd name="connsiteX7" fmla="*/ 143 w 348261"/>
                <a:gd name="connsiteY7" fmla="*/ 187966 h 199366"/>
                <a:gd name="connsiteX8" fmla="*/ 11559 w 348261"/>
                <a:gd name="connsiteY8" fmla="*/ 199367 h 199366"/>
                <a:gd name="connsiteX9" fmla="*/ 22974 w 348261"/>
                <a:gd name="connsiteY9" fmla="*/ 187966 h 199366"/>
                <a:gd name="connsiteX10" fmla="*/ 143789 w 348261"/>
                <a:gd name="connsiteY10" fmla="*/ 25498 h 199366"/>
                <a:gd name="connsiteX11" fmla="*/ 327388 w 348261"/>
                <a:gd name="connsiteY11" fmla="*/ 114808 h 19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261" h="199366">
                  <a:moveTo>
                    <a:pt x="327388" y="114808"/>
                  </a:moveTo>
                  <a:lnTo>
                    <a:pt x="328339" y="115758"/>
                  </a:lnTo>
                  <a:cubicBezTo>
                    <a:pt x="331193" y="118608"/>
                    <a:pt x="334998" y="122409"/>
                    <a:pt x="342609" y="118608"/>
                  </a:cubicBezTo>
                  <a:lnTo>
                    <a:pt x="343560" y="118608"/>
                  </a:lnTo>
                  <a:cubicBezTo>
                    <a:pt x="345463" y="116708"/>
                    <a:pt x="351170" y="111007"/>
                    <a:pt x="346414" y="103407"/>
                  </a:cubicBezTo>
                  <a:cubicBezTo>
                    <a:pt x="325486" y="59702"/>
                    <a:pt x="288385" y="26448"/>
                    <a:pt x="242723" y="10297"/>
                  </a:cubicBezTo>
                  <a:cubicBezTo>
                    <a:pt x="197061" y="-5855"/>
                    <a:pt x="147594" y="-3005"/>
                    <a:pt x="102883" y="18848"/>
                  </a:cubicBezTo>
                  <a:cubicBezTo>
                    <a:pt x="37244" y="50201"/>
                    <a:pt x="-2711" y="116708"/>
                    <a:pt x="143" y="187966"/>
                  </a:cubicBezTo>
                  <a:cubicBezTo>
                    <a:pt x="143" y="195566"/>
                    <a:pt x="3949" y="199367"/>
                    <a:pt x="11559" y="199367"/>
                  </a:cubicBezTo>
                  <a:cubicBezTo>
                    <a:pt x="19169" y="199367"/>
                    <a:pt x="22974" y="194616"/>
                    <a:pt x="22974" y="187966"/>
                  </a:cubicBezTo>
                  <a:cubicBezTo>
                    <a:pt x="22974" y="111007"/>
                    <a:pt x="72442" y="44500"/>
                    <a:pt x="143789" y="25498"/>
                  </a:cubicBezTo>
                  <a:cubicBezTo>
                    <a:pt x="219892" y="11247"/>
                    <a:pt x="293141" y="46401"/>
                    <a:pt x="327388" y="114808"/>
                  </a:cubicBezTo>
                  <a:close/>
                </a:path>
              </a:pathLst>
            </a:custGeom>
            <a:solidFill>
              <a:srgbClr val="EE2E61"/>
            </a:solidFill>
            <a:ln w="9489" cap="flat">
              <a:noFill/>
              <a:prstDash val="solid"/>
              <a:miter/>
            </a:ln>
          </p:spPr>
          <p:txBody>
            <a:bodyPr rtlCol="0" anchor="ctr"/>
            <a:lstStyle/>
            <a:p>
              <a:endParaRPr lang="en-US"/>
            </a:p>
          </p:txBody>
        </p:sp>
      </p:grpSp>
    </p:spTree>
    <p:extLst>
      <p:ext uri="{BB962C8B-B14F-4D97-AF65-F5344CB8AC3E}">
        <p14:creationId xmlns:p14="http://schemas.microsoft.com/office/powerpoint/2010/main" val="2143997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E77E-7E70-A9AC-58C4-6F020C94524C}"/>
              </a:ext>
            </a:extLst>
          </p:cNvPr>
          <p:cNvSpPr>
            <a:spLocks noGrp="1"/>
          </p:cNvSpPr>
          <p:nvPr>
            <p:ph type="title"/>
          </p:nvPr>
        </p:nvSpPr>
        <p:spPr/>
        <p:txBody>
          <a:bodyPr/>
          <a:lstStyle/>
          <a:p>
            <a:r>
              <a:rPr lang="en-US" dirty="0"/>
              <a:t>Predictive Model</a:t>
            </a:r>
          </a:p>
        </p:txBody>
      </p:sp>
      <p:sp>
        <p:nvSpPr>
          <p:cNvPr id="26" name="Content Placeholder 25">
            <a:extLst>
              <a:ext uri="{FF2B5EF4-FFF2-40B4-BE49-F238E27FC236}">
                <a16:creationId xmlns:a16="http://schemas.microsoft.com/office/drawing/2014/main" id="{A280E60A-3C4A-CBF1-4683-5916189D0A5C}"/>
              </a:ext>
            </a:extLst>
          </p:cNvPr>
          <p:cNvSpPr>
            <a:spLocks noGrp="1"/>
          </p:cNvSpPr>
          <p:nvPr>
            <p:ph sz="quarter" idx="13"/>
          </p:nvPr>
        </p:nvSpPr>
        <p:spPr/>
        <p:txBody>
          <a:bodyPr>
            <a:normAutofit/>
          </a:bodyPr>
          <a:lstStyle/>
          <a:p>
            <a:r>
              <a:rPr lang="en-US" sz="2400" dirty="0"/>
              <a:t>Programming Language: Python</a:t>
            </a:r>
          </a:p>
          <a:p>
            <a:r>
              <a:rPr lang="en-US" sz="2400" dirty="0"/>
              <a:t>Libraries: Pandas, NumPy, Matplotlib, Seaborn, Scikit-learn</a:t>
            </a:r>
          </a:p>
          <a:p>
            <a:r>
              <a:rPr lang="en-US" sz="2400" dirty="0"/>
              <a:t>IDE: </a:t>
            </a:r>
            <a:r>
              <a:rPr lang="en-US" sz="2400" dirty="0" err="1"/>
              <a:t>Jupyter</a:t>
            </a:r>
            <a:r>
              <a:rPr lang="en-US" sz="2400" dirty="0"/>
              <a:t> Notebook or any Python IDE </a:t>
            </a:r>
          </a:p>
          <a:p>
            <a:endParaRPr lang="en-US" sz="2400" dirty="0"/>
          </a:p>
        </p:txBody>
      </p:sp>
      <p:sp>
        <p:nvSpPr>
          <p:cNvPr id="4" name="Rectangle 1">
            <a:extLst>
              <a:ext uri="{FF2B5EF4-FFF2-40B4-BE49-F238E27FC236}">
                <a16:creationId xmlns:a16="http://schemas.microsoft.com/office/drawing/2014/main" id="{4D750A92-743E-02DD-7B1B-525445575D0B}"/>
              </a:ext>
            </a:extLst>
          </p:cNvPr>
          <p:cNvSpPr>
            <a:spLocks noGrp="1" noChangeArrowheads="1"/>
          </p:cNvSpPr>
          <p:nvPr>
            <p:ph idx="1"/>
          </p:nvPr>
        </p:nvSpPr>
        <p:spPr bwMode="auto">
          <a:xfrm>
            <a:off x="6669197" y="2251496"/>
            <a:ext cx="46085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Regression Model</a:t>
            </a:r>
            <a:r>
              <a:rPr kumimoji="0" lang="en-US" altLang="en-US" sz="2000" b="0" i="0" u="none" strike="noStrike" cap="none" normalizeH="0" baseline="0">
                <a:ln>
                  <a:noFill/>
                </a:ln>
                <a:solidFill>
                  <a:schemeClr val="tx1"/>
                </a:solidFill>
                <a:effectLst/>
              </a:rPr>
              <a:t>: Linear regression model to predict Sales Rank based on Price, Ratings, Number of Reviews, and Genre.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Model Performance</a:t>
            </a:r>
            <a:r>
              <a:rPr kumimoji="0" lang="en-US" altLang="en-US" sz="2000" b="0" i="0" u="none" strike="noStrike" cap="none" normalizeH="0" baseline="0">
                <a:ln>
                  <a:noFill/>
                </a:ln>
                <a:solidFill>
                  <a:schemeClr val="tx1"/>
                </a:solidFill>
                <a:effectLst/>
              </a:rPr>
              <a:t>: RMSE of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Clustering Analysis</a:t>
            </a:r>
            <a:r>
              <a:rPr kumimoji="0" lang="en-US" altLang="en-US" sz="2000" b="0" i="0" u="none" strike="noStrike" cap="none" normalizeH="0" baseline="0">
                <a:ln>
                  <a:noFill/>
                </a:ln>
                <a:solidFill>
                  <a:schemeClr val="tx1"/>
                </a:solidFill>
                <a:effectLst/>
              </a:rPr>
              <a:t>: Grouped books into clusters to identify potential marketing strategies for each cluster. </a:t>
            </a:r>
            <a:endParaRPr kumimoji="0" lang="en-US" altLang="en-US" sz="20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F9C5637B-16F2-ACCA-D043-ED8018CDDCC3}"/>
              </a:ext>
            </a:extLst>
          </p:cNvPr>
          <p:cNvSpPr txBox="1"/>
          <p:nvPr/>
        </p:nvSpPr>
        <p:spPr>
          <a:xfrm>
            <a:off x="1445342" y="1276271"/>
            <a:ext cx="2930289" cy="461665"/>
          </a:xfrm>
          <a:prstGeom prst="rect">
            <a:avLst/>
          </a:prstGeom>
          <a:noFill/>
        </p:spPr>
        <p:txBody>
          <a:bodyPr wrap="none" rtlCol="0">
            <a:spAutoFit/>
          </a:bodyPr>
          <a:lstStyle/>
          <a:p>
            <a:r>
              <a:rPr lang="en-US" sz="2400" b="1" dirty="0">
                <a:solidFill>
                  <a:schemeClr val="accent2"/>
                </a:solidFill>
              </a:rPr>
              <a:t>Tools And Technology</a:t>
            </a:r>
          </a:p>
        </p:txBody>
      </p:sp>
    </p:spTree>
    <p:extLst>
      <p:ext uri="{BB962C8B-B14F-4D97-AF65-F5344CB8AC3E}">
        <p14:creationId xmlns:p14="http://schemas.microsoft.com/office/powerpoint/2010/main" val="296501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488F-4020-BE14-4813-B43DB79AA659}"/>
              </a:ext>
            </a:extLst>
          </p:cNvPr>
          <p:cNvSpPr>
            <a:spLocks noGrp="1"/>
          </p:cNvSpPr>
          <p:nvPr>
            <p:ph type="ctrTitle"/>
          </p:nvPr>
        </p:nvSpPr>
        <p:spPr/>
        <p:txBody>
          <a:bodyPr anchor="b">
            <a:normAutofit/>
          </a:bodyPr>
          <a:lstStyle/>
          <a:p>
            <a:r>
              <a:rPr lang="en-US"/>
              <a:t>Conclusion</a:t>
            </a:r>
            <a:endParaRPr lang="en-US" dirty="0"/>
          </a:p>
        </p:txBody>
      </p:sp>
      <p:sp>
        <p:nvSpPr>
          <p:cNvPr id="3" name="Subtitle 2">
            <a:extLst>
              <a:ext uri="{FF2B5EF4-FFF2-40B4-BE49-F238E27FC236}">
                <a16:creationId xmlns:a16="http://schemas.microsoft.com/office/drawing/2014/main" id="{F93DE117-17AD-C02E-2E35-1A6B8F93D6FF}"/>
              </a:ext>
            </a:extLst>
          </p:cNvPr>
          <p:cNvSpPr>
            <a:spLocks noGrp="1"/>
          </p:cNvSpPr>
          <p:nvPr>
            <p:ph type="subTitle" idx="1"/>
          </p:nvPr>
        </p:nvSpPr>
        <p:spPr/>
        <p:txBody>
          <a:bodyPr anchor="t">
            <a:normAutofit/>
          </a:bodyPr>
          <a:lstStyle/>
          <a:p>
            <a:r>
              <a:rPr lang="en-US" sz="1800"/>
              <a:t>The analysis provided insights into factors influencing Amazon book sales, including trends over time, genre distribution, and the impact of price and ratings.</a:t>
            </a:r>
          </a:p>
        </p:txBody>
      </p:sp>
    </p:spTree>
    <p:extLst>
      <p:ext uri="{BB962C8B-B14F-4D97-AF65-F5344CB8AC3E}">
        <p14:creationId xmlns:p14="http://schemas.microsoft.com/office/powerpoint/2010/main" val="1541386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AF1DDBD-1496-5B4C-6F8D-33A1D1147637}"/>
              </a:ext>
            </a:extLst>
          </p:cNvPr>
          <p:cNvSpPr>
            <a:spLocks noGrp="1"/>
          </p:cNvSpPr>
          <p:nvPr>
            <p:ph type="subTitle" idx="1"/>
          </p:nvPr>
        </p:nvSpPr>
        <p:spPr/>
        <p:txBody>
          <a:bodyPr anchor="t" anchorCtr="0"/>
          <a:lstStyle/>
          <a:p>
            <a:r>
              <a:rPr lang="en-US" dirty="0"/>
              <a:t>Team Alpha</a:t>
            </a:r>
            <a:br>
              <a:rPr lang="en-US" dirty="0"/>
            </a:br>
            <a:endParaRPr lang="en-US" dirty="0"/>
          </a:p>
        </p:txBody>
      </p:sp>
    </p:spTree>
    <p:extLst>
      <p:ext uri="{BB962C8B-B14F-4D97-AF65-F5344CB8AC3E}">
        <p14:creationId xmlns:p14="http://schemas.microsoft.com/office/powerpoint/2010/main" val="1827241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title"/>
          </p:nvPr>
        </p:nvSpPr>
        <p:spPr>
          <a:xfrm>
            <a:off x="8079978" y="741391"/>
            <a:ext cx="3369234" cy="1616203"/>
          </a:xfrm>
        </p:spPr>
        <p:txBody>
          <a:bodyPr vert="horz" lIns="91440" tIns="45720" rIns="91440" bIns="45720" rtlCol="0" anchor="b">
            <a:normAutofit/>
          </a:bodyPr>
          <a:lstStyle/>
          <a:p>
            <a:r>
              <a:rPr lang="en-US" sz="3200">
                <a:solidFill>
                  <a:schemeClr val="tx1"/>
                </a:solidFill>
              </a:rPr>
              <a:t>Team Alpha</a:t>
            </a:r>
          </a:p>
        </p:txBody>
      </p:sp>
      <p:pic>
        <p:nvPicPr>
          <p:cNvPr id="15" name="Picture Placeholder 14" descr="A group of people sitting in a circle">
            <a:extLst>
              <a:ext uri="{FF2B5EF4-FFF2-40B4-BE49-F238E27FC236}">
                <a16:creationId xmlns:a16="http://schemas.microsoft.com/office/drawing/2014/main" id="{83CF12B1-5519-F1F3-F111-12E090AA1F3B}"/>
              </a:ext>
            </a:extLst>
          </p:cNvPr>
          <p:cNvPicPr>
            <a:picLocks noGrp="1" noChangeAspect="1"/>
          </p:cNvPicPr>
          <p:nvPr>
            <p:ph type="pic" sz="quarter" idx="13"/>
          </p:nvPr>
        </p:nvPicPr>
        <p:blipFill rotWithShape="1">
          <a:blip r:embed="rId3"/>
          <a:srcRect r="2" b="7204"/>
          <a:stretch/>
        </p:blipFill>
        <p:spPr>
          <a:xfrm>
            <a:off x="20" y="10"/>
            <a:ext cx="7390243" cy="6857990"/>
          </a:xfrm>
          <a:prstGeom prst="rect">
            <a:avLst/>
          </a:prstGeom>
          <a:noFill/>
        </p:spPr>
      </p:pic>
      <p:sp>
        <p:nvSpPr>
          <p:cNvPr id="27" name="Rectangle 26">
            <a:extLst>
              <a:ext uri="{FF2B5EF4-FFF2-40B4-BE49-F238E27FC236}">
                <a16:creationId xmlns:a16="http://schemas.microsoft.com/office/drawing/2014/main" id="{AE3A741D-C19B-960A-5803-1C58871478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39DE25-0E4E-0AA7-0932-1D78C23727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8D6EA299-0840-6DEA-E670-C49AEBC87E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Subtitle 2">
            <a:extLst>
              <a:ext uri="{FF2B5EF4-FFF2-40B4-BE49-F238E27FC236}">
                <a16:creationId xmlns:a16="http://schemas.microsoft.com/office/drawing/2014/main" id="{2FBDF5ED-BEFF-ECA4-AA11-86E270B12CB9}"/>
              </a:ext>
            </a:extLst>
          </p:cNvPr>
          <p:cNvSpPr>
            <a:spLocks noGrp="1"/>
          </p:cNvSpPr>
          <p:nvPr>
            <p:ph idx="1"/>
          </p:nvPr>
        </p:nvSpPr>
        <p:spPr>
          <a:xfrm>
            <a:off x="8079978" y="2533476"/>
            <a:ext cx="3369234" cy="3447832"/>
          </a:xfrm>
        </p:spPr>
        <p:txBody>
          <a:bodyPr vert="horz" lIns="91440" tIns="45720" rIns="91440" bIns="45720" rtlCol="0" anchor="t">
            <a:normAutofit/>
          </a:bodyPr>
          <a:lstStyle/>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Alyan Khowaja</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Muhammad Hasnain</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Abdul Rehman</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Muzamil Shah</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Jawad Hussain</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Afaf Ghani</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Hanzla</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Muib Ur Rehman</a:t>
            </a:r>
          </a:p>
          <a:p>
            <a:pPr marL="0" marR="0" indent="-228600">
              <a:lnSpc>
                <a:spcPct val="90000"/>
              </a:lnSpc>
              <a:spcBef>
                <a:spcPts val="0"/>
              </a:spcBef>
              <a:spcAft>
                <a:spcPts val="0"/>
              </a:spcAft>
              <a:buFont typeface="Arial" panose="020B0604020202020204" pitchFamily="34" charset="0"/>
              <a:buChar char="•"/>
              <a:tabLst>
                <a:tab pos="2865755" algn="ctr"/>
                <a:tab pos="5731510" algn="r"/>
              </a:tabLst>
            </a:pPr>
            <a:r>
              <a:rPr lang="en-US" sz="2000" b="1">
                <a:solidFill>
                  <a:schemeClr val="tx1"/>
                </a:solidFill>
                <a:effectLst/>
              </a:rPr>
              <a:t>Hooria Attas</a:t>
            </a:r>
          </a:p>
          <a:p>
            <a:pPr indent="-228600">
              <a:lnSpc>
                <a:spcPct val="90000"/>
              </a:lnSpc>
              <a:buFont typeface="Arial" panose="020B0604020202020204" pitchFamily="34" charset="0"/>
              <a:buChar char="•"/>
            </a:pPr>
            <a:endParaRPr lang="en-US" sz="2000">
              <a:solidFill>
                <a:schemeClr val="tx1"/>
              </a:solidFill>
            </a:endParaRPr>
          </a:p>
        </p:txBody>
      </p:sp>
    </p:spTree>
    <p:extLst>
      <p:ext uri="{BB962C8B-B14F-4D97-AF65-F5344CB8AC3E}">
        <p14:creationId xmlns:p14="http://schemas.microsoft.com/office/powerpoint/2010/main" val="2581133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8908E2-EE49-44D2-9428-A28D2312A8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7" name="Group 16">
            <a:extLst>
              <a:ext uri="{FF2B5EF4-FFF2-40B4-BE49-F238E27FC236}">
                <a16:creationId xmlns:a16="http://schemas.microsoft.com/office/drawing/2014/main" id="{05314994-6337-4875-8CF5-652CAFE8342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8" name="Rectangle 17">
              <a:extLst>
                <a:ext uri="{FF2B5EF4-FFF2-40B4-BE49-F238E27FC236}">
                  <a16:creationId xmlns:a16="http://schemas.microsoft.com/office/drawing/2014/main" id="{B3A2D4D6-D501-439A-9FC6-397879C465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CD20BAA-1998-4EBB-AD61-13A92072E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1" name="Freeform: Shape 20">
            <a:extLst>
              <a:ext uri="{FF2B5EF4-FFF2-40B4-BE49-F238E27FC236}">
                <a16:creationId xmlns:a16="http://schemas.microsoft.com/office/drawing/2014/main" id="{7449A6C7-D15F-4AA5-BFA5-71A404B47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3" name="Rectangle 22">
            <a:extLst>
              <a:ext uri="{FF2B5EF4-FFF2-40B4-BE49-F238E27FC236}">
                <a16:creationId xmlns:a16="http://schemas.microsoft.com/office/drawing/2014/main" id="{ED888B23-07FA-482A-96DF-47E31AF1A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43000" y="990599"/>
            <a:ext cx="9906000" cy="685800"/>
          </a:xfrm>
        </p:spPr>
        <p:txBody>
          <a:bodyPr vert="horz" lIns="91440" tIns="45720" rIns="91440" bIns="45720" rtlCol="0" anchor="t">
            <a:normAutofit/>
          </a:bodyPr>
          <a:lstStyle/>
          <a:p>
            <a:r>
              <a:rPr lang="en-US" sz="4000" kern="1200">
                <a:solidFill>
                  <a:schemeClr val="tx1"/>
                </a:solidFill>
                <a:latin typeface="+mj-lt"/>
                <a:ea typeface="+mj-ea"/>
                <a:cs typeface="+mj-cs"/>
              </a:rPr>
              <a:t>Project Overview</a:t>
            </a:r>
          </a:p>
        </p:txBody>
      </p:sp>
      <p:graphicFrame>
        <p:nvGraphicFramePr>
          <p:cNvPr id="5" name="Content Placeholder 2">
            <a:extLst>
              <a:ext uri="{FF2B5EF4-FFF2-40B4-BE49-F238E27FC236}">
                <a16:creationId xmlns:a16="http://schemas.microsoft.com/office/drawing/2014/main" id="{215335FE-A31F-C4EF-06B3-EBC68437338F}"/>
              </a:ext>
            </a:extLst>
          </p:cNvPr>
          <p:cNvGraphicFramePr>
            <a:graphicFrameLocks noGrp="1"/>
          </p:cNvGraphicFramePr>
          <p:nvPr>
            <p:ph type="tbl" sz="quarter" idx="13"/>
            <p:extLst>
              <p:ext uri="{D42A27DB-BD31-4B8C-83A1-F6EECF244321}">
                <p14:modId xmlns:p14="http://schemas.microsoft.com/office/powerpoint/2010/main" val="296111767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9552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838200" y="556995"/>
            <a:ext cx="10515600" cy="1133693"/>
          </a:xfrm>
        </p:spPr>
        <p:txBody>
          <a:bodyPr vert="horz" lIns="91440" tIns="45720" rIns="91440" bIns="45720" rtlCol="0" anchor="ctr">
            <a:normAutofit/>
          </a:bodyPr>
          <a:lstStyle/>
          <a:p>
            <a:pPr algn="ctr"/>
            <a:r>
              <a:rPr lang="en-US" sz="5200" kern="1200">
                <a:solidFill>
                  <a:schemeClr val="tx1"/>
                </a:solidFill>
                <a:latin typeface="+mj-lt"/>
                <a:ea typeface="+mj-ea"/>
                <a:cs typeface="+mj-cs"/>
              </a:rPr>
              <a:t>Data Cleaning and Preprocessing</a:t>
            </a:r>
          </a:p>
        </p:txBody>
      </p:sp>
      <p:graphicFrame>
        <p:nvGraphicFramePr>
          <p:cNvPr id="5" name="Content Placeholder 2">
            <a:extLst>
              <a:ext uri="{FF2B5EF4-FFF2-40B4-BE49-F238E27FC236}">
                <a16:creationId xmlns:a16="http://schemas.microsoft.com/office/drawing/2014/main" id="{3BA71649-A6DD-F82F-5601-6D14D81523E1}"/>
              </a:ext>
            </a:extLst>
          </p:cNvPr>
          <p:cNvGraphicFramePr>
            <a:graphicFrameLocks noGrp="1"/>
          </p:cNvGraphicFramePr>
          <p:nvPr>
            <p:ph type="tbl" sz="quarter" idx="13"/>
            <p:extLst>
              <p:ext uri="{D42A27DB-BD31-4B8C-83A1-F6EECF244321}">
                <p14:modId xmlns:p14="http://schemas.microsoft.com/office/powerpoint/2010/main" val="316059604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143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Exploratory Data Analysis (EDA)</a:t>
            </a:r>
          </a:p>
        </p:txBody>
      </p:sp>
      <p:sp>
        <p:nvSpPr>
          <p:cNvPr id="4" name="Rectangle 1">
            <a:extLst>
              <a:ext uri="{FF2B5EF4-FFF2-40B4-BE49-F238E27FC236}">
                <a16:creationId xmlns:a16="http://schemas.microsoft.com/office/drawing/2014/main" id="{6216B98A-33D4-8117-9D30-DDB47181F569}"/>
              </a:ext>
            </a:extLst>
          </p:cNvPr>
          <p:cNvSpPr>
            <a:spLocks noChangeArrowheads="1"/>
          </p:cNvSpPr>
          <p:nvPr/>
        </p:nvSpPr>
        <p:spPr bwMode="auto">
          <a:xfrm>
            <a:off x="838200" y="3363401"/>
            <a:ext cx="4797375" cy="202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850392" eaLnBrk="0" fontAlgn="base" hangingPunct="0">
              <a:spcBef>
                <a:spcPct val="0"/>
              </a:spcBef>
              <a:spcAft>
                <a:spcPts val="600"/>
              </a:spcAft>
              <a:buFontTx/>
              <a:buChar char="•"/>
            </a:pPr>
            <a:r>
              <a:rPr lang="en-US" altLang="en-US" sz="1674" b="1" kern="1200">
                <a:solidFill>
                  <a:schemeClr val="tx1"/>
                </a:solidFill>
                <a:latin typeface="+mn-lt"/>
                <a:ea typeface="+mn-ea"/>
                <a:cs typeface="+mn-cs"/>
              </a:rPr>
              <a:t>Descriptive Statistics</a:t>
            </a:r>
            <a:r>
              <a:rPr lang="en-US" altLang="en-US" sz="1674" kern="1200">
                <a:solidFill>
                  <a:schemeClr val="tx1"/>
                </a:solidFill>
                <a:latin typeface="+mn-lt"/>
                <a:ea typeface="+mn-ea"/>
                <a:cs typeface="+mn-cs"/>
              </a:rPr>
              <a:t>: Means, medians, modes and standard deviations for key numerical </a:t>
            </a:r>
          </a:p>
          <a:p>
            <a:pPr defTabSz="850392" eaLnBrk="0" fontAlgn="base" hangingPunct="0">
              <a:spcBef>
                <a:spcPct val="0"/>
              </a:spcBef>
              <a:spcAft>
                <a:spcPts val="600"/>
              </a:spcAft>
            </a:pPr>
            <a:r>
              <a:rPr lang="en-US" altLang="en-US" sz="1674" kern="1200">
                <a:solidFill>
                  <a:schemeClr val="tx1"/>
                </a:solidFill>
                <a:latin typeface="+mn-lt"/>
                <a:ea typeface="+mn-ea"/>
                <a:cs typeface="+mn-cs"/>
              </a:rPr>
              <a:t>columns.</a:t>
            </a:r>
          </a:p>
          <a:p>
            <a:pPr defTabSz="850392" eaLnBrk="0" fontAlgn="base" hangingPunct="0">
              <a:spcBef>
                <a:spcPct val="0"/>
              </a:spcBef>
              <a:spcAft>
                <a:spcPts val="600"/>
              </a:spcAft>
              <a:buFontTx/>
              <a:buChar char="•"/>
            </a:pPr>
            <a:r>
              <a:rPr lang="en-US" altLang="en-US" sz="1674" b="1" kern="1200">
                <a:solidFill>
                  <a:schemeClr val="tx1"/>
                </a:solidFill>
                <a:latin typeface="+mn-lt"/>
                <a:ea typeface="+mn-ea"/>
                <a:cs typeface="+mn-cs"/>
              </a:rPr>
              <a:t>Distribution Analysis</a:t>
            </a:r>
            <a:r>
              <a:rPr lang="en-US" altLang="en-US" sz="1674" kern="1200">
                <a:solidFill>
                  <a:schemeClr val="tx1"/>
                </a:solidFill>
                <a:latin typeface="+mn-lt"/>
                <a:ea typeface="+mn-ea"/>
                <a:cs typeface="+mn-cs"/>
              </a:rPr>
              <a:t>: Histograms and box plots for Price and Ratings.</a:t>
            </a:r>
          </a:p>
          <a:p>
            <a:pPr defTabSz="850392" eaLnBrk="0" fontAlgn="base" hangingPunct="0">
              <a:spcBef>
                <a:spcPct val="0"/>
              </a:spcBef>
              <a:spcAft>
                <a:spcPts val="600"/>
              </a:spcAft>
              <a:buFontTx/>
              <a:buChar char="•"/>
            </a:pPr>
            <a:r>
              <a:rPr lang="en-US" altLang="en-US" sz="1674" b="1" kern="1200">
                <a:solidFill>
                  <a:schemeClr val="tx1"/>
                </a:solidFill>
                <a:latin typeface="+mn-lt"/>
                <a:ea typeface="+mn-ea"/>
                <a:cs typeface="+mn-cs"/>
              </a:rPr>
              <a:t>Correlation Analysis</a:t>
            </a:r>
            <a:r>
              <a:rPr lang="en-US" altLang="en-US" sz="1674" kern="1200">
                <a:solidFill>
                  <a:schemeClr val="tx1"/>
                </a:solidFill>
                <a:latin typeface="+mn-lt"/>
                <a:ea typeface="+mn-ea"/>
                <a:cs typeface="+mn-cs"/>
              </a:rPr>
              <a:t>: Heatmap to</a:t>
            </a:r>
          </a:p>
          <a:p>
            <a:pPr defTabSz="850392" eaLnBrk="0" fontAlgn="base" hangingPunct="0">
              <a:spcBef>
                <a:spcPct val="0"/>
              </a:spcBef>
              <a:spcAft>
                <a:spcPts val="600"/>
              </a:spcAft>
            </a:pPr>
            <a:r>
              <a:rPr lang="en-US" altLang="en-US" sz="1674" kern="1200">
                <a:solidFill>
                  <a:schemeClr val="tx1"/>
                </a:solidFill>
                <a:latin typeface="+mn-lt"/>
                <a:ea typeface="+mn-ea"/>
                <a:cs typeface="+mn-cs"/>
              </a:rPr>
              <a:t> identify relationships between variables. </a:t>
            </a:r>
            <a:endParaRPr kumimoji="0" lang="en-US" altLang="en-US" b="0" i="0" u="none" strike="noStrike" cap="none" normalizeH="0" baseline="0">
              <a:ln>
                <a:noFill/>
              </a:ln>
              <a:solidFill>
                <a:schemeClr val="tx1"/>
              </a:solidFill>
              <a:effectLst/>
            </a:endParaRPr>
          </a:p>
        </p:txBody>
      </p:sp>
      <p:graphicFrame>
        <p:nvGraphicFramePr>
          <p:cNvPr id="14" name="Content Placeholder 13" descr="A timeline of the product launch">
            <a:extLst>
              <a:ext uri="{FF2B5EF4-FFF2-40B4-BE49-F238E27FC236}">
                <a16:creationId xmlns:a16="http://schemas.microsoft.com/office/drawing/2014/main" id="{07AA535B-EB21-147E-0487-36BE2FF27490}"/>
              </a:ext>
            </a:extLst>
          </p:cNvPr>
          <p:cNvGraphicFramePr>
            <a:graphicFrameLocks/>
          </p:cNvGraphicFramePr>
          <p:nvPr>
            <p:extLst>
              <p:ext uri="{D42A27DB-BD31-4B8C-83A1-F6EECF244321}">
                <p14:modId xmlns:p14="http://schemas.microsoft.com/office/powerpoint/2010/main" val="2988823144"/>
              </p:ext>
            </p:extLst>
          </p:nvPr>
        </p:nvGraphicFramePr>
        <p:xfrm>
          <a:off x="6742891" y="2022526"/>
          <a:ext cx="4610909" cy="3957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365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8908E2-EE49-44D2-9428-A28D2312A8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5" name="Group 24">
            <a:extLst>
              <a:ext uri="{FF2B5EF4-FFF2-40B4-BE49-F238E27FC236}">
                <a16:creationId xmlns:a16="http://schemas.microsoft.com/office/drawing/2014/main" id="{B29018A0-5DE6-4CC9-AB25-675616AF722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24400" cy="6858000"/>
            <a:chOff x="7467600" y="0"/>
            <a:chExt cx="4724400" cy="6858000"/>
          </a:xfrm>
        </p:grpSpPr>
        <p:sp>
          <p:nvSpPr>
            <p:cNvPr id="21" name="Rectangle 20">
              <a:extLst>
                <a:ext uri="{FF2B5EF4-FFF2-40B4-BE49-F238E27FC236}">
                  <a16:creationId xmlns:a16="http://schemas.microsoft.com/office/drawing/2014/main" id="{BAD5C302-E4AF-4B3F-818D-17AEA68E7F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D27820F-8F33-4F10-AFA0-72D2722D2F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 name="Freeform: Shape 23">
            <a:extLst>
              <a:ext uri="{FF2B5EF4-FFF2-40B4-BE49-F238E27FC236}">
                <a16:creationId xmlns:a16="http://schemas.microsoft.com/office/drawing/2014/main" id="{8B88B599-C539-4F18-A32A-40207EC6E2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24401" cy="6858000"/>
          </a:xfrm>
          <a:custGeom>
            <a:avLst/>
            <a:gdLst>
              <a:gd name="connsiteX0" fmla="*/ 369702 w 4724401"/>
              <a:gd name="connsiteY0" fmla="*/ 6712169 h 6858000"/>
              <a:gd name="connsiteX1" fmla="*/ 366575 w 4724401"/>
              <a:gd name="connsiteY1" fmla="*/ 6715556 h 6858000"/>
              <a:gd name="connsiteX2" fmla="*/ 371637 w 4724401"/>
              <a:gd name="connsiteY2" fmla="*/ 6713954 h 6858000"/>
              <a:gd name="connsiteX3" fmla="*/ 1019354 w 4724401"/>
              <a:gd name="connsiteY3" fmla="*/ 6315006 h 6858000"/>
              <a:gd name="connsiteX4" fmla="*/ 441046 w 4724401"/>
              <a:gd name="connsiteY4" fmla="*/ 6691153 h 6858000"/>
              <a:gd name="connsiteX5" fmla="*/ 1019354 w 4724401"/>
              <a:gd name="connsiteY5" fmla="*/ 6315006 h 6858000"/>
              <a:gd name="connsiteX6" fmla="*/ 991680 w 4724401"/>
              <a:gd name="connsiteY6" fmla="*/ 6298413 h 6858000"/>
              <a:gd name="connsiteX7" fmla="*/ 409060 w 4724401"/>
              <a:gd name="connsiteY7" fmla="*/ 6671470 h 6858000"/>
              <a:gd name="connsiteX8" fmla="*/ 991680 w 4724401"/>
              <a:gd name="connsiteY8" fmla="*/ 6298413 h 6858000"/>
              <a:gd name="connsiteX9" fmla="*/ 4724401 w 4724401"/>
              <a:gd name="connsiteY9" fmla="*/ 6289099 h 6858000"/>
              <a:gd name="connsiteX10" fmla="*/ 4724401 w 4724401"/>
              <a:gd name="connsiteY10" fmla="*/ 6407899 h 6858000"/>
              <a:gd name="connsiteX11" fmla="*/ 4689678 w 4724401"/>
              <a:gd name="connsiteY11" fmla="*/ 6440241 h 6858000"/>
              <a:gd name="connsiteX12" fmla="*/ 4477543 w 4724401"/>
              <a:gd name="connsiteY12" fmla="*/ 6674836 h 6858000"/>
              <a:gd name="connsiteX13" fmla="*/ 4329957 w 4724401"/>
              <a:gd name="connsiteY13" fmla="*/ 6858000 h 6858000"/>
              <a:gd name="connsiteX14" fmla="*/ 4218595 w 4724401"/>
              <a:gd name="connsiteY14" fmla="*/ 6858000 h 6858000"/>
              <a:gd name="connsiteX15" fmla="*/ 4368888 w 4724401"/>
              <a:gd name="connsiteY15" fmla="*/ 6668412 h 6858000"/>
              <a:gd name="connsiteX16" fmla="*/ 4563091 w 4724401"/>
              <a:gd name="connsiteY16" fmla="*/ 6442508 h 6858000"/>
              <a:gd name="connsiteX17" fmla="*/ 4660205 w 4724401"/>
              <a:gd name="connsiteY17" fmla="*/ 6345369 h 6858000"/>
              <a:gd name="connsiteX18" fmla="*/ 4724401 w 4724401"/>
              <a:gd name="connsiteY18" fmla="*/ 6198577 h 6858000"/>
              <a:gd name="connsiteX19" fmla="*/ 4724401 w 4724401"/>
              <a:gd name="connsiteY19" fmla="*/ 6238480 h 6858000"/>
              <a:gd name="connsiteX20" fmla="*/ 4689789 w 4724401"/>
              <a:gd name="connsiteY20" fmla="*/ 6268382 h 6858000"/>
              <a:gd name="connsiteX21" fmla="*/ 4418722 w 4724401"/>
              <a:gd name="connsiteY21" fmla="*/ 6570886 h 6858000"/>
              <a:gd name="connsiteX22" fmla="*/ 4214944 w 4724401"/>
              <a:gd name="connsiteY22" fmla="*/ 6858000 h 6858000"/>
              <a:gd name="connsiteX23" fmla="*/ 4177898 w 4724401"/>
              <a:gd name="connsiteY23" fmla="*/ 6858000 h 6858000"/>
              <a:gd name="connsiteX24" fmla="*/ 4391597 w 4724401"/>
              <a:gd name="connsiteY24" fmla="*/ 6556370 h 6858000"/>
              <a:gd name="connsiteX25" fmla="*/ 4668889 w 4724401"/>
              <a:gd name="connsiteY25" fmla="*/ 6246399 h 6858000"/>
              <a:gd name="connsiteX26" fmla="*/ 4724401 w 4724401"/>
              <a:gd name="connsiteY26" fmla="*/ 5924240 h 6858000"/>
              <a:gd name="connsiteX27" fmla="*/ 4724401 w 4724401"/>
              <a:gd name="connsiteY27" fmla="*/ 6044002 h 6858000"/>
              <a:gd name="connsiteX28" fmla="*/ 4695216 w 4724401"/>
              <a:gd name="connsiteY28" fmla="*/ 6071545 h 6858000"/>
              <a:gd name="connsiteX29" fmla="*/ 4317146 w 4724401"/>
              <a:gd name="connsiteY29" fmla="*/ 6587716 h 6858000"/>
              <a:gd name="connsiteX30" fmla="*/ 4171627 w 4724401"/>
              <a:gd name="connsiteY30" fmla="*/ 6858000 h 6858000"/>
              <a:gd name="connsiteX31" fmla="*/ 4081585 w 4724401"/>
              <a:gd name="connsiteY31" fmla="*/ 6858000 h 6858000"/>
              <a:gd name="connsiteX32" fmla="*/ 4238603 w 4724401"/>
              <a:gd name="connsiteY32" fmla="*/ 6559341 h 6858000"/>
              <a:gd name="connsiteX33" fmla="*/ 4620848 w 4724401"/>
              <a:gd name="connsiteY33" fmla="*/ 6021419 h 6858000"/>
              <a:gd name="connsiteX34" fmla="*/ 103333 w 4724401"/>
              <a:gd name="connsiteY34" fmla="*/ 5699602 h 6858000"/>
              <a:gd name="connsiteX35" fmla="*/ 233938 w 4724401"/>
              <a:gd name="connsiteY35" fmla="*/ 5809416 h 6858000"/>
              <a:gd name="connsiteX36" fmla="*/ 883580 w 4724401"/>
              <a:gd name="connsiteY36" fmla="*/ 6180710 h 6858000"/>
              <a:gd name="connsiteX37" fmla="*/ 487337 w 4724401"/>
              <a:gd name="connsiteY37" fmla="*/ 5950182 h 6858000"/>
              <a:gd name="connsiteX38" fmla="*/ 354051 w 4724401"/>
              <a:gd name="connsiteY38" fmla="*/ 5854912 h 6858000"/>
              <a:gd name="connsiteX39" fmla="*/ 195436 w 4724401"/>
              <a:gd name="connsiteY39" fmla="*/ 5755068 h 6858000"/>
              <a:gd name="connsiteX40" fmla="*/ 51253 w 4724401"/>
              <a:gd name="connsiteY40" fmla="*/ 5631825 h 6858000"/>
              <a:gd name="connsiteX41" fmla="*/ 211622 w 4724401"/>
              <a:gd name="connsiteY41" fmla="*/ 5728803 h 6858000"/>
              <a:gd name="connsiteX42" fmla="*/ 371652 w 4724401"/>
              <a:gd name="connsiteY42" fmla="*/ 5829062 h 6858000"/>
              <a:gd name="connsiteX43" fmla="*/ 505903 w 4724401"/>
              <a:gd name="connsiteY43" fmla="*/ 5925221 h 6858000"/>
              <a:gd name="connsiteX44" fmla="*/ 899240 w 4724401"/>
              <a:gd name="connsiteY44" fmla="*/ 6153068 h 6858000"/>
              <a:gd name="connsiteX45" fmla="*/ 988114 w 4724401"/>
              <a:gd name="connsiteY45" fmla="*/ 6174204 h 6858000"/>
              <a:gd name="connsiteX46" fmla="*/ 845971 w 4724401"/>
              <a:gd name="connsiteY46" fmla="*/ 6067177 h 6858000"/>
              <a:gd name="connsiteX47" fmla="*/ 448057 w 4724401"/>
              <a:gd name="connsiteY47" fmla="*/ 5841376 h 6858000"/>
              <a:gd name="connsiteX48" fmla="*/ 51253 w 4724401"/>
              <a:gd name="connsiteY48" fmla="*/ 5631825 h 6858000"/>
              <a:gd name="connsiteX49" fmla="*/ 2606687 w 4724401"/>
              <a:gd name="connsiteY49" fmla="*/ 5630718 h 6858000"/>
              <a:gd name="connsiteX50" fmla="*/ 2645658 w 4724401"/>
              <a:gd name="connsiteY50" fmla="*/ 6640259 h 6858000"/>
              <a:gd name="connsiteX51" fmla="*/ 2606687 w 4724401"/>
              <a:gd name="connsiteY51" fmla="*/ 5630718 h 6858000"/>
              <a:gd name="connsiteX52" fmla="*/ 3642057 w 4724401"/>
              <a:gd name="connsiteY52" fmla="*/ 5573487 h 6858000"/>
              <a:gd name="connsiteX53" fmla="*/ 3632981 w 4724401"/>
              <a:gd name="connsiteY53" fmla="*/ 5579437 h 6858000"/>
              <a:gd name="connsiteX54" fmla="*/ 3382436 w 4724401"/>
              <a:gd name="connsiteY54" fmla="*/ 5952726 h 6858000"/>
              <a:gd name="connsiteX55" fmla="*/ 3191929 w 4724401"/>
              <a:gd name="connsiteY55" fmla="*/ 6662669 h 6858000"/>
              <a:gd name="connsiteX56" fmla="*/ 3369898 w 4724401"/>
              <a:gd name="connsiteY56" fmla="*/ 6081771 h 6858000"/>
              <a:gd name="connsiteX57" fmla="*/ 3642057 w 4724401"/>
              <a:gd name="connsiteY57" fmla="*/ 5573487 h 6858000"/>
              <a:gd name="connsiteX58" fmla="*/ 2650666 w 4724401"/>
              <a:gd name="connsiteY58" fmla="*/ 5530686 h 6858000"/>
              <a:gd name="connsiteX59" fmla="*/ 2650249 w 4724401"/>
              <a:gd name="connsiteY59" fmla="*/ 5532101 h 6858000"/>
              <a:gd name="connsiteX60" fmla="*/ 2663808 w 4724401"/>
              <a:gd name="connsiteY60" fmla="*/ 6535215 h 6858000"/>
              <a:gd name="connsiteX61" fmla="*/ 2665418 w 4724401"/>
              <a:gd name="connsiteY61" fmla="*/ 6132756 h 6858000"/>
              <a:gd name="connsiteX62" fmla="*/ 2650666 w 4724401"/>
              <a:gd name="connsiteY62" fmla="*/ 5530686 h 6858000"/>
              <a:gd name="connsiteX63" fmla="*/ 2680277 w 4724401"/>
              <a:gd name="connsiteY63" fmla="*/ 5479204 h 6858000"/>
              <a:gd name="connsiteX64" fmla="*/ 2678972 w 4724401"/>
              <a:gd name="connsiteY64" fmla="*/ 5481582 h 6858000"/>
              <a:gd name="connsiteX65" fmla="*/ 2696666 w 4724401"/>
              <a:gd name="connsiteY65" fmla="*/ 6133836 h 6858000"/>
              <a:gd name="connsiteX66" fmla="*/ 2695769 w 4724401"/>
              <a:gd name="connsiteY66" fmla="*/ 6390955 h 6858000"/>
              <a:gd name="connsiteX67" fmla="*/ 2739893 w 4724401"/>
              <a:gd name="connsiteY67" fmla="*/ 6108357 h 6858000"/>
              <a:gd name="connsiteX68" fmla="*/ 2680277 w 4724401"/>
              <a:gd name="connsiteY68" fmla="*/ 5479204 h 6858000"/>
              <a:gd name="connsiteX69" fmla="*/ 1132195 w 4724401"/>
              <a:gd name="connsiteY69" fmla="*/ 5467980 h 6858000"/>
              <a:gd name="connsiteX70" fmla="*/ 1679056 w 4724401"/>
              <a:gd name="connsiteY70" fmla="*/ 5516907 h 6858000"/>
              <a:gd name="connsiteX71" fmla="*/ 2128648 w 4724401"/>
              <a:gd name="connsiteY71" fmla="*/ 5474249 h 6858000"/>
              <a:gd name="connsiteX72" fmla="*/ 1825619 w 4724401"/>
              <a:gd name="connsiteY72" fmla="*/ 5478447 h 6858000"/>
              <a:gd name="connsiteX73" fmla="*/ 1737798 w 4724401"/>
              <a:gd name="connsiteY73" fmla="*/ 5483353 h 6858000"/>
              <a:gd name="connsiteX74" fmla="*/ 1132195 w 4724401"/>
              <a:gd name="connsiteY74" fmla="*/ 5467980 h 6858000"/>
              <a:gd name="connsiteX75" fmla="*/ 1456157 w 4724401"/>
              <a:gd name="connsiteY75" fmla="*/ 5371404 h 6858000"/>
              <a:gd name="connsiteX76" fmla="*/ 1244432 w 4724401"/>
              <a:gd name="connsiteY76" fmla="*/ 5385601 h 6858000"/>
              <a:gd name="connsiteX77" fmla="*/ 973990 w 4724401"/>
              <a:gd name="connsiteY77" fmla="*/ 5424940 h 6858000"/>
              <a:gd name="connsiteX78" fmla="*/ 1103809 w 4724401"/>
              <a:gd name="connsiteY78" fmla="*/ 5433720 h 6858000"/>
              <a:gd name="connsiteX79" fmla="*/ 1123454 w 4724401"/>
              <a:gd name="connsiteY79" fmla="*/ 5435727 h 6858000"/>
              <a:gd name="connsiteX80" fmla="*/ 1737017 w 4724401"/>
              <a:gd name="connsiteY80" fmla="*/ 5452183 h 6858000"/>
              <a:gd name="connsiteX81" fmla="*/ 1824397 w 4724401"/>
              <a:gd name="connsiteY81" fmla="*/ 5447757 h 6858000"/>
              <a:gd name="connsiteX82" fmla="*/ 2070059 w 4724401"/>
              <a:gd name="connsiteY82" fmla="*/ 5441660 h 6858000"/>
              <a:gd name="connsiteX83" fmla="*/ 1456157 w 4724401"/>
              <a:gd name="connsiteY83" fmla="*/ 5371404 h 6858000"/>
              <a:gd name="connsiteX84" fmla="*/ 4724401 w 4724401"/>
              <a:gd name="connsiteY84" fmla="*/ 5202141 h 6858000"/>
              <a:gd name="connsiteX85" fmla="*/ 4724401 w 4724401"/>
              <a:gd name="connsiteY85" fmla="*/ 5319690 h 6858000"/>
              <a:gd name="connsiteX86" fmla="*/ 4690088 w 4724401"/>
              <a:gd name="connsiteY86" fmla="*/ 5349711 h 6858000"/>
              <a:gd name="connsiteX87" fmla="*/ 4463413 w 4724401"/>
              <a:gd name="connsiteY87" fmla="*/ 5615162 h 6858000"/>
              <a:gd name="connsiteX88" fmla="*/ 4358134 w 4724401"/>
              <a:gd name="connsiteY88" fmla="*/ 5742791 h 6858000"/>
              <a:gd name="connsiteX89" fmla="*/ 4376219 w 4724401"/>
              <a:gd name="connsiteY89" fmla="*/ 5729027 h 6858000"/>
              <a:gd name="connsiteX90" fmla="*/ 4582340 w 4724401"/>
              <a:gd name="connsiteY90" fmla="*/ 5561037 h 6858000"/>
              <a:gd name="connsiteX91" fmla="*/ 4694684 w 4724401"/>
              <a:gd name="connsiteY91" fmla="*/ 5447098 h 6858000"/>
              <a:gd name="connsiteX92" fmla="*/ 4724401 w 4724401"/>
              <a:gd name="connsiteY92" fmla="*/ 5415874 h 6858000"/>
              <a:gd name="connsiteX93" fmla="*/ 4724401 w 4724401"/>
              <a:gd name="connsiteY93" fmla="*/ 5461678 h 6858000"/>
              <a:gd name="connsiteX94" fmla="*/ 4718341 w 4724401"/>
              <a:gd name="connsiteY94" fmla="*/ 5468043 h 6858000"/>
              <a:gd name="connsiteX95" fmla="*/ 4604655 w 4724401"/>
              <a:gd name="connsiteY95" fmla="*/ 5583434 h 6858000"/>
              <a:gd name="connsiteX96" fmla="*/ 4565074 w 4724401"/>
              <a:gd name="connsiteY96" fmla="*/ 5618550 h 6858000"/>
              <a:gd name="connsiteX97" fmla="*/ 4682209 w 4724401"/>
              <a:gd name="connsiteY97" fmla="*/ 5532923 h 6858000"/>
              <a:gd name="connsiteX98" fmla="*/ 4724401 w 4724401"/>
              <a:gd name="connsiteY98" fmla="*/ 5499248 h 6858000"/>
              <a:gd name="connsiteX99" fmla="*/ 4724401 w 4724401"/>
              <a:gd name="connsiteY99" fmla="*/ 5608295 h 6858000"/>
              <a:gd name="connsiteX100" fmla="*/ 4713577 w 4724401"/>
              <a:gd name="connsiteY100" fmla="*/ 5616803 h 6858000"/>
              <a:gd name="connsiteX101" fmla="*/ 3989559 w 4724401"/>
              <a:gd name="connsiteY101" fmla="*/ 6145945 h 6858000"/>
              <a:gd name="connsiteX102" fmla="*/ 3939824 w 4724401"/>
              <a:gd name="connsiteY102" fmla="*/ 6066900 h 6858000"/>
              <a:gd name="connsiteX103" fmla="*/ 4584537 w 4724401"/>
              <a:gd name="connsiteY103" fmla="*/ 5324826 h 6858000"/>
              <a:gd name="connsiteX104" fmla="*/ 4682005 w 4724401"/>
              <a:gd name="connsiteY104" fmla="*/ 5231398 h 6858000"/>
              <a:gd name="connsiteX105" fmla="*/ 1903353 w 4724401"/>
              <a:gd name="connsiteY105" fmla="*/ 5044827 h 6858000"/>
              <a:gd name="connsiteX106" fmla="*/ 1936931 w 4724401"/>
              <a:gd name="connsiteY106" fmla="*/ 5093954 h 6858000"/>
              <a:gd name="connsiteX107" fmla="*/ 2195868 w 4724401"/>
              <a:gd name="connsiteY107" fmla="*/ 5396574 h 6858000"/>
              <a:gd name="connsiteX108" fmla="*/ 2088852 w 4724401"/>
              <a:gd name="connsiteY108" fmla="*/ 5166123 h 6858000"/>
              <a:gd name="connsiteX109" fmla="*/ 1958241 w 4724401"/>
              <a:gd name="connsiteY109" fmla="*/ 5067955 h 6858000"/>
              <a:gd name="connsiteX110" fmla="*/ 1903353 w 4724401"/>
              <a:gd name="connsiteY110" fmla="*/ 5044827 h 6858000"/>
              <a:gd name="connsiteX111" fmla="*/ 1979378 w 4724401"/>
              <a:gd name="connsiteY111" fmla="*/ 4769504 h 6858000"/>
              <a:gd name="connsiteX112" fmla="*/ 2882120 w 4724401"/>
              <a:gd name="connsiteY112" fmla="*/ 5064547 h 6858000"/>
              <a:gd name="connsiteX113" fmla="*/ 2793103 w 4724401"/>
              <a:gd name="connsiteY113" fmla="*/ 5039699 h 6858000"/>
              <a:gd name="connsiteX114" fmla="*/ 2770041 w 4724401"/>
              <a:gd name="connsiteY114" fmla="*/ 5033634 h 6858000"/>
              <a:gd name="connsiteX115" fmla="*/ 1979378 w 4724401"/>
              <a:gd name="connsiteY115" fmla="*/ 4769504 h 6858000"/>
              <a:gd name="connsiteX116" fmla="*/ 1927410 w 4724401"/>
              <a:gd name="connsiteY116" fmla="*/ 4716164 h 6858000"/>
              <a:gd name="connsiteX117" fmla="*/ 1959587 w 4724401"/>
              <a:gd name="connsiteY117" fmla="*/ 4728849 h 6858000"/>
              <a:gd name="connsiteX118" fmla="*/ 2777707 w 4724401"/>
              <a:gd name="connsiteY118" fmla="*/ 5003991 h 6858000"/>
              <a:gd name="connsiteX119" fmla="*/ 2800768 w 4724401"/>
              <a:gd name="connsiteY119" fmla="*/ 5010056 h 6858000"/>
              <a:gd name="connsiteX120" fmla="*/ 2879408 w 4724401"/>
              <a:gd name="connsiteY120" fmla="*/ 5031590 h 6858000"/>
              <a:gd name="connsiteX121" fmla="*/ 2862295 w 4724401"/>
              <a:gd name="connsiteY121" fmla="*/ 5022958 h 6858000"/>
              <a:gd name="connsiteX122" fmla="*/ 2813343 w 4724401"/>
              <a:gd name="connsiteY122" fmla="*/ 4998369 h 6858000"/>
              <a:gd name="connsiteX123" fmla="*/ 2646245 w 4724401"/>
              <a:gd name="connsiteY123" fmla="*/ 4930999 h 6858000"/>
              <a:gd name="connsiteX124" fmla="*/ 1999243 w 4724401"/>
              <a:gd name="connsiteY124" fmla="*/ 4730524 h 6858000"/>
              <a:gd name="connsiteX125" fmla="*/ 1979527 w 4724401"/>
              <a:gd name="connsiteY125" fmla="*/ 4726651 h 6858000"/>
              <a:gd name="connsiteX126" fmla="*/ 1997014 w 4724401"/>
              <a:gd name="connsiteY126" fmla="*/ 4698007 h 6858000"/>
              <a:gd name="connsiteX127" fmla="*/ 2005458 w 4724401"/>
              <a:gd name="connsiteY127" fmla="*/ 4699540 h 6858000"/>
              <a:gd name="connsiteX128" fmla="*/ 2657186 w 4724401"/>
              <a:gd name="connsiteY128" fmla="*/ 4901687 h 6858000"/>
              <a:gd name="connsiteX129" fmla="*/ 2826662 w 4724401"/>
              <a:gd name="connsiteY129" fmla="*/ 4970362 h 6858000"/>
              <a:gd name="connsiteX130" fmla="*/ 2876100 w 4724401"/>
              <a:gd name="connsiteY130" fmla="*/ 4995397 h 6858000"/>
              <a:gd name="connsiteX131" fmla="*/ 3042600 w 4724401"/>
              <a:gd name="connsiteY131" fmla="*/ 5059532 h 6858000"/>
              <a:gd name="connsiteX132" fmla="*/ 1997014 w 4724401"/>
              <a:gd name="connsiteY132" fmla="*/ 4698007 h 6858000"/>
              <a:gd name="connsiteX133" fmla="*/ 2305292 w 4724401"/>
              <a:gd name="connsiteY133" fmla="*/ 4219492 h 6858000"/>
              <a:gd name="connsiteX134" fmla="*/ 3360922 w 4724401"/>
              <a:gd name="connsiteY134" fmla="*/ 4529373 h 6858000"/>
              <a:gd name="connsiteX135" fmla="*/ 3492420 w 4724401"/>
              <a:gd name="connsiteY135" fmla="*/ 4510145 h 6858000"/>
              <a:gd name="connsiteX136" fmla="*/ 3364086 w 4724401"/>
              <a:gd name="connsiteY136" fmla="*/ 4480340 h 6858000"/>
              <a:gd name="connsiteX137" fmla="*/ 3225818 w 4724401"/>
              <a:gd name="connsiteY137" fmla="*/ 4411822 h 6858000"/>
              <a:gd name="connsiteX138" fmla="*/ 3129696 w 4724401"/>
              <a:gd name="connsiteY138" fmla="*/ 4360704 h 6858000"/>
              <a:gd name="connsiteX139" fmla="*/ 2814545 w 4724401"/>
              <a:gd name="connsiteY139" fmla="*/ 4282955 h 6858000"/>
              <a:gd name="connsiteX140" fmla="*/ 2305292 w 4724401"/>
              <a:gd name="connsiteY140" fmla="*/ 4219492 h 6858000"/>
              <a:gd name="connsiteX141" fmla="*/ 2626982 w 4724401"/>
              <a:gd name="connsiteY141" fmla="*/ 4206450 h 6858000"/>
              <a:gd name="connsiteX142" fmla="*/ 2490617 w 4724401"/>
              <a:gd name="connsiteY142" fmla="*/ 4206951 h 6858000"/>
              <a:gd name="connsiteX143" fmla="*/ 2819869 w 4724401"/>
              <a:gd name="connsiteY143" fmla="*/ 4252936 h 6858000"/>
              <a:gd name="connsiteX144" fmla="*/ 3143018 w 4724401"/>
              <a:gd name="connsiteY144" fmla="*/ 4332698 h 6858000"/>
              <a:gd name="connsiteX145" fmla="*/ 3241520 w 4724401"/>
              <a:gd name="connsiteY145" fmla="*/ 4385112 h 6858000"/>
              <a:gd name="connsiteX146" fmla="*/ 3374575 w 4724401"/>
              <a:gd name="connsiteY146" fmla="*/ 4451517 h 6858000"/>
              <a:gd name="connsiteX147" fmla="*/ 3505221 w 4724401"/>
              <a:gd name="connsiteY147" fmla="*/ 4480757 h 6858000"/>
              <a:gd name="connsiteX148" fmla="*/ 2626982 w 4724401"/>
              <a:gd name="connsiteY148" fmla="*/ 4206450 h 6858000"/>
              <a:gd name="connsiteX149" fmla="*/ 1310106 w 4724401"/>
              <a:gd name="connsiteY149" fmla="*/ 3943217 h 6858000"/>
              <a:gd name="connsiteX150" fmla="*/ 854994 w 4724401"/>
              <a:gd name="connsiteY150" fmla="*/ 4399136 h 6858000"/>
              <a:gd name="connsiteX151" fmla="*/ 742462 w 4724401"/>
              <a:gd name="connsiteY151" fmla="*/ 4594648 h 6858000"/>
              <a:gd name="connsiteX152" fmla="*/ 820602 w 4724401"/>
              <a:gd name="connsiteY152" fmla="*/ 4485915 h 6858000"/>
              <a:gd name="connsiteX153" fmla="*/ 878295 w 4724401"/>
              <a:gd name="connsiteY153" fmla="*/ 4403594 h 6858000"/>
              <a:gd name="connsiteX154" fmla="*/ 1240607 w 4724401"/>
              <a:gd name="connsiteY154" fmla="*/ 4010401 h 6858000"/>
              <a:gd name="connsiteX155" fmla="*/ 1423113 w 4724401"/>
              <a:gd name="connsiteY155" fmla="*/ 3874565 h 6858000"/>
              <a:gd name="connsiteX156" fmla="*/ 1260565 w 4724401"/>
              <a:gd name="connsiteY156" fmla="*/ 4031982 h 6858000"/>
              <a:gd name="connsiteX157" fmla="*/ 901900 w 4724401"/>
              <a:gd name="connsiteY157" fmla="*/ 4421236 h 6858000"/>
              <a:gd name="connsiteX158" fmla="*/ 845044 w 4724401"/>
              <a:gd name="connsiteY158" fmla="*/ 4502436 h 6858000"/>
              <a:gd name="connsiteX159" fmla="*/ 685926 w 4724401"/>
              <a:gd name="connsiteY159" fmla="*/ 4703069 h 6858000"/>
              <a:gd name="connsiteX160" fmla="*/ 684248 w 4724401"/>
              <a:gd name="connsiteY160" fmla="*/ 4706721 h 6858000"/>
              <a:gd name="connsiteX161" fmla="*/ 1423113 w 4724401"/>
              <a:gd name="connsiteY161" fmla="*/ 3874565 h 6858000"/>
              <a:gd name="connsiteX162" fmla="*/ 3316479 w 4724401"/>
              <a:gd name="connsiteY162" fmla="*/ 3872136 h 6858000"/>
              <a:gd name="connsiteX163" fmla="*/ 3546806 w 4724401"/>
              <a:gd name="connsiteY163" fmla="*/ 4356139 h 6858000"/>
              <a:gd name="connsiteX164" fmla="*/ 3364433 w 4724401"/>
              <a:gd name="connsiteY164" fmla="*/ 3953121 h 6858000"/>
              <a:gd name="connsiteX165" fmla="*/ 3291335 w 4724401"/>
              <a:gd name="connsiteY165" fmla="*/ 3767420 h 6858000"/>
              <a:gd name="connsiteX166" fmla="*/ 3390805 w 4724401"/>
              <a:gd name="connsiteY166" fmla="*/ 3937163 h 6858000"/>
              <a:gd name="connsiteX167" fmla="*/ 3579062 w 4724401"/>
              <a:gd name="connsiteY167" fmla="*/ 4359040 h 6858000"/>
              <a:gd name="connsiteX168" fmla="*/ 3467355 w 4724401"/>
              <a:gd name="connsiteY168" fmla="*/ 3988130 h 6858000"/>
              <a:gd name="connsiteX169" fmla="*/ 3310753 w 4724401"/>
              <a:gd name="connsiteY169" fmla="*/ 3787140 h 6858000"/>
              <a:gd name="connsiteX170" fmla="*/ 3291335 w 4724401"/>
              <a:gd name="connsiteY170" fmla="*/ 3767420 h 6858000"/>
              <a:gd name="connsiteX171" fmla="*/ 1635889 w 4724401"/>
              <a:gd name="connsiteY171" fmla="*/ 3709494 h 6858000"/>
              <a:gd name="connsiteX172" fmla="*/ 1634800 w 4724401"/>
              <a:gd name="connsiteY172" fmla="*/ 3731111 h 6858000"/>
              <a:gd name="connsiteX173" fmla="*/ 1635889 w 4724401"/>
              <a:gd name="connsiteY173" fmla="*/ 3709494 h 6858000"/>
              <a:gd name="connsiteX174" fmla="*/ 1510397 w 4724401"/>
              <a:gd name="connsiteY174" fmla="*/ 3684705 h 6858000"/>
              <a:gd name="connsiteX175" fmla="*/ 1146550 w 4724401"/>
              <a:gd name="connsiteY175" fmla="*/ 3802012 h 6858000"/>
              <a:gd name="connsiteX176" fmla="*/ 698834 w 4724401"/>
              <a:gd name="connsiteY176" fmla="*/ 3952272 h 6858000"/>
              <a:gd name="connsiteX177" fmla="*/ 34256 w 4724401"/>
              <a:gd name="connsiteY177" fmla="*/ 4347603 h 6858000"/>
              <a:gd name="connsiteX178" fmla="*/ 527241 w 4724401"/>
              <a:gd name="connsiteY178" fmla="*/ 4065078 h 6858000"/>
              <a:gd name="connsiteX179" fmla="*/ 1510397 w 4724401"/>
              <a:gd name="connsiteY179" fmla="*/ 3684705 h 6858000"/>
              <a:gd name="connsiteX180" fmla="*/ 1313114 w 4724401"/>
              <a:gd name="connsiteY180" fmla="*/ 3655216 h 6858000"/>
              <a:gd name="connsiteX181" fmla="*/ 1109304 w 4724401"/>
              <a:gd name="connsiteY181" fmla="*/ 3669030 h 6858000"/>
              <a:gd name="connsiteX182" fmla="*/ 8129 w 4724401"/>
              <a:gd name="connsiteY182" fmla="*/ 4330519 h 6858000"/>
              <a:gd name="connsiteX183" fmla="*/ 687572 w 4724401"/>
              <a:gd name="connsiteY183" fmla="*/ 3925629 h 6858000"/>
              <a:gd name="connsiteX184" fmla="*/ 1138365 w 4724401"/>
              <a:gd name="connsiteY184" fmla="*/ 3774515 h 6858000"/>
              <a:gd name="connsiteX185" fmla="*/ 1505579 w 4724401"/>
              <a:gd name="connsiteY185" fmla="*/ 3655526 h 6858000"/>
              <a:gd name="connsiteX186" fmla="*/ 1313114 w 4724401"/>
              <a:gd name="connsiteY186" fmla="*/ 3655216 h 6858000"/>
              <a:gd name="connsiteX187" fmla="*/ 3655073 w 4724401"/>
              <a:gd name="connsiteY187" fmla="*/ 3650884 h 6858000"/>
              <a:gd name="connsiteX188" fmla="*/ 3989938 w 4724401"/>
              <a:gd name="connsiteY188" fmla="*/ 3991685 h 6858000"/>
              <a:gd name="connsiteX189" fmla="*/ 4393907 w 4724401"/>
              <a:gd name="connsiteY189" fmla="*/ 4261258 h 6858000"/>
              <a:gd name="connsiteX190" fmla="*/ 4648051 w 4724401"/>
              <a:gd name="connsiteY190" fmla="*/ 4374051 h 6858000"/>
              <a:gd name="connsiteX191" fmla="*/ 4383389 w 4724401"/>
              <a:gd name="connsiteY191" fmla="*/ 4184369 h 6858000"/>
              <a:gd name="connsiteX192" fmla="*/ 4165508 w 4724401"/>
              <a:gd name="connsiteY192" fmla="*/ 4035196 h 6858000"/>
              <a:gd name="connsiteX193" fmla="*/ 4068162 w 4724401"/>
              <a:gd name="connsiteY193" fmla="*/ 3953394 h 6858000"/>
              <a:gd name="connsiteX194" fmla="*/ 3981416 w 4724401"/>
              <a:gd name="connsiteY194" fmla="*/ 3880482 h 6858000"/>
              <a:gd name="connsiteX195" fmla="*/ 3800147 w 4724401"/>
              <a:gd name="connsiteY195" fmla="*/ 3749872 h 6858000"/>
              <a:gd name="connsiteX196" fmla="*/ 3670252 w 4724401"/>
              <a:gd name="connsiteY196" fmla="*/ 3622798 h 6858000"/>
              <a:gd name="connsiteX197" fmla="*/ 3817258 w 4724401"/>
              <a:gd name="connsiteY197" fmla="*/ 3723577 h 6858000"/>
              <a:gd name="connsiteX198" fmla="*/ 4000461 w 4724401"/>
              <a:gd name="connsiteY198" fmla="*/ 3855966 h 6858000"/>
              <a:gd name="connsiteX199" fmla="*/ 4088180 w 4724401"/>
              <a:gd name="connsiteY199" fmla="*/ 3929774 h 6858000"/>
              <a:gd name="connsiteX200" fmla="*/ 4184555 w 4724401"/>
              <a:gd name="connsiteY200" fmla="*/ 4010683 h 6858000"/>
              <a:gd name="connsiteX201" fmla="*/ 4399563 w 4724401"/>
              <a:gd name="connsiteY201" fmla="*/ 4158106 h 6858000"/>
              <a:gd name="connsiteX202" fmla="*/ 4684469 w 4724401"/>
              <a:gd name="connsiteY202" fmla="*/ 4364680 h 6858000"/>
              <a:gd name="connsiteX203" fmla="*/ 4690271 w 4724401"/>
              <a:gd name="connsiteY203" fmla="*/ 4370034 h 6858000"/>
              <a:gd name="connsiteX204" fmla="*/ 4136093 w 4724401"/>
              <a:gd name="connsiteY204" fmla="*/ 3858466 h 6858000"/>
              <a:gd name="connsiteX205" fmla="*/ 3670252 w 4724401"/>
              <a:gd name="connsiteY205" fmla="*/ 3622798 h 6858000"/>
              <a:gd name="connsiteX206" fmla="*/ 3174829 w 4724401"/>
              <a:gd name="connsiteY206" fmla="*/ 3620110 h 6858000"/>
              <a:gd name="connsiteX207" fmla="*/ 3189263 w 4724401"/>
              <a:gd name="connsiteY207" fmla="*/ 3625726 h 6858000"/>
              <a:gd name="connsiteX208" fmla="*/ 3560912 w 4724401"/>
              <a:gd name="connsiteY208" fmla="*/ 4079863 h 6858000"/>
              <a:gd name="connsiteX209" fmla="*/ 3626636 w 4724401"/>
              <a:gd name="connsiteY209" fmla="*/ 4512230 h 6858000"/>
              <a:gd name="connsiteX210" fmla="*/ 3653088 w 4724401"/>
              <a:gd name="connsiteY210" fmla="*/ 4521417 h 6858000"/>
              <a:gd name="connsiteX211" fmla="*/ 3988128 w 4724401"/>
              <a:gd name="connsiteY211" fmla="*/ 4817267 h 6858000"/>
              <a:gd name="connsiteX212" fmla="*/ 4618309 w 4724401"/>
              <a:gd name="connsiteY212" fmla="*/ 4699202 h 6858000"/>
              <a:gd name="connsiteX213" fmla="*/ 4724401 w 4724401"/>
              <a:gd name="connsiteY213" fmla="*/ 4687606 h 6858000"/>
              <a:gd name="connsiteX214" fmla="*/ 4724401 w 4724401"/>
              <a:gd name="connsiteY214" fmla="*/ 4773345 h 6858000"/>
              <a:gd name="connsiteX215" fmla="*/ 4671155 w 4724401"/>
              <a:gd name="connsiteY215" fmla="*/ 4778608 h 6858000"/>
              <a:gd name="connsiteX216" fmla="*/ 4086300 w 4724401"/>
              <a:gd name="connsiteY216" fmla="*/ 4884599 h 6858000"/>
              <a:gd name="connsiteX217" fmla="*/ 4085485 w 4724401"/>
              <a:gd name="connsiteY217" fmla="*/ 4899070 h 6858000"/>
              <a:gd name="connsiteX218" fmla="*/ 3871915 w 4724401"/>
              <a:gd name="connsiteY218" fmla="*/ 5253645 h 6858000"/>
              <a:gd name="connsiteX219" fmla="*/ 3799374 w 4724401"/>
              <a:gd name="connsiteY219" fmla="*/ 5466127 h 6858000"/>
              <a:gd name="connsiteX220" fmla="*/ 3498850 w 4724401"/>
              <a:gd name="connsiteY220" fmla="*/ 6661888 h 6858000"/>
              <a:gd name="connsiteX221" fmla="*/ 3399216 w 4724401"/>
              <a:gd name="connsiteY221" fmla="*/ 6858000 h 6858000"/>
              <a:gd name="connsiteX222" fmla="*/ 3303688 w 4724401"/>
              <a:gd name="connsiteY222" fmla="*/ 6858000 h 6858000"/>
              <a:gd name="connsiteX223" fmla="*/ 3391774 w 4724401"/>
              <a:gd name="connsiteY223" fmla="*/ 6697181 h 6858000"/>
              <a:gd name="connsiteX224" fmla="*/ 3735540 w 4724401"/>
              <a:gd name="connsiteY224" fmla="*/ 5546923 h 6858000"/>
              <a:gd name="connsiteX225" fmla="*/ 3729438 w 4724401"/>
              <a:gd name="connsiteY225" fmla="*/ 5569058 h 6858000"/>
              <a:gd name="connsiteX226" fmla="*/ 3707782 w 4724401"/>
              <a:gd name="connsiteY226" fmla="*/ 5644908 h 6858000"/>
              <a:gd name="connsiteX227" fmla="*/ 3583827 w 4724401"/>
              <a:gd name="connsiteY227" fmla="*/ 6039215 h 6858000"/>
              <a:gd name="connsiteX228" fmla="*/ 3547861 w 4724401"/>
              <a:gd name="connsiteY228" fmla="*/ 6129609 h 6858000"/>
              <a:gd name="connsiteX229" fmla="*/ 3490905 w 4724401"/>
              <a:gd name="connsiteY229" fmla="*/ 6277660 h 6858000"/>
              <a:gd name="connsiteX230" fmla="*/ 3455859 w 4724401"/>
              <a:gd name="connsiteY230" fmla="*/ 6391301 h 6858000"/>
              <a:gd name="connsiteX231" fmla="*/ 3429112 w 4724401"/>
              <a:gd name="connsiteY231" fmla="*/ 6479469 h 6858000"/>
              <a:gd name="connsiteX232" fmla="*/ 3304862 w 4724401"/>
              <a:gd name="connsiteY232" fmla="*/ 6796476 h 6858000"/>
              <a:gd name="connsiteX233" fmla="*/ 3276071 w 4724401"/>
              <a:gd name="connsiteY233" fmla="*/ 6858000 h 6858000"/>
              <a:gd name="connsiteX234" fmla="*/ 3240805 w 4724401"/>
              <a:gd name="connsiteY234" fmla="*/ 6858000 h 6858000"/>
              <a:gd name="connsiteX235" fmla="*/ 3275917 w 4724401"/>
              <a:gd name="connsiteY235" fmla="*/ 6783192 h 6858000"/>
              <a:gd name="connsiteX236" fmla="*/ 3399358 w 4724401"/>
              <a:gd name="connsiteY236" fmla="*/ 6469011 h 6858000"/>
              <a:gd name="connsiteX237" fmla="*/ 3425650 w 4724401"/>
              <a:gd name="connsiteY237" fmla="*/ 6381333 h 6858000"/>
              <a:gd name="connsiteX238" fmla="*/ 3460661 w 4724401"/>
              <a:gd name="connsiteY238" fmla="*/ 6266763 h 6858000"/>
              <a:gd name="connsiteX239" fmla="*/ 3518021 w 4724401"/>
              <a:gd name="connsiteY239" fmla="*/ 6117298 h 6858000"/>
              <a:gd name="connsiteX240" fmla="*/ 3554035 w 4724401"/>
              <a:gd name="connsiteY240" fmla="*/ 6027832 h 6858000"/>
              <a:gd name="connsiteX241" fmla="*/ 3677174 w 4724401"/>
              <a:gd name="connsiteY241" fmla="*/ 5636351 h 6858000"/>
              <a:gd name="connsiteX242" fmla="*/ 3698819 w 4724401"/>
              <a:gd name="connsiteY242" fmla="*/ 5560503 h 6858000"/>
              <a:gd name="connsiteX243" fmla="*/ 3702094 w 4724401"/>
              <a:gd name="connsiteY243" fmla="*/ 5549194 h 6858000"/>
              <a:gd name="connsiteX244" fmla="*/ 3398355 w 4724401"/>
              <a:gd name="connsiteY244" fmla="*/ 6094603 h 6858000"/>
              <a:gd name="connsiteX245" fmla="*/ 3193941 w 4724401"/>
              <a:gd name="connsiteY245" fmla="*/ 6798775 h 6858000"/>
              <a:gd name="connsiteX246" fmla="*/ 3184140 w 4724401"/>
              <a:gd name="connsiteY246" fmla="*/ 6858000 h 6858000"/>
              <a:gd name="connsiteX247" fmla="*/ 3099978 w 4724401"/>
              <a:gd name="connsiteY247" fmla="*/ 6858000 h 6858000"/>
              <a:gd name="connsiteX248" fmla="*/ 3101556 w 4724401"/>
              <a:gd name="connsiteY248" fmla="*/ 6843337 h 6858000"/>
              <a:gd name="connsiteX249" fmla="*/ 3370162 w 4724401"/>
              <a:gd name="connsiteY249" fmla="*/ 5785550 h 6858000"/>
              <a:gd name="connsiteX250" fmla="*/ 3746477 w 4724401"/>
              <a:gd name="connsiteY250" fmla="*/ 5377889 h 6858000"/>
              <a:gd name="connsiteX251" fmla="*/ 3863399 w 4724401"/>
              <a:gd name="connsiteY251" fmla="*/ 5087257 h 6858000"/>
              <a:gd name="connsiteX252" fmla="*/ 3968712 w 4724401"/>
              <a:gd name="connsiteY252" fmla="*/ 4913989 h 6858000"/>
              <a:gd name="connsiteX253" fmla="*/ 2792390 w 4724401"/>
              <a:gd name="connsiteY253" fmla="*/ 5382974 h 6858000"/>
              <a:gd name="connsiteX254" fmla="*/ 2714982 w 4724401"/>
              <a:gd name="connsiteY254" fmla="*/ 5427051 h 6858000"/>
              <a:gd name="connsiteX255" fmla="*/ 2813361 w 4724401"/>
              <a:gd name="connsiteY255" fmla="*/ 6023912 h 6858000"/>
              <a:gd name="connsiteX256" fmla="*/ 2688430 w 4724401"/>
              <a:gd name="connsiteY256" fmla="*/ 6801564 h 6858000"/>
              <a:gd name="connsiteX257" fmla="*/ 2629626 w 4724401"/>
              <a:gd name="connsiteY257" fmla="*/ 6763394 h 6858000"/>
              <a:gd name="connsiteX258" fmla="*/ 2565328 w 4724401"/>
              <a:gd name="connsiteY258" fmla="*/ 5516399 h 6858000"/>
              <a:gd name="connsiteX259" fmla="*/ 1922999 w 4724401"/>
              <a:gd name="connsiteY259" fmla="*/ 5980343 h 6858000"/>
              <a:gd name="connsiteX260" fmla="*/ 1950261 w 4724401"/>
              <a:gd name="connsiteY260" fmla="*/ 6405858 h 6858000"/>
              <a:gd name="connsiteX261" fmla="*/ 2365554 w 4724401"/>
              <a:gd name="connsiteY261" fmla="*/ 6759107 h 6858000"/>
              <a:gd name="connsiteX262" fmla="*/ 2424142 w 4724401"/>
              <a:gd name="connsiteY262" fmla="*/ 6858000 h 6858000"/>
              <a:gd name="connsiteX263" fmla="*/ 2395994 w 4724401"/>
              <a:gd name="connsiteY263" fmla="*/ 6858000 h 6858000"/>
              <a:gd name="connsiteX264" fmla="*/ 2392863 w 4724401"/>
              <a:gd name="connsiteY264" fmla="*/ 6852964 h 6858000"/>
              <a:gd name="connsiteX265" fmla="*/ 2017589 w 4724401"/>
              <a:gd name="connsiteY265" fmla="*/ 6493982 h 6858000"/>
              <a:gd name="connsiteX266" fmla="*/ 2147336 w 4724401"/>
              <a:gd name="connsiteY266" fmla="*/ 6594052 h 6858000"/>
              <a:gd name="connsiteX267" fmla="*/ 2207047 w 4724401"/>
              <a:gd name="connsiteY267" fmla="*/ 6654540 h 6858000"/>
              <a:gd name="connsiteX268" fmla="*/ 2299106 w 4724401"/>
              <a:gd name="connsiteY268" fmla="*/ 6778931 h 6858000"/>
              <a:gd name="connsiteX269" fmla="*/ 2314430 w 4724401"/>
              <a:gd name="connsiteY269" fmla="*/ 6801144 h 6858000"/>
              <a:gd name="connsiteX270" fmla="*/ 2352406 w 4724401"/>
              <a:gd name="connsiteY270" fmla="*/ 6858000 h 6858000"/>
              <a:gd name="connsiteX271" fmla="*/ 2314492 w 4724401"/>
              <a:gd name="connsiteY271" fmla="*/ 6858000 h 6858000"/>
              <a:gd name="connsiteX272" fmla="*/ 2288095 w 4724401"/>
              <a:gd name="connsiteY272" fmla="*/ 6818030 h 6858000"/>
              <a:gd name="connsiteX273" fmla="*/ 2272768 w 4724401"/>
              <a:gd name="connsiteY273" fmla="*/ 6795822 h 6858000"/>
              <a:gd name="connsiteX274" fmla="*/ 2182715 w 4724401"/>
              <a:gd name="connsiteY274" fmla="*/ 6675071 h 6858000"/>
              <a:gd name="connsiteX275" fmla="*/ 2032061 w 4724401"/>
              <a:gd name="connsiteY275" fmla="*/ 6541380 h 6858000"/>
              <a:gd name="connsiteX276" fmla="*/ 2257220 w 4724401"/>
              <a:gd name="connsiteY276" fmla="*/ 6826257 h 6858000"/>
              <a:gd name="connsiteX277" fmla="*/ 2281324 w 4724401"/>
              <a:gd name="connsiteY277" fmla="*/ 6858000 h 6858000"/>
              <a:gd name="connsiteX278" fmla="*/ 2242860 w 4724401"/>
              <a:gd name="connsiteY278" fmla="*/ 6858000 h 6858000"/>
              <a:gd name="connsiteX279" fmla="*/ 2232818 w 4724401"/>
              <a:gd name="connsiteY279" fmla="*/ 6844926 h 6858000"/>
              <a:gd name="connsiteX280" fmla="*/ 1990172 w 4724401"/>
              <a:gd name="connsiteY280" fmla="*/ 6542121 h 6858000"/>
              <a:gd name="connsiteX281" fmla="*/ 2124090 w 4724401"/>
              <a:gd name="connsiteY281" fmla="*/ 6761017 h 6858000"/>
              <a:gd name="connsiteX282" fmla="*/ 2200380 w 4724401"/>
              <a:gd name="connsiteY282" fmla="*/ 6858000 h 6858000"/>
              <a:gd name="connsiteX283" fmla="*/ 2147507 w 4724401"/>
              <a:gd name="connsiteY283" fmla="*/ 6858000 h 6858000"/>
              <a:gd name="connsiteX284" fmla="*/ 2070668 w 4724401"/>
              <a:gd name="connsiteY284" fmla="*/ 6761520 h 6858000"/>
              <a:gd name="connsiteX285" fmla="*/ 1975142 w 4724401"/>
              <a:gd name="connsiteY285" fmla="*/ 6585570 h 6858000"/>
              <a:gd name="connsiteX286" fmla="*/ 2050035 w 4724401"/>
              <a:gd name="connsiteY286" fmla="*/ 6813345 h 6858000"/>
              <a:gd name="connsiteX287" fmla="*/ 2063025 w 4724401"/>
              <a:gd name="connsiteY287" fmla="*/ 6858000 h 6858000"/>
              <a:gd name="connsiteX288" fmla="*/ 2021675 w 4724401"/>
              <a:gd name="connsiteY288" fmla="*/ 6858000 h 6858000"/>
              <a:gd name="connsiteX289" fmla="*/ 2019308 w 4724401"/>
              <a:gd name="connsiteY289" fmla="*/ 6847118 h 6858000"/>
              <a:gd name="connsiteX290" fmla="*/ 1938835 w 4724401"/>
              <a:gd name="connsiteY290" fmla="*/ 6551160 h 6858000"/>
              <a:gd name="connsiteX291" fmla="*/ 1953230 w 4724401"/>
              <a:gd name="connsiteY291" fmla="*/ 6759699 h 6858000"/>
              <a:gd name="connsiteX292" fmla="*/ 1956763 w 4724401"/>
              <a:gd name="connsiteY292" fmla="*/ 6778191 h 6858000"/>
              <a:gd name="connsiteX293" fmla="*/ 1967925 w 4724401"/>
              <a:gd name="connsiteY293" fmla="*/ 6858000 h 6858000"/>
              <a:gd name="connsiteX294" fmla="*/ 1936622 w 4724401"/>
              <a:gd name="connsiteY294" fmla="*/ 6858000 h 6858000"/>
              <a:gd name="connsiteX295" fmla="*/ 1926261 w 4724401"/>
              <a:gd name="connsiteY295" fmla="*/ 6784064 h 6858000"/>
              <a:gd name="connsiteX296" fmla="*/ 1922724 w 4724401"/>
              <a:gd name="connsiteY296" fmla="*/ 6765577 h 6858000"/>
              <a:gd name="connsiteX297" fmla="*/ 1904650 w 4724401"/>
              <a:gd name="connsiteY297" fmla="*/ 6639616 h 6858000"/>
              <a:gd name="connsiteX298" fmla="*/ 1885273 w 4724401"/>
              <a:gd name="connsiteY298" fmla="*/ 6858000 h 6858000"/>
              <a:gd name="connsiteX299" fmla="*/ 1854363 w 4724401"/>
              <a:gd name="connsiteY299" fmla="*/ 6858000 h 6858000"/>
              <a:gd name="connsiteX300" fmla="*/ 1880391 w 4724401"/>
              <a:gd name="connsiteY300" fmla="*/ 6603796 h 6858000"/>
              <a:gd name="connsiteX301" fmla="*/ 1818273 w 4724401"/>
              <a:gd name="connsiteY301" fmla="*/ 6715729 h 6858000"/>
              <a:gd name="connsiteX302" fmla="*/ 1794691 w 4724401"/>
              <a:gd name="connsiteY302" fmla="*/ 6843239 h 6858000"/>
              <a:gd name="connsiteX303" fmla="*/ 1794914 w 4724401"/>
              <a:gd name="connsiteY303" fmla="*/ 6858000 h 6858000"/>
              <a:gd name="connsiteX304" fmla="*/ 1746128 w 4724401"/>
              <a:gd name="connsiteY304" fmla="*/ 6858000 h 6858000"/>
              <a:gd name="connsiteX305" fmla="*/ 1753934 w 4724401"/>
              <a:gd name="connsiteY305" fmla="*/ 6724796 h 6858000"/>
              <a:gd name="connsiteX306" fmla="*/ 1792053 w 4724401"/>
              <a:gd name="connsiteY306" fmla="*/ 6572396 h 6858000"/>
              <a:gd name="connsiteX307" fmla="*/ 1862248 w 4724401"/>
              <a:gd name="connsiteY307" fmla="*/ 6266397 h 6858000"/>
              <a:gd name="connsiteX308" fmla="*/ 1862250 w 4724401"/>
              <a:gd name="connsiteY308" fmla="*/ 6033531 h 6858000"/>
              <a:gd name="connsiteX309" fmla="*/ 1211999 w 4724401"/>
              <a:gd name="connsiteY309" fmla="*/ 6683610 h 6858000"/>
              <a:gd name="connsiteX310" fmla="*/ 1213266 w 4724401"/>
              <a:gd name="connsiteY310" fmla="*/ 6691947 h 6858000"/>
              <a:gd name="connsiteX311" fmla="*/ 1203370 w 4724401"/>
              <a:gd name="connsiteY311" fmla="*/ 6850676 h 6858000"/>
              <a:gd name="connsiteX312" fmla="*/ 1203671 w 4724401"/>
              <a:gd name="connsiteY312" fmla="*/ 6858000 h 6858000"/>
              <a:gd name="connsiteX313" fmla="*/ 1143180 w 4724401"/>
              <a:gd name="connsiteY313" fmla="*/ 6858000 h 6858000"/>
              <a:gd name="connsiteX314" fmla="*/ 1142176 w 4724401"/>
              <a:gd name="connsiteY314" fmla="*/ 6766045 h 6858000"/>
              <a:gd name="connsiteX315" fmla="*/ 1067484 w 4724401"/>
              <a:gd name="connsiteY315" fmla="*/ 6858000 h 6858000"/>
              <a:gd name="connsiteX316" fmla="*/ 953928 w 4724401"/>
              <a:gd name="connsiteY316" fmla="*/ 6858000 h 6858000"/>
              <a:gd name="connsiteX317" fmla="*/ 959715 w 4724401"/>
              <a:gd name="connsiteY317" fmla="*/ 6850185 h 6858000"/>
              <a:gd name="connsiteX318" fmla="*/ 1483788 w 4724401"/>
              <a:gd name="connsiteY318" fmla="*/ 6259174 h 6858000"/>
              <a:gd name="connsiteX319" fmla="*/ 1100671 w 4724401"/>
              <a:gd name="connsiteY319" fmla="*/ 6252137 h 6858000"/>
              <a:gd name="connsiteX320" fmla="*/ 1090144 w 4724401"/>
              <a:gd name="connsiteY320" fmla="*/ 6256748 h 6858000"/>
              <a:gd name="connsiteX321" fmla="*/ 1095872 w 4724401"/>
              <a:gd name="connsiteY321" fmla="*/ 6271892 h 6858000"/>
              <a:gd name="connsiteX322" fmla="*/ 262785 w 4724401"/>
              <a:gd name="connsiteY322" fmla="*/ 6845450 h 6858000"/>
              <a:gd name="connsiteX323" fmla="*/ 209968 w 4724401"/>
              <a:gd name="connsiteY323" fmla="*/ 6770713 h 6858000"/>
              <a:gd name="connsiteX324" fmla="*/ 873460 w 4724401"/>
              <a:gd name="connsiteY324" fmla="*/ 6253768 h 6858000"/>
              <a:gd name="connsiteX325" fmla="*/ 192686 w 4724401"/>
              <a:gd name="connsiteY325" fmla="*/ 5849257 h 6858000"/>
              <a:gd name="connsiteX326" fmla="*/ 4696 w 4724401"/>
              <a:gd name="connsiteY326" fmla="*/ 5697668 h 6858000"/>
              <a:gd name="connsiteX327" fmla="*/ 0 w 4724401"/>
              <a:gd name="connsiteY327" fmla="*/ 5689984 h 6858000"/>
              <a:gd name="connsiteX328" fmla="*/ 0 w 4724401"/>
              <a:gd name="connsiteY328" fmla="*/ 5513472 h 6858000"/>
              <a:gd name="connsiteX329" fmla="*/ 174101 w 4724401"/>
              <a:gd name="connsiteY329" fmla="*/ 5620277 h 6858000"/>
              <a:gd name="connsiteX330" fmla="*/ 891800 w 4724401"/>
              <a:gd name="connsiteY330" fmla="*/ 6036935 h 6858000"/>
              <a:gd name="connsiteX331" fmla="*/ 1072219 w 4724401"/>
              <a:gd name="connsiteY331" fmla="*/ 6169443 h 6858000"/>
              <a:gd name="connsiteX332" fmla="*/ 1074117 w 4724401"/>
              <a:gd name="connsiteY332" fmla="*/ 6170301 h 6858000"/>
              <a:gd name="connsiteX333" fmla="*/ 1083114 w 4724401"/>
              <a:gd name="connsiteY333" fmla="*/ 6174131 h 6858000"/>
              <a:gd name="connsiteX334" fmla="*/ 1543010 w 4724401"/>
              <a:gd name="connsiteY334" fmla="*/ 6191140 h 6858000"/>
              <a:gd name="connsiteX335" fmla="*/ 1551080 w 4724401"/>
              <a:gd name="connsiteY335" fmla="*/ 6195006 h 6858000"/>
              <a:gd name="connsiteX336" fmla="*/ 2345443 w 4724401"/>
              <a:gd name="connsiteY336" fmla="*/ 5549882 h 6858000"/>
              <a:gd name="connsiteX337" fmla="*/ 1721499 w 4724401"/>
              <a:gd name="connsiteY337" fmla="*/ 5599969 h 6858000"/>
              <a:gd name="connsiteX338" fmla="*/ 767716 w 4724401"/>
              <a:gd name="connsiteY338" fmla="*/ 5472768 h 6858000"/>
              <a:gd name="connsiteX339" fmla="*/ 722147 w 4724401"/>
              <a:gd name="connsiteY339" fmla="*/ 5393091 h 6858000"/>
              <a:gd name="connsiteX340" fmla="*/ 1485552 w 4724401"/>
              <a:gd name="connsiteY340" fmla="*/ 5313202 h 6858000"/>
              <a:gd name="connsiteX341" fmla="*/ 2143004 w 4724401"/>
              <a:gd name="connsiteY341" fmla="*/ 5402420 h 6858000"/>
              <a:gd name="connsiteX342" fmla="*/ 1933391 w 4724401"/>
              <a:gd name="connsiteY342" fmla="*/ 5156971 h 6858000"/>
              <a:gd name="connsiteX343" fmla="*/ 1827118 w 4724401"/>
              <a:gd name="connsiteY343" fmla="*/ 4968410 h 6858000"/>
              <a:gd name="connsiteX344" fmla="*/ 1837349 w 4724401"/>
              <a:gd name="connsiteY344" fmla="*/ 4956357 h 6858000"/>
              <a:gd name="connsiteX345" fmla="*/ 2162835 w 4724401"/>
              <a:gd name="connsiteY345" fmla="*/ 5187853 h 6858000"/>
              <a:gd name="connsiteX346" fmla="*/ 2257167 w 4724401"/>
              <a:gd name="connsiteY346" fmla="*/ 5462123 h 6858000"/>
              <a:gd name="connsiteX347" fmla="*/ 2261598 w 4724401"/>
              <a:gd name="connsiteY347" fmla="*/ 5467998 h 6858000"/>
              <a:gd name="connsiteX348" fmla="*/ 2437177 w 4724401"/>
              <a:gd name="connsiteY348" fmla="*/ 5479608 h 6858000"/>
              <a:gd name="connsiteX349" fmla="*/ 2445247 w 4724401"/>
              <a:gd name="connsiteY349" fmla="*/ 5483476 h 6858000"/>
              <a:gd name="connsiteX350" fmla="*/ 2743626 w 4724401"/>
              <a:gd name="connsiteY350" fmla="*/ 5304819 h 6858000"/>
              <a:gd name="connsiteX351" fmla="*/ 3048102 w 4724401"/>
              <a:gd name="connsiteY351" fmla="*/ 5150595 h 6858000"/>
              <a:gd name="connsiteX352" fmla="*/ 1799414 w 4724401"/>
              <a:gd name="connsiteY352" fmla="*/ 4694732 h 6858000"/>
              <a:gd name="connsiteX353" fmla="*/ 1771735 w 4724401"/>
              <a:gd name="connsiteY353" fmla="*/ 4619929 h 6858000"/>
              <a:gd name="connsiteX354" fmla="*/ 3104273 w 4724401"/>
              <a:gd name="connsiteY354" fmla="*/ 5076159 h 6858000"/>
              <a:gd name="connsiteX355" fmla="*/ 3113245 w 4724401"/>
              <a:gd name="connsiteY355" fmla="*/ 5090705 h 6858000"/>
              <a:gd name="connsiteX356" fmla="*/ 3126294 w 4724401"/>
              <a:gd name="connsiteY356" fmla="*/ 5114400 h 6858000"/>
              <a:gd name="connsiteX357" fmla="*/ 3937433 w 4724401"/>
              <a:gd name="connsiteY357" fmla="*/ 4830473 h 6858000"/>
              <a:gd name="connsiteX358" fmla="*/ 3590475 w 4724401"/>
              <a:gd name="connsiteY358" fmla="*/ 4597974 h 6858000"/>
              <a:gd name="connsiteX359" fmla="*/ 3100264 w 4724401"/>
              <a:gd name="connsiteY359" fmla="*/ 4579845 h 6858000"/>
              <a:gd name="connsiteX360" fmla="*/ 2183576 w 4724401"/>
              <a:gd name="connsiteY360" fmla="*/ 4227150 h 6858000"/>
              <a:gd name="connsiteX361" fmla="*/ 2151029 w 4724401"/>
              <a:gd name="connsiteY361" fmla="*/ 4146947 h 6858000"/>
              <a:gd name="connsiteX362" fmla="*/ 3563434 w 4724401"/>
              <a:gd name="connsiteY362" fmla="*/ 4469115 h 6858000"/>
              <a:gd name="connsiteX363" fmla="*/ 3177952 w 4724401"/>
              <a:gd name="connsiteY363" fmla="*/ 3657386 h 6858000"/>
              <a:gd name="connsiteX364" fmla="*/ 3174829 w 4724401"/>
              <a:gd name="connsiteY364" fmla="*/ 3620110 h 6858000"/>
              <a:gd name="connsiteX365" fmla="*/ 3429186 w 4724401"/>
              <a:gd name="connsiteY365" fmla="*/ 3458784 h 6858000"/>
              <a:gd name="connsiteX366" fmla="*/ 3446761 w 4724401"/>
              <a:gd name="connsiteY366" fmla="*/ 3461278 h 6858000"/>
              <a:gd name="connsiteX367" fmla="*/ 4419733 w 4724401"/>
              <a:gd name="connsiteY367" fmla="*/ 3963555 h 6858000"/>
              <a:gd name="connsiteX368" fmla="*/ 4659448 w 4724401"/>
              <a:gd name="connsiteY368" fmla="*/ 4172746 h 6858000"/>
              <a:gd name="connsiteX369" fmla="*/ 4724401 w 4724401"/>
              <a:gd name="connsiteY369" fmla="*/ 4275524 h 6858000"/>
              <a:gd name="connsiteX370" fmla="*/ 4724401 w 4724401"/>
              <a:gd name="connsiteY370" fmla="*/ 4519331 h 6858000"/>
              <a:gd name="connsiteX371" fmla="*/ 4695727 w 4724401"/>
              <a:gd name="connsiteY371" fmla="*/ 4489837 h 6858000"/>
              <a:gd name="connsiteX372" fmla="*/ 4036318 w 4724401"/>
              <a:gd name="connsiteY372" fmla="*/ 4147013 h 6858000"/>
              <a:gd name="connsiteX373" fmla="*/ 3432098 w 4724401"/>
              <a:gd name="connsiteY373" fmla="*/ 3537312 h 6858000"/>
              <a:gd name="connsiteX374" fmla="*/ 3429186 w 4724401"/>
              <a:gd name="connsiteY374" fmla="*/ 3458784 h 6858000"/>
              <a:gd name="connsiteX375" fmla="*/ 4287835 w 4724401"/>
              <a:gd name="connsiteY375" fmla="*/ 3252276 h 6858000"/>
              <a:gd name="connsiteX376" fmla="*/ 4305321 w 4724401"/>
              <a:gd name="connsiteY376" fmla="*/ 3256953 h 6858000"/>
              <a:gd name="connsiteX377" fmla="*/ 4633631 w 4724401"/>
              <a:gd name="connsiteY377" fmla="*/ 3503706 h 6858000"/>
              <a:gd name="connsiteX378" fmla="*/ 4724401 w 4724401"/>
              <a:gd name="connsiteY378" fmla="*/ 3579225 h 6858000"/>
              <a:gd name="connsiteX379" fmla="*/ 4724401 w 4724401"/>
              <a:gd name="connsiteY379" fmla="*/ 3637622 h 6858000"/>
              <a:gd name="connsiteX380" fmla="*/ 4594837 w 4724401"/>
              <a:gd name="connsiteY380" fmla="*/ 3532274 h 6858000"/>
              <a:gd name="connsiteX381" fmla="*/ 4441737 w 4724401"/>
              <a:gd name="connsiteY381" fmla="*/ 3399734 h 6858000"/>
              <a:gd name="connsiteX382" fmla="*/ 4431236 w 4724401"/>
              <a:gd name="connsiteY382" fmla="*/ 3400954 h 6858000"/>
              <a:gd name="connsiteX383" fmla="*/ 4557150 w 4724401"/>
              <a:gd name="connsiteY383" fmla="*/ 3510023 h 6858000"/>
              <a:gd name="connsiteX384" fmla="*/ 4709959 w 4724401"/>
              <a:gd name="connsiteY384" fmla="*/ 3658245 h 6858000"/>
              <a:gd name="connsiteX385" fmla="*/ 4724401 w 4724401"/>
              <a:gd name="connsiteY385" fmla="*/ 3673072 h 6858000"/>
              <a:gd name="connsiteX386" fmla="*/ 4724401 w 4724401"/>
              <a:gd name="connsiteY386" fmla="*/ 3718516 h 6858000"/>
              <a:gd name="connsiteX387" fmla="*/ 4642986 w 4724401"/>
              <a:gd name="connsiteY387" fmla="*/ 3635718 h 6858000"/>
              <a:gd name="connsiteX388" fmla="*/ 4440129 w 4724401"/>
              <a:gd name="connsiteY388" fmla="*/ 3448571 h 6858000"/>
              <a:gd name="connsiteX389" fmla="*/ 4700658 w 4724401"/>
              <a:gd name="connsiteY389" fmla="*/ 3767518 h 6858000"/>
              <a:gd name="connsiteX390" fmla="*/ 4724401 w 4724401"/>
              <a:gd name="connsiteY390" fmla="*/ 3790032 h 6858000"/>
              <a:gd name="connsiteX391" fmla="*/ 4724401 w 4724401"/>
              <a:gd name="connsiteY391" fmla="*/ 3871856 h 6858000"/>
              <a:gd name="connsiteX392" fmla="*/ 4649232 w 4724401"/>
              <a:gd name="connsiteY392" fmla="*/ 3785028 h 6858000"/>
              <a:gd name="connsiteX393" fmla="*/ 4294126 w 4724401"/>
              <a:gd name="connsiteY393" fmla="*/ 3303048 h 6858000"/>
              <a:gd name="connsiteX394" fmla="*/ 4287835 w 4724401"/>
              <a:gd name="connsiteY394" fmla="*/ 3252276 h 6858000"/>
              <a:gd name="connsiteX395" fmla="*/ 1318687 w 4724401"/>
              <a:gd name="connsiteY395" fmla="*/ 3113840 h 6858000"/>
              <a:gd name="connsiteX396" fmla="*/ 1066793 w 4724401"/>
              <a:gd name="connsiteY396" fmla="*/ 3212171 h 6858000"/>
              <a:gd name="connsiteX397" fmla="*/ 993319 w 4724401"/>
              <a:gd name="connsiteY397" fmla="*/ 3247648 h 6858000"/>
              <a:gd name="connsiteX398" fmla="*/ 853081 w 4724401"/>
              <a:gd name="connsiteY398" fmla="*/ 3312410 h 6858000"/>
              <a:gd name="connsiteX399" fmla="*/ 805957 w 4724401"/>
              <a:gd name="connsiteY399" fmla="*/ 3330443 h 6858000"/>
              <a:gd name="connsiteX400" fmla="*/ 1318687 w 4724401"/>
              <a:gd name="connsiteY400" fmla="*/ 3113840 h 6858000"/>
              <a:gd name="connsiteX401" fmla="*/ 1238695 w 4724401"/>
              <a:gd name="connsiteY401" fmla="*/ 3076820 h 6858000"/>
              <a:gd name="connsiteX402" fmla="*/ 716371 w 4724401"/>
              <a:gd name="connsiteY402" fmla="*/ 3293249 h 6858000"/>
              <a:gd name="connsiteX403" fmla="*/ 579522 w 4724401"/>
              <a:gd name="connsiteY403" fmla="*/ 3371759 h 6858000"/>
              <a:gd name="connsiteX404" fmla="*/ 600288 w 4724401"/>
              <a:gd name="connsiteY404" fmla="*/ 3365555 h 6858000"/>
              <a:gd name="connsiteX405" fmla="*/ 840692 w 4724401"/>
              <a:gd name="connsiteY405" fmla="*/ 3284921 h 6858000"/>
              <a:gd name="connsiteX406" fmla="*/ 979248 w 4724401"/>
              <a:gd name="connsiteY406" fmla="*/ 3221003 h 6858000"/>
              <a:gd name="connsiteX407" fmla="*/ 1053282 w 4724401"/>
              <a:gd name="connsiteY407" fmla="*/ 3185247 h 6858000"/>
              <a:gd name="connsiteX408" fmla="*/ 1320603 w 4724401"/>
              <a:gd name="connsiteY408" fmla="*/ 3081281 h 6858000"/>
              <a:gd name="connsiteX409" fmla="*/ 1238695 w 4724401"/>
              <a:gd name="connsiteY409" fmla="*/ 3076820 h 6858000"/>
              <a:gd name="connsiteX410" fmla="*/ 2399523 w 4724401"/>
              <a:gd name="connsiteY410" fmla="*/ 1428234 h 6858000"/>
              <a:gd name="connsiteX411" fmla="*/ 2224982 w 4724401"/>
              <a:gd name="connsiteY411" fmla="*/ 1826201 h 6858000"/>
              <a:gd name="connsiteX412" fmla="*/ 2096099 w 4724401"/>
              <a:gd name="connsiteY412" fmla="*/ 2345900 h 6858000"/>
              <a:gd name="connsiteX413" fmla="*/ 2283317 w 4724401"/>
              <a:gd name="connsiteY413" fmla="*/ 1796925 h 6858000"/>
              <a:gd name="connsiteX414" fmla="*/ 2448558 w 4724401"/>
              <a:gd name="connsiteY414" fmla="*/ 1373435 h 6858000"/>
              <a:gd name="connsiteX415" fmla="*/ 2312521 w 4724401"/>
              <a:gd name="connsiteY415" fmla="*/ 1806140 h 6858000"/>
              <a:gd name="connsiteX416" fmla="*/ 2127533 w 4724401"/>
              <a:gd name="connsiteY416" fmla="*/ 2348380 h 6858000"/>
              <a:gd name="connsiteX417" fmla="*/ 2358080 w 4724401"/>
              <a:gd name="connsiteY417" fmla="*/ 1866134 h 6858000"/>
              <a:gd name="connsiteX418" fmla="*/ 2407436 w 4724401"/>
              <a:gd name="connsiteY418" fmla="*/ 1651070 h 6858000"/>
              <a:gd name="connsiteX419" fmla="*/ 2448558 w 4724401"/>
              <a:gd name="connsiteY419" fmla="*/ 1373435 h 6858000"/>
              <a:gd name="connsiteX420" fmla="*/ 278707 w 4724401"/>
              <a:gd name="connsiteY420" fmla="*/ 1352270 h 6858000"/>
              <a:gd name="connsiteX421" fmla="*/ 321570 w 4724401"/>
              <a:gd name="connsiteY421" fmla="*/ 1861610 h 6858000"/>
              <a:gd name="connsiteX422" fmla="*/ 294281 w 4724401"/>
              <a:gd name="connsiteY422" fmla="*/ 1440658 h 6858000"/>
              <a:gd name="connsiteX423" fmla="*/ 1423821 w 4724401"/>
              <a:gd name="connsiteY423" fmla="*/ 1351958 h 6858000"/>
              <a:gd name="connsiteX424" fmla="*/ 1638521 w 4724401"/>
              <a:gd name="connsiteY424" fmla="*/ 1908470 h 6858000"/>
              <a:gd name="connsiteX425" fmla="*/ 1754199 w 4724401"/>
              <a:gd name="connsiteY425" fmla="*/ 2149284 h 6858000"/>
              <a:gd name="connsiteX426" fmla="*/ 1908359 w 4724401"/>
              <a:gd name="connsiteY426" fmla="*/ 2364988 h 6858000"/>
              <a:gd name="connsiteX427" fmla="*/ 1647661 w 4724401"/>
              <a:gd name="connsiteY427" fmla="*/ 1825945 h 6858000"/>
              <a:gd name="connsiteX428" fmla="*/ 1423821 w 4724401"/>
              <a:gd name="connsiteY428" fmla="*/ 1351958 h 6858000"/>
              <a:gd name="connsiteX429" fmla="*/ 1431890 w 4724401"/>
              <a:gd name="connsiteY429" fmla="*/ 1306475 h 6858000"/>
              <a:gd name="connsiteX430" fmla="*/ 1507597 w 4724401"/>
              <a:gd name="connsiteY430" fmla="*/ 1446132 h 6858000"/>
              <a:gd name="connsiteX431" fmla="*/ 1674586 w 4724401"/>
              <a:gd name="connsiteY431" fmla="*/ 1813832 h 6858000"/>
              <a:gd name="connsiteX432" fmla="*/ 1815950 w 4724401"/>
              <a:gd name="connsiteY432" fmla="*/ 2128564 h 6858000"/>
              <a:gd name="connsiteX433" fmla="*/ 1984242 w 4724401"/>
              <a:gd name="connsiteY433" fmla="*/ 2430829 h 6858000"/>
              <a:gd name="connsiteX434" fmla="*/ 2014023 w 4724401"/>
              <a:gd name="connsiteY434" fmla="*/ 2450995 h 6858000"/>
              <a:gd name="connsiteX435" fmla="*/ 1747337 w 4724401"/>
              <a:gd name="connsiteY435" fmla="*/ 1855264 h 6858000"/>
              <a:gd name="connsiteX436" fmla="*/ 1533749 w 4724401"/>
              <a:gd name="connsiteY436" fmla="*/ 1478656 h 6858000"/>
              <a:gd name="connsiteX437" fmla="*/ 1431890 w 4724401"/>
              <a:gd name="connsiteY437" fmla="*/ 1306475 h 6858000"/>
              <a:gd name="connsiteX438" fmla="*/ 655236 w 4724401"/>
              <a:gd name="connsiteY438" fmla="*/ 1268632 h 6858000"/>
              <a:gd name="connsiteX439" fmla="*/ 839521 w 4724401"/>
              <a:gd name="connsiteY439" fmla="*/ 1685315 h 6858000"/>
              <a:gd name="connsiteX440" fmla="*/ 1109416 w 4724401"/>
              <a:gd name="connsiteY440" fmla="*/ 2061663 h 6858000"/>
              <a:gd name="connsiteX441" fmla="*/ 1298300 w 4724401"/>
              <a:gd name="connsiteY441" fmla="*/ 2247742 h 6858000"/>
              <a:gd name="connsiteX442" fmla="*/ 1125871 w 4724401"/>
              <a:gd name="connsiteY442" fmla="*/ 1989513 h 6858000"/>
              <a:gd name="connsiteX443" fmla="*/ 981574 w 4724401"/>
              <a:gd name="connsiteY443" fmla="*/ 1783157 h 6858000"/>
              <a:gd name="connsiteX444" fmla="*/ 922198 w 4724401"/>
              <a:gd name="connsiteY444" fmla="*/ 1677437 h 6858000"/>
              <a:gd name="connsiteX445" fmla="*/ 869293 w 4724401"/>
              <a:gd name="connsiteY445" fmla="*/ 1583214 h 6858000"/>
              <a:gd name="connsiteX446" fmla="*/ 751431 w 4724401"/>
              <a:gd name="connsiteY446" fmla="*/ 1405731 h 6858000"/>
              <a:gd name="connsiteX447" fmla="*/ 291466 w 4724401"/>
              <a:gd name="connsiteY447" fmla="*/ 1250369 h 6858000"/>
              <a:gd name="connsiteX448" fmla="*/ 323180 w 4724401"/>
              <a:gd name="connsiteY448" fmla="*/ 1435283 h 6858000"/>
              <a:gd name="connsiteX449" fmla="*/ 349381 w 4724401"/>
              <a:gd name="connsiteY449" fmla="*/ 1875041 h 6858000"/>
              <a:gd name="connsiteX450" fmla="*/ 374363 w 4724401"/>
              <a:gd name="connsiteY450" fmla="*/ 1506494 h 6858000"/>
              <a:gd name="connsiteX451" fmla="*/ 302168 w 4724401"/>
              <a:gd name="connsiteY451" fmla="*/ 1274495 h 6858000"/>
              <a:gd name="connsiteX452" fmla="*/ 291466 w 4724401"/>
              <a:gd name="connsiteY452" fmla="*/ 1250369 h 6858000"/>
              <a:gd name="connsiteX453" fmla="*/ 678222 w 4724401"/>
              <a:gd name="connsiteY453" fmla="*/ 1248670 h 6858000"/>
              <a:gd name="connsiteX454" fmla="*/ 775536 w 4724401"/>
              <a:gd name="connsiteY454" fmla="*/ 1388015 h 6858000"/>
              <a:gd name="connsiteX455" fmla="*/ 894529 w 4724401"/>
              <a:gd name="connsiteY455" fmla="*/ 1567739 h 6858000"/>
              <a:gd name="connsiteX456" fmla="*/ 948000 w 4724401"/>
              <a:gd name="connsiteY456" fmla="*/ 1663088 h 6858000"/>
              <a:gd name="connsiteX457" fmla="*/ 1006812 w 4724401"/>
              <a:gd name="connsiteY457" fmla="*/ 1767683 h 6858000"/>
              <a:gd name="connsiteX458" fmla="*/ 1149133 w 4724401"/>
              <a:gd name="connsiteY458" fmla="*/ 1971513 h 6858000"/>
              <a:gd name="connsiteX459" fmla="*/ 1333952 w 4724401"/>
              <a:gd name="connsiteY459" fmla="*/ 2251620 h 6858000"/>
              <a:gd name="connsiteX460" fmla="*/ 1337329 w 4724401"/>
              <a:gd name="connsiteY460" fmla="*/ 2258350 h 6858000"/>
              <a:gd name="connsiteX461" fmla="*/ 1014726 w 4724401"/>
              <a:gd name="connsiteY461" fmla="*/ 1615556 h 6858000"/>
              <a:gd name="connsiteX462" fmla="*/ 678222 w 4724401"/>
              <a:gd name="connsiteY462" fmla="*/ 1248670 h 6858000"/>
              <a:gd name="connsiteX463" fmla="*/ 4002475 w 4724401"/>
              <a:gd name="connsiteY463" fmla="*/ 1037802 h 6858000"/>
              <a:gd name="connsiteX464" fmla="*/ 4000324 w 4724401"/>
              <a:gd name="connsiteY464" fmla="*/ 1039362 h 6858000"/>
              <a:gd name="connsiteX465" fmla="*/ 4002862 w 4724401"/>
              <a:gd name="connsiteY465" fmla="*/ 1042866 h 6858000"/>
              <a:gd name="connsiteX466" fmla="*/ 4002475 w 4724401"/>
              <a:gd name="connsiteY466" fmla="*/ 1037802 h 6858000"/>
              <a:gd name="connsiteX467" fmla="*/ 506322 w 4724401"/>
              <a:gd name="connsiteY467" fmla="*/ 1020997 h 6858000"/>
              <a:gd name="connsiteX468" fmla="*/ 533068 w 4724401"/>
              <a:gd name="connsiteY468" fmla="*/ 1029409 h 6858000"/>
              <a:gd name="connsiteX469" fmla="*/ 1232525 w 4724401"/>
              <a:gd name="connsiteY469" fmla="*/ 1804675 h 6858000"/>
              <a:gd name="connsiteX470" fmla="*/ 1388858 w 4724401"/>
              <a:gd name="connsiteY470" fmla="*/ 2368011 h 6858000"/>
              <a:gd name="connsiteX471" fmla="*/ 1384098 w 4724401"/>
              <a:gd name="connsiteY471" fmla="*/ 2378125 h 6858000"/>
              <a:gd name="connsiteX472" fmla="*/ 1425393 w 4724401"/>
              <a:gd name="connsiteY472" fmla="*/ 2589124 h 6858000"/>
              <a:gd name="connsiteX473" fmla="*/ 1424001 w 4724401"/>
              <a:gd name="connsiteY473" fmla="*/ 2597541 h 6858000"/>
              <a:gd name="connsiteX474" fmla="*/ 2152729 w 4724401"/>
              <a:gd name="connsiteY474" fmla="*/ 2864487 h 6858000"/>
              <a:gd name="connsiteX475" fmla="*/ 2020609 w 4724401"/>
              <a:gd name="connsiteY475" fmla="*/ 2539671 h 6858000"/>
              <a:gd name="connsiteX476" fmla="*/ 2018920 w 4724401"/>
              <a:gd name="connsiteY476" fmla="*/ 2536309 h 6858000"/>
              <a:gd name="connsiteX477" fmla="*/ 1342441 w 4724401"/>
              <a:gd name="connsiteY477" fmla="*/ 1173017 h 6858000"/>
              <a:gd name="connsiteX478" fmla="*/ 1367925 w 4724401"/>
              <a:gd name="connsiteY478" fmla="*/ 1135648 h 6858000"/>
              <a:gd name="connsiteX479" fmla="*/ 1771401 w 4724401"/>
              <a:gd name="connsiteY479" fmla="*/ 1806673 h 6858000"/>
              <a:gd name="connsiteX480" fmla="*/ 1972385 w 4724401"/>
              <a:gd name="connsiteY480" fmla="*/ 2198735 h 6858000"/>
              <a:gd name="connsiteX481" fmla="*/ 2040892 w 4724401"/>
              <a:gd name="connsiteY481" fmla="*/ 2405205 h 6858000"/>
              <a:gd name="connsiteX482" fmla="*/ 2131689 w 4724401"/>
              <a:gd name="connsiteY482" fmla="*/ 1936926 h 6858000"/>
              <a:gd name="connsiteX483" fmla="*/ 2454820 w 4724401"/>
              <a:gd name="connsiteY483" fmla="*/ 1248808 h 6858000"/>
              <a:gd name="connsiteX484" fmla="*/ 2492512 w 4724401"/>
              <a:gd name="connsiteY484" fmla="*/ 1302920 h 6858000"/>
              <a:gd name="connsiteX485" fmla="*/ 2081216 w 4724401"/>
              <a:gd name="connsiteY485" fmla="*/ 2527513 h 6858000"/>
              <a:gd name="connsiteX486" fmla="*/ 2081211 w 4724401"/>
              <a:gd name="connsiteY486" fmla="*/ 2528916 h 6858000"/>
              <a:gd name="connsiteX487" fmla="*/ 2199067 w 4724401"/>
              <a:gd name="connsiteY487" fmla="*/ 2884061 h 6858000"/>
              <a:gd name="connsiteX488" fmla="*/ 3192586 w 4724401"/>
              <a:gd name="connsiteY488" fmla="*/ 3411496 h 6858000"/>
              <a:gd name="connsiteX489" fmla="*/ 3182620 w 4724401"/>
              <a:gd name="connsiteY489" fmla="*/ 3483279 h 6858000"/>
              <a:gd name="connsiteX490" fmla="*/ 2435119 w 4724401"/>
              <a:gd name="connsiteY490" fmla="*/ 3080173 h 6858000"/>
              <a:gd name="connsiteX491" fmla="*/ 2410152 w 4724401"/>
              <a:gd name="connsiteY491" fmla="*/ 3063751 h 6858000"/>
              <a:gd name="connsiteX492" fmla="*/ 2408099 w 4724401"/>
              <a:gd name="connsiteY492" fmla="*/ 3064403 h 6858000"/>
              <a:gd name="connsiteX493" fmla="*/ 2407218 w 4724401"/>
              <a:gd name="connsiteY493" fmla="*/ 3070324 h 6858000"/>
              <a:gd name="connsiteX494" fmla="*/ 2380138 w 4724401"/>
              <a:gd name="connsiteY494" fmla="*/ 3099341 h 6858000"/>
              <a:gd name="connsiteX495" fmla="*/ 1765923 w 4724401"/>
              <a:gd name="connsiteY495" fmla="*/ 3581043 h 6858000"/>
              <a:gd name="connsiteX496" fmla="*/ 1702258 w 4724401"/>
              <a:gd name="connsiteY496" fmla="*/ 3612286 h 6858000"/>
              <a:gd name="connsiteX497" fmla="*/ 1538370 w 4724401"/>
              <a:gd name="connsiteY497" fmla="*/ 3811804 h 6858000"/>
              <a:gd name="connsiteX498" fmla="*/ 542867 w 4724401"/>
              <a:gd name="connsiteY498" fmla="*/ 4944092 h 6858000"/>
              <a:gd name="connsiteX499" fmla="*/ 515800 w 4724401"/>
              <a:gd name="connsiteY499" fmla="*/ 4862180 h 6858000"/>
              <a:gd name="connsiteX500" fmla="*/ 909145 w 4724401"/>
              <a:gd name="connsiteY500" fmla="*/ 4199225 h 6858000"/>
              <a:gd name="connsiteX501" fmla="*/ 1214067 w 4724401"/>
              <a:gd name="connsiteY501" fmla="*/ 3908561 h 6858000"/>
              <a:gd name="connsiteX502" fmla="*/ 640967 w 4724401"/>
              <a:gd name="connsiteY502" fmla="*/ 4105601 h 6858000"/>
              <a:gd name="connsiteX503" fmla="*/ 112563 w 4724401"/>
              <a:gd name="connsiteY503" fmla="*/ 4396952 h 6858000"/>
              <a:gd name="connsiteX504" fmla="*/ 0 w 4724401"/>
              <a:gd name="connsiteY504" fmla="*/ 4466006 h 6858000"/>
              <a:gd name="connsiteX505" fmla="*/ 0 w 4724401"/>
              <a:gd name="connsiteY505" fmla="*/ 4233763 h 6858000"/>
              <a:gd name="connsiteX506" fmla="*/ 36881 w 4724401"/>
              <a:gd name="connsiteY506" fmla="*/ 4200118 h 6858000"/>
              <a:gd name="connsiteX507" fmla="*/ 910534 w 4724401"/>
              <a:gd name="connsiteY507" fmla="*/ 3629753 h 6858000"/>
              <a:gd name="connsiteX508" fmla="*/ 1578717 w 4724401"/>
              <a:gd name="connsiteY508" fmla="*/ 3575982 h 6858000"/>
              <a:gd name="connsiteX509" fmla="*/ 2338780 w 4724401"/>
              <a:gd name="connsiteY509" fmla="*/ 3033725 h 6858000"/>
              <a:gd name="connsiteX510" fmla="*/ 1807991 w 4724401"/>
              <a:gd name="connsiteY510" fmla="*/ 2807184 h 6858000"/>
              <a:gd name="connsiteX511" fmla="*/ 1416358 w 4724401"/>
              <a:gd name="connsiteY511" fmla="*/ 3112571 h 6858000"/>
              <a:gd name="connsiteX512" fmla="*/ 939066 w 4724401"/>
              <a:gd name="connsiteY512" fmla="*/ 3378798 h 6858000"/>
              <a:gd name="connsiteX513" fmla="*/ 115099 w 4724401"/>
              <a:gd name="connsiteY513" fmla="*/ 3607650 h 6858000"/>
              <a:gd name="connsiteX514" fmla="*/ 97284 w 4724401"/>
              <a:gd name="connsiteY514" fmla="*/ 3520393 h 6858000"/>
              <a:gd name="connsiteX515" fmla="*/ 922050 w 4724401"/>
              <a:gd name="connsiteY515" fmla="*/ 3074867 h 6858000"/>
              <a:gd name="connsiteX516" fmla="*/ 1405265 w 4724401"/>
              <a:gd name="connsiteY516" fmla="*/ 3016319 h 6858000"/>
              <a:gd name="connsiteX517" fmla="*/ 1407512 w 4724401"/>
              <a:gd name="connsiteY517" fmla="*/ 3018001 h 6858000"/>
              <a:gd name="connsiteX518" fmla="*/ 1726266 w 4724401"/>
              <a:gd name="connsiteY518" fmla="*/ 2777274 h 6858000"/>
              <a:gd name="connsiteX519" fmla="*/ 625390 w 4724401"/>
              <a:gd name="connsiteY519" fmla="*/ 2514541 h 6858000"/>
              <a:gd name="connsiteX520" fmla="*/ 619799 w 4724401"/>
              <a:gd name="connsiteY520" fmla="*/ 2527180 h 6858000"/>
              <a:gd name="connsiteX521" fmla="*/ 310030 w 4724401"/>
              <a:gd name="connsiteY521" fmla="*/ 2771818 h 6858000"/>
              <a:gd name="connsiteX522" fmla="*/ 173877 w 4724401"/>
              <a:gd name="connsiteY522" fmla="*/ 2937056 h 6858000"/>
              <a:gd name="connsiteX523" fmla="*/ 77889 w 4724401"/>
              <a:gd name="connsiteY523" fmla="*/ 3138440 h 6858000"/>
              <a:gd name="connsiteX524" fmla="*/ 0 w 4724401"/>
              <a:gd name="connsiteY524" fmla="*/ 3271395 h 6858000"/>
              <a:gd name="connsiteX525" fmla="*/ 0 w 4724401"/>
              <a:gd name="connsiteY525" fmla="*/ 3153002 h 6858000"/>
              <a:gd name="connsiteX526" fmla="*/ 2386 w 4724401"/>
              <a:gd name="connsiteY526" fmla="*/ 3149203 h 6858000"/>
              <a:gd name="connsiteX527" fmla="*/ 89753 w 4724401"/>
              <a:gd name="connsiteY527" fmla="*/ 2987702 h 6858000"/>
              <a:gd name="connsiteX528" fmla="*/ 76869 w 4724401"/>
              <a:gd name="connsiteY528" fmla="*/ 3005404 h 6858000"/>
              <a:gd name="connsiteX529" fmla="*/ 32049 w 4724401"/>
              <a:gd name="connsiteY529" fmla="*/ 3065814 h 6858000"/>
              <a:gd name="connsiteX530" fmla="*/ 0 w 4724401"/>
              <a:gd name="connsiteY530" fmla="*/ 3108744 h 6858000"/>
              <a:gd name="connsiteX531" fmla="*/ 0 w 4724401"/>
              <a:gd name="connsiteY531" fmla="*/ 3058059 h 6858000"/>
              <a:gd name="connsiteX532" fmla="*/ 7610 w 4724401"/>
              <a:gd name="connsiteY532" fmla="*/ 3047889 h 6858000"/>
              <a:gd name="connsiteX533" fmla="*/ 52419 w 4724401"/>
              <a:gd name="connsiteY533" fmla="*/ 2987479 h 6858000"/>
              <a:gd name="connsiteX534" fmla="*/ 59142 w 4724401"/>
              <a:gd name="connsiteY534" fmla="*/ 2978488 h 6858000"/>
              <a:gd name="connsiteX535" fmla="*/ 0 w 4724401"/>
              <a:gd name="connsiteY535" fmla="*/ 3015334 h 6858000"/>
              <a:gd name="connsiteX536" fmla="*/ 0 w 4724401"/>
              <a:gd name="connsiteY536" fmla="*/ 2914286 h 6858000"/>
              <a:gd name="connsiteX537" fmla="*/ 36383 w 4724401"/>
              <a:gd name="connsiteY537" fmla="*/ 2901128 h 6858000"/>
              <a:gd name="connsiteX538" fmla="*/ 156329 w 4724401"/>
              <a:gd name="connsiteY538" fmla="*/ 2840533 h 6858000"/>
              <a:gd name="connsiteX539" fmla="*/ 358355 w 4724401"/>
              <a:gd name="connsiteY539" fmla="*/ 2620471 h 6858000"/>
              <a:gd name="connsiteX540" fmla="*/ 510577 w 4724401"/>
              <a:gd name="connsiteY540" fmla="*/ 2501244 h 6858000"/>
              <a:gd name="connsiteX541" fmla="*/ 211967 w 4724401"/>
              <a:gd name="connsiteY541" fmla="*/ 2479171 h 6858000"/>
              <a:gd name="connsiteX542" fmla="*/ 0 w 4724401"/>
              <a:gd name="connsiteY542" fmla="*/ 2476398 h 6858000"/>
              <a:gd name="connsiteX543" fmla="*/ 0 w 4724401"/>
              <a:gd name="connsiteY543" fmla="*/ 2389189 h 6858000"/>
              <a:gd name="connsiteX544" fmla="*/ 103062 w 4724401"/>
              <a:gd name="connsiteY544" fmla="*/ 2389518 h 6858000"/>
              <a:gd name="connsiteX545" fmla="*/ 510734 w 4724401"/>
              <a:gd name="connsiteY545" fmla="*/ 2416201 h 6858000"/>
              <a:gd name="connsiteX546" fmla="*/ 279257 w 4724401"/>
              <a:gd name="connsiteY546" fmla="*/ 2092102 h 6858000"/>
              <a:gd name="connsiteX547" fmla="*/ 65265 w 4724401"/>
              <a:gd name="connsiteY547" fmla="*/ 2006049 h 6858000"/>
              <a:gd name="connsiteX548" fmla="*/ 0 w 4724401"/>
              <a:gd name="connsiteY548" fmla="*/ 1982532 h 6858000"/>
              <a:gd name="connsiteX549" fmla="*/ 0 w 4724401"/>
              <a:gd name="connsiteY549" fmla="*/ 1912789 h 6858000"/>
              <a:gd name="connsiteX550" fmla="*/ 97460 w 4724401"/>
              <a:gd name="connsiteY550" fmla="*/ 1953725 h 6858000"/>
              <a:gd name="connsiteX551" fmla="*/ 221272 w 4724401"/>
              <a:gd name="connsiteY551" fmla="*/ 1980766 h 6858000"/>
              <a:gd name="connsiteX552" fmla="*/ 116765 w 4724401"/>
              <a:gd name="connsiteY552" fmla="*/ 1911033 h 6858000"/>
              <a:gd name="connsiteX553" fmla="*/ 16405 w 4724401"/>
              <a:gd name="connsiteY553" fmla="*/ 1803412 h 6858000"/>
              <a:gd name="connsiteX554" fmla="*/ 0 w 4724401"/>
              <a:gd name="connsiteY554" fmla="*/ 1784777 h 6858000"/>
              <a:gd name="connsiteX555" fmla="*/ 0 w 4724401"/>
              <a:gd name="connsiteY555" fmla="*/ 1740082 h 6858000"/>
              <a:gd name="connsiteX556" fmla="*/ 39394 w 4724401"/>
              <a:gd name="connsiteY556" fmla="*/ 1784856 h 6858000"/>
              <a:gd name="connsiteX557" fmla="*/ 135813 w 4724401"/>
              <a:gd name="connsiteY557" fmla="*/ 1888838 h 6858000"/>
              <a:gd name="connsiteX558" fmla="*/ 242575 w 4724401"/>
              <a:gd name="connsiteY558" fmla="*/ 1958841 h 6858000"/>
              <a:gd name="connsiteX559" fmla="*/ 82197 w 4724401"/>
              <a:gd name="connsiteY559" fmla="*/ 1754826 h 6858000"/>
              <a:gd name="connsiteX560" fmla="*/ 0 w 4724401"/>
              <a:gd name="connsiteY560" fmla="*/ 1679650 h 6858000"/>
              <a:gd name="connsiteX561" fmla="*/ 0 w 4724401"/>
              <a:gd name="connsiteY561" fmla="*/ 1602463 h 6858000"/>
              <a:gd name="connsiteX562" fmla="*/ 84689 w 4724401"/>
              <a:gd name="connsiteY562" fmla="*/ 1677442 h 6858000"/>
              <a:gd name="connsiteX563" fmla="*/ 298437 w 4724401"/>
              <a:gd name="connsiteY563" fmla="*/ 1968019 h 6858000"/>
              <a:gd name="connsiteX564" fmla="*/ 227269 w 4724401"/>
              <a:gd name="connsiteY564" fmla="*/ 1114064 h 6858000"/>
              <a:gd name="connsiteX565" fmla="*/ 248003 w 4724401"/>
              <a:gd name="connsiteY565" fmla="*/ 1089613 h 6858000"/>
              <a:gd name="connsiteX566" fmla="*/ 427020 w 4724401"/>
              <a:gd name="connsiteY566" fmla="*/ 1619803 h 6858000"/>
              <a:gd name="connsiteX567" fmla="*/ 340345 w 4724401"/>
              <a:gd name="connsiteY567" fmla="*/ 2027739 h 6858000"/>
              <a:gd name="connsiteX568" fmla="*/ 360865 w 4724401"/>
              <a:gd name="connsiteY568" fmla="*/ 2044827 h 6858000"/>
              <a:gd name="connsiteX569" fmla="*/ 560414 w 4724401"/>
              <a:gd name="connsiteY569" fmla="*/ 2421457 h 6858000"/>
              <a:gd name="connsiteX570" fmla="*/ 1359703 w 4724401"/>
              <a:gd name="connsiteY570" fmla="*/ 2578554 h 6858000"/>
              <a:gd name="connsiteX571" fmla="*/ 1359422 w 4724401"/>
              <a:gd name="connsiteY571" fmla="*/ 2577994 h 6858000"/>
              <a:gd name="connsiteX572" fmla="*/ 828701 w 4724401"/>
              <a:gd name="connsiteY572" fmla="*/ 1839520 h 6858000"/>
              <a:gd name="connsiteX573" fmla="*/ 494427 w 4724401"/>
              <a:gd name="connsiteY573" fmla="*/ 1092333 h 6858000"/>
              <a:gd name="connsiteX574" fmla="*/ 506322 w 4724401"/>
              <a:gd name="connsiteY574" fmla="*/ 1020997 h 6858000"/>
              <a:gd name="connsiteX575" fmla="*/ 4570198 w 4724401"/>
              <a:gd name="connsiteY575" fmla="*/ 978081 h 6858000"/>
              <a:gd name="connsiteX576" fmla="*/ 4523691 w 4724401"/>
              <a:gd name="connsiteY576" fmla="*/ 1127776 h 6858000"/>
              <a:gd name="connsiteX577" fmla="*/ 4509875 w 4724401"/>
              <a:gd name="connsiteY577" fmla="*/ 1167552 h 6858000"/>
              <a:gd name="connsiteX578" fmla="*/ 4478168 w 4724401"/>
              <a:gd name="connsiteY578" fmla="*/ 1260735 h 6858000"/>
              <a:gd name="connsiteX579" fmla="*/ 4409309 w 4724401"/>
              <a:gd name="connsiteY579" fmla="*/ 1666996 h 6858000"/>
              <a:gd name="connsiteX580" fmla="*/ 4370031 w 4724401"/>
              <a:gd name="connsiteY580" fmla="*/ 1955666 h 6858000"/>
              <a:gd name="connsiteX581" fmla="*/ 4570198 w 4724401"/>
              <a:gd name="connsiteY581" fmla="*/ 978081 h 6858000"/>
              <a:gd name="connsiteX582" fmla="*/ 4557898 w 4724401"/>
              <a:gd name="connsiteY582" fmla="*/ 900011 h 6858000"/>
              <a:gd name="connsiteX583" fmla="*/ 4344840 w 4724401"/>
              <a:gd name="connsiteY583" fmla="*/ 1922038 h 6858000"/>
              <a:gd name="connsiteX584" fmla="*/ 4378710 w 4724401"/>
              <a:gd name="connsiteY584" fmla="*/ 1665516 h 6858000"/>
              <a:gd name="connsiteX585" fmla="*/ 4448798 w 4724401"/>
              <a:gd name="connsiteY585" fmla="*/ 1253024 h 6858000"/>
              <a:gd name="connsiteX586" fmla="*/ 4480315 w 4724401"/>
              <a:gd name="connsiteY586" fmla="*/ 1158454 h 6858000"/>
              <a:gd name="connsiteX587" fmla="*/ 4494133 w 4724401"/>
              <a:gd name="connsiteY587" fmla="*/ 1118676 h 6858000"/>
              <a:gd name="connsiteX588" fmla="*/ 4557898 w 4724401"/>
              <a:gd name="connsiteY588" fmla="*/ 900011 h 6858000"/>
              <a:gd name="connsiteX589" fmla="*/ 3607114 w 4724401"/>
              <a:gd name="connsiteY589" fmla="*/ 467441 h 6858000"/>
              <a:gd name="connsiteX590" fmla="*/ 3296242 w 4724401"/>
              <a:gd name="connsiteY590" fmla="*/ 807991 h 6858000"/>
              <a:gd name="connsiteX591" fmla="*/ 3174674 w 4724401"/>
              <a:gd name="connsiteY591" fmla="*/ 919759 h 6858000"/>
              <a:gd name="connsiteX592" fmla="*/ 3042978 w 4724401"/>
              <a:gd name="connsiteY592" fmla="*/ 1054894 h 6858000"/>
              <a:gd name="connsiteX593" fmla="*/ 2968914 w 4724401"/>
              <a:gd name="connsiteY593" fmla="*/ 1133756 h 6858000"/>
              <a:gd name="connsiteX594" fmla="*/ 3103823 w 4724401"/>
              <a:gd name="connsiteY594" fmla="*/ 1026814 h 6858000"/>
              <a:gd name="connsiteX595" fmla="*/ 3607114 w 4724401"/>
              <a:gd name="connsiteY595" fmla="*/ 467441 h 6858000"/>
              <a:gd name="connsiteX596" fmla="*/ 3744487 w 4724401"/>
              <a:gd name="connsiteY596" fmla="*/ 383136 h 6858000"/>
              <a:gd name="connsiteX597" fmla="*/ 3970213 w 4724401"/>
              <a:gd name="connsiteY597" fmla="*/ 995559 h 6858000"/>
              <a:gd name="connsiteX598" fmla="*/ 3744487 w 4724401"/>
              <a:gd name="connsiteY598" fmla="*/ 383136 h 6858000"/>
              <a:gd name="connsiteX599" fmla="*/ 3624562 w 4724401"/>
              <a:gd name="connsiteY599" fmla="*/ 367041 h 6858000"/>
              <a:gd name="connsiteX600" fmla="*/ 3489712 w 4724401"/>
              <a:gd name="connsiteY600" fmla="*/ 485386 h 6858000"/>
              <a:gd name="connsiteX601" fmla="*/ 3182994 w 4724401"/>
              <a:gd name="connsiteY601" fmla="*/ 828265 h 6858000"/>
              <a:gd name="connsiteX602" fmla="*/ 2892114 w 4724401"/>
              <a:gd name="connsiteY602" fmla="*/ 1172635 h 6858000"/>
              <a:gd name="connsiteX603" fmla="*/ 3021459 w 4724401"/>
              <a:gd name="connsiteY603" fmla="*/ 1035385 h 6858000"/>
              <a:gd name="connsiteX604" fmla="*/ 3153873 w 4724401"/>
              <a:gd name="connsiteY604" fmla="*/ 898971 h 6858000"/>
              <a:gd name="connsiteX605" fmla="*/ 3276511 w 4724401"/>
              <a:gd name="connsiteY605" fmla="*/ 786423 h 6858000"/>
              <a:gd name="connsiteX606" fmla="*/ 3584154 w 4724401"/>
              <a:gd name="connsiteY606" fmla="*/ 448218 h 6858000"/>
              <a:gd name="connsiteX607" fmla="*/ 3624562 w 4724401"/>
              <a:gd name="connsiteY607" fmla="*/ 367041 h 6858000"/>
              <a:gd name="connsiteX608" fmla="*/ 3766672 w 4724401"/>
              <a:gd name="connsiteY608" fmla="*/ 359429 h 6858000"/>
              <a:gd name="connsiteX609" fmla="*/ 3996338 w 4724401"/>
              <a:gd name="connsiteY609" fmla="*/ 968237 h 6858000"/>
              <a:gd name="connsiteX610" fmla="*/ 3766672 w 4724401"/>
              <a:gd name="connsiteY610" fmla="*/ 359429 h 6858000"/>
              <a:gd name="connsiteX611" fmla="*/ 3882765 w 4724401"/>
              <a:gd name="connsiteY611" fmla="*/ 0 h 6858000"/>
              <a:gd name="connsiteX612" fmla="*/ 3995099 w 4724401"/>
              <a:gd name="connsiteY612" fmla="*/ 0 h 6858000"/>
              <a:gd name="connsiteX613" fmla="*/ 4163818 w 4724401"/>
              <a:gd name="connsiteY613" fmla="*/ 234104 h 6858000"/>
              <a:gd name="connsiteX614" fmla="*/ 4172099 w 4724401"/>
              <a:gd name="connsiteY614" fmla="*/ 234207 h 6858000"/>
              <a:gd name="connsiteX615" fmla="*/ 4628589 w 4724401"/>
              <a:gd name="connsiteY615" fmla="*/ 289746 h 6858000"/>
              <a:gd name="connsiteX616" fmla="*/ 4724401 w 4724401"/>
              <a:gd name="connsiteY616" fmla="*/ 281632 h 6858000"/>
              <a:gd name="connsiteX617" fmla="*/ 4724401 w 4724401"/>
              <a:gd name="connsiteY617" fmla="*/ 330664 h 6858000"/>
              <a:gd name="connsiteX618" fmla="*/ 4657975 w 4724401"/>
              <a:gd name="connsiteY618" fmla="*/ 338772 h 6858000"/>
              <a:gd name="connsiteX619" fmla="*/ 4227047 w 4724401"/>
              <a:gd name="connsiteY619" fmla="*/ 313415 h 6858000"/>
              <a:gd name="connsiteX620" fmla="*/ 4346041 w 4724401"/>
              <a:gd name="connsiteY620" fmla="*/ 456086 h 6858000"/>
              <a:gd name="connsiteX621" fmla="*/ 4599604 w 4724401"/>
              <a:gd name="connsiteY621" fmla="*/ 723178 h 6858000"/>
              <a:gd name="connsiteX622" fmla="*/ 4724401 w 4724401"/>
              <a:gd name="connsiteY622" fmla="*/ 833497 h 6858000"/>
              <a:gd name="connsiteX623" fmla="*/ 4724401 w 4724401"/>
              <a:gd name="connsiteY623" fmla="*/ 950118 h 6858000"/>
              <a:gd name="connsiteX624" fmla="*/ 4655015 w 4724401"/>
              <a:gd name="connsiteY624" fmla="*/ 891426 h 6858000"/>
              <a:gd name="connsiteX625" fmla="*/ 4348002 w 4724401"/>
              <a:gd name="connsiteY625" fmla="*/ 2205895 h 6858000"/>
              <a:gd name="connsiteX626" fmla="*/ 4262250 w 4724401"/>
              <a:gd name="connsiteY626" fmla="*/ 2219972 h 6858000"/>
              <a:gd name="connsiteX627" fmla="*/ 4550611 w 4724401"/>
              <a:gd name="connsiteY627" fmla="*/ 817540 h 6858000"/>
              <a:gd name="connsiteX628" fmla="*/ 4564418 w 4724401"/>
              <a:gd name="connsiteY628" fmla="*/ 808293 h 6858000"/>
              <a:gd name="connsiteX629" fmla="*/ 4266388 w 4724401"/>
              <a:gd name="connsiteY629" fmla="*/ 500083 h 6858000"/>
              <a:gd name="connsiteX630" fmla="*/ 4032842 w 4724401"/>
              <a:gd name="connsiteY630" fmla="*/ 211809 h 6858000"/>
              <a:gd name="connsiteX631" fmla="*/ 3721337 w 4724401"/>
              <a:gd name="connsiteY631" fmla="*/ 0 h 6858000"/>
              <a:gd name="connsiteX632" fmla="*/ 3797544 w 4724401"/>
              <a:gd name="connsiteY632" fmla="*/ 0 h 6858000"/>
              <a:gd name="connsiteX633" fmla="*/ 3775734 w 4724401"/>
              <a:gd name="connsiteY633" fmla="*/ 95131 h 6858000"/>
              <a:gd name="connsiteX634" fmla="*/ 3724807 w 4724401"/>
              <a:gd name="connsiteY634" fmla="*/ 272257 h 6858000"/>
              <a:gd name="connsiteX635" fmla="*/ 3726844 w 4724401"/>
              <a:gd name="connsiteY635" fmla="*/ 282988 h 6858000"/>
              <a:gd name="connsiteX636" fmla="*/ 3742664 w 4724401"/>
              <a:gd name="connsiteY636" fmla="*/ 279918 h 6858000"/>
              <a:gd name="connsiteX637" fmla="*/ 4103910 w 4724401"/>
              <a:gd name="connsiteY637" fmla="*/ 1161917 h 6858000"/>
              <a:gd name="connsiteX638" fmla="*/ 4020269 w 4724401"/>
              <a:gd name="connsiteY638" fmla="*/ 1200406 h 6858000"/>
              <a:gd name="connsiteX639" fmla="*/ 3674882 w 4724401"/>
              <a:gd name="connsiteY639" fmla="*/ 488524 h 6858000"/>
              <a:gd name="connsiteX640" fmla="*/ 3132682 w 4724401"/>
              <a:gd name="connsiteY640" fmla="*/ 1072284 h 6858000"/>
              <a:gd name="connsiteX641" fmla="*/ 2716346 w 4724401"/>
              <a:gd name="connsiteY641" fmla="*/ 1276376 h 6858000"/>
              <a:gd name="connsiteX642" fmla="*/ 2716772 w 4724401"/>
              <a:gd name="connsiteY642" fmla="*/ 1255462 h 6858000"/>
              <a:gd name="connsiteX643" fmla="*/ 3471096 w 4724401"/>
              <a:gd name="connsiteY643" fmla="*/ 437072 h 6858000"/>
              <a:gd name="connsiteX644" fmla="*/ 3639057 w 4724401"/>
              <a:gd name="connsiteY644" fmla="*/ 286334 h 6858000"/>
              <a:gd name="connsiteX645" fmla="*/ 3640309 w 4724401"/>
              <a:gd name="connsiteY645" fmla="*/ 284664 h 6858000"/>
              <a:gd name="connsiteX646" fmla="*/ 3646022 w 4724401"/>
              <a:gd name="connsiteY646" fmla="*/ 276711 h 6858000"/>
              <a:gd name="connsiteX647" fmla="*/ 3707943 w 4724401"/>
              <a:gd name="connsiteY647" fmla="*/ 65958 h 6858000"/>
              <a:gd name="connsiteX648" fmla="*/ 2867960 w 4724401"/>
              <a:gd name="connsiteY648" fmla="*/ 0 h 6858000"/>
              <a:gd name="connsiteX649" fmla="*/ 2926351 w 4724401"/>
              <a:gd name="connsiteY649" fmla="*/ 0 h 6858000"/>
              <a:gd name="connsiteX650" fmla="*/ 2902823 w 4724401"/>
              <a:gd name="connsiteY650" fmla="*/ 262929 h 6858000"/>
              <a:gd name="connsiteX651" fmla="*/ 2940663 w 4724401"/>
              <a:gd name="connsiteY651" fmla="*/ 140884 h 6858000"/>
              <a:gd name="connsiteX652" fmla="*/ 2947039 w 4724401"/>
              <a:gd name="connsiteY652" fmla="*/ 122524 h 6858000"/>
              <a:gd name="connsiteX653" fmla="*/ 2984316 w 4724401"/>
              <a:gd name="connsiteY653" fmla="*/ 0 h 6858000"/>
              <a:gd name="connsiteX654" fmla="*/ 3016114 w 4724401"/>
              <a:gd name="connsiteY654" fmla="*/ 0 h 6858000"/>
              <a:gd name="connsiteX655" fmla="*/ 2979949 w 4724401"/>
              <a:gd name="connsiteY655" fmla="*/ 119274 h 6858000"/>
              <a:gd name="connsiteX656" fmla="*/ 3023879 w 4724401"/>
              <a:gd name="connsiteY656" fmla="*/ 0 h 6858000"/>
              <a:gd name="connsiteX657" fmla="*/ 3105400 w 4724401"/>
              <a:gd name="connsiteY657" fmla="*/ 0 h 6858000"/>
              <a:gd name="connsiteX658" fmla="*/ 3094669 w 4724401"/>
              <a:gd name="connsiteY658" fmla="*/ 30308 h 6858000"/>
              <a:gd name="connsiteX659" fmla="*/ 2901945 w 4724401"/>
              <a:gd name="connsiteY659" fmla="*/ 466538 h 6858000"/>
              <a:gd name="connsiteX660" fmla="*/ 2815209 w 4724401"/>
              <a:gd name="connsiteY660" fmla="*/ 497361 h 6858000"/>
              <a:gd name="connsiteX661" fmla="*/ 2844845 w 4724401"/>
              <a:gd name="connsiteY661" fmla="*/ 127638 h 6858000"/>
              <a:gd name="connsiteX662" fmla="*/ 1057230 w 4724401"/>
              <a:gd name="connsiteY662" fmla="*/ 0 h 6858000"/>
              <a:gd name="connsiteX663" fmla="*/ 1111003 w 4724401"/>
              <a:gd name="connsiteY663" fmla="*/ 0 h 6858000"/>
              <a:gd name="connsiteX664" fmla="*/ 1125553 w 4724401"/>
              <a:gd name="connsiteY664" fmla="*/ 52588 h 6858000"/>
              <a:gd name="connsiteX665" fmla="*/ 1304276 w 4724401"/>
              <a:gd name="connsiteY665" fmla="*/ 476275 h 6858000"/>
              <a:gd name="connsiteX666" fmla="*/ 1492066 w 4724401"/>
              <a:gd name="connsiteY666" fmla="*/ 886333 h 6858000"/>
              <a:gd name="connsiteX667" fmla="*/ 1423698 w 4724401"/>
              <a:gd name="connsiteY667" fmla="*/ 710817 h 6858000"/>
              <a:gd name="connsiteX668" fmla="*/ 1357609 w 4724401"/>
              <a:gd name="connsiteY668" fmla="*/ 532892 h 6858000"/>
              <a:gd name="connsiteX669" fmla="*/ 1309550 w 4724401"/>
              <a:gd name="connsiteY669" fmla="*/ 374031 h 6858000"/>
              <a:gd name="connsiteX670" fmla="*/ 1193673 w 4724401"/>
              <a:gd name="connsiteY670" fmla="*/ 49533 h 6858000"/>
              <a:gd name="connsiteX671" fmla="*/ 1164391 w 4724401"/>
              <a:gd name="connsiteY671" fmla="*/ 0 h 6858000"/>
              <a:gd name="connsiteX672" fmla="*/ 1200666 w 4724401"/>
              <a:gd name="connsiteY672" fmla="*/ 0 h 6858000"/>
              <a:gd name="connsiteX673" fmla="*/ 1223408 w 4724401"/>
              <a:gd name="connsiteY673" fmla="*/ 38996 h 6858000"/>
              <a:gd name="connsiteX674" fmla="*/ 1339635 w 4724401"/>
              <a:gd name="connsiteY674" fmla="*/ 365517 h 6858000"/>
              <a:gd name="connsiteX675" fmla="*/ 1387469 w 4724401"/>
              <a:gd name="connsiteY675" fmla="*/ 523079 h 6858000"/>
              <a:gd name="connsiteX676" fmla="*/ 1452685 w 4724401"/>
              <a:gd name="connsiteY676" fmla="*/ 699806 h 6858000"/>
              <a:gd name="connsiteX677" fmla="*/ 1492092 w 4724401"/>
              <a:gd name="connsiteY677" fmla="*/ 800424 h 6858000"/>
              <a:gd name="connsiteX678" fmla="*/ 1455302 w 4724401"/>
              <a:gd name="connsiteY678" fmla="*/ 632913 h 6858000"/>
              <a:gd name="connsiteX679" fmla="*/ 1222336 w 4724401"/>
              <a:gd name="connsiteY679" fmla="*/ 9480 h 6858000"/>
              <a:gd name="connsiteX680" fmla="*/ 1214634 w 4724401"/>
              <a:gd name="connsiteY680" fmla="*/ 0 h 6858000"/>
              <a:gd name="connsiteX681" fmla="*/ 1289827 w 4724401"/>
              <a:gd name="connsiteY681" fmla="*/ 0 h 6858000"/>
              <a:gd name="connsiteX682" fmla="*/ 1321076 w 4724401"/>
              <a:gd name="connsiteY682" fmla="*/ 59722 h 6858000"/>
              <a:gd name="connsiteX683" fmla="*/ 1512579 w 4724401"/>
              <a:gd name="connsiteY683" fmla="*/ 626441 h 6858000"/>
              <a:gd name="connsiteX684" fmla="*/ 1506076 w 4724401"/>
              <a:gd name="connsiteY684" fmla="*/ 1089289 h 6858000"/>
              <a:gd name="connsiteX685" fmla="*/ 1486346 w 4724401"/>
              <a:gd name="connsiteY685" fmla="*/ 1079919 h 6858000"/>
              <a:gd name="connsiteX686" fmla="*/ 1070511 w 4724401"/>
              <a:gd name="connsiteY686" fmla="*/ 48609 h 6858000"/>
              <a:gd name="connsiteX687" fmla="*/ 43151 w 4724401"/>
              <a:gd name="connsiteY687" fmla="*/ 0 h 6858000"/>
              <a:gd name="connsiteX688" fmla="*/ 95283 w 4724401"/>
              <a:gd name="connsiteY688" fmla="*/ 0 h 6858000"/>
              <a:gd name="connsiteX689" fmla="*/ 300708 w 4724401"/>
              <a:gd name="connsiteY689" fmla="*/ 154571 h 6858000"/>
              <a:gd name="connsiteX690" fmla="*/ 530414 w 4724401"/>
              <a:gd name="connsiteY690" fmla="*/ 354673 h 6858000"/>
              <a:gd name="connsiteX691" fmla="*/ 333785 w 4724401"/>
              <a:gd name="connsiteY691" fmla="*/ 161564 h 6858000"/>
              <a:gd name="connsiteX692" fmla="*/ 147005 w 4724401"/>
              <a:gd name="connsiteY692" fmla="*/ 0 h 6858000"/>
              <a:gd name="connsiteX693" fmla="*/ 272509 w 4724401"/>
              <a:gd name="connsiteY693" fmla="*/ 0 h 6858000"/>
              <a:gd name="connsiteX694" fmla="*/ 326276 w 4724401"/>
              <a:gd name="connsiteY694" fmla="*/ 45847 h 6858000"/>
              <a:gd name="connsiteX695" fmla="*/ 823759 w 4724401"/>
              <a:gd name="connsiteY695" fmla="*/ 574145 h 6858000"/>
              <a:gd name="connsiteX696" fmla="*/ 811254 w 4724401"/>
              <a:gd name="connsiteY696" fmla="*/ 665546 h 6858000"/>
              <a:gd name="connsiteX697" fmla="*/ 154042 w 4724401"/>
              <a:gd name="connsiteY697" fmla="*/ 261522 h 6858000"/>
              <a:gd name="connsiteX698" fmla="*/ 13550 w 4724401"/>
              <a:gd name="connsiteY698" fmla="*/ 158423 h 6858000"/>
              <a:gd name="connsiteX699" fmla="*/ 0 w 4724401"/>
              <a:gd name="connsiteY699" fmla="*/ 146618 h 6858000"/>
              <a:gd name="connsiteX700" fmla="*/ 0 w 4724401"/>
              <a:gd name="connsiteY700" fmla="*/ 59161 h 6858000"/>
              <a:gd name="connsiteX701" fmla="*/ 45427 w 4724401"/>
              <a:gd name="connsiteY701" fmla="*/ 101078 h 6858000"/>
              <a:gd name="connsiteX702" fmla="*/ 630103 w 4724401"/>
              <a:gd name="connsiteY702" fmla="*/ 485885 h 6858000"/>
              <a:gd name="connsiteX703" fmla="*/ 532040 w 4724401"/>
              <a:gd name="connsiteY703" fmla="*/ 399359 h 6858000"/>
              <a:gd name="connsiteX704" fmla="*/ 517618 w 4724401"/>
              <a:gd name="connsiteY704" fmla="*/ 385726 h 6858000"/>
              <a:gd name="connsiteX705" fmla="*/ 285074 w 4724401"/>
              <a:gd name="connsiteY705"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Lst>
            <a:rect l="l" t="t" r="r" b="b"/>
            <a:pathLst>
              <a:path w="4724401" h="6858000">
                <a:moveTo>
                  <a:pt x="369702" y="6712169"/>
                </a:moveTo>
                <a:lnTo>
                  <a:pt x="366575" y="6715556"/>
                </a:lnTo>
                <a:cubicBezTo>
                  <a:pt x="367954" y="6715031"/>
                  <a:pt x="369326" y="6714512"/>
                  <a:pt x="371637" y="6713954"/>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4724401" y="6289099"/>
                </a:moveTo>
                <a:lnTo>
                  <a:pt x="4724401" y="6407899"/>
                </a:lnTo>
                <a:lnTo>
                  <a:pt x="4689678" y="6440241"/>
                </a:ln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593999" y="6408904"/>
                  <a:pt x="4626518" y="6376648"/>
                  <a:pt x="4660205" y="6345369"/>
                </a:cubicBezTo>
                <a:close/>
                <a:moveTo>
                  <a:pt x="4724401" y="6198577"/>
                </a:moveTo>
                <a:lnTo>
                  <a:pt x="4724401" y="6238480"/>
                </a:lnTo>
                <a:lnTo>
                  <a:pt x="4689789" y="6268382"/>
                </a:ln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lose/>
                <a:moveTo>
                  <a:pt x="4724401" y="5924240"/>
                </a:moveTo>
                <a:lnTo>
                  <a:pt x="4724401" y="6044002"/>
                </a:lnTo>
                <a:lnTo>
                  <a:pt x="4695216" y="6071545"/>
                </a:lnTo>
                <a:cubicBezTo>
                  <a:pt x="4548599" y="6220767"/>
                  <a:pt x="4426366" y="6399245"/>
                  <a:pt x="4317146" y="6587716"/>
                </a:cubicBezTo>
                <a:lnTo>
                  <a:pt x="4171627" y="6858000"/>
                </a:lnTo>
                <a:lnTo>
                  <a:pt x="4081585" y="6858000"/>
                </a:lnTo>
                <a:lnTo>
                  <a:pt x="4238603" y="6559341"/>
                </a:lnTo>
                <a:cubicBezTo>
                  <a:pt x="4349147" y="6364728"/>
                  <a:pt x="4472301" y="6179172"/>
                  <a:pt x="4620848" y="6021419"/>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724401" y="5202141"/>
                </a:moveTo>
                <a:lnTo>
                  <a:pt x="4724401" y="5319690"/>
                </a:lnTo>
                <a:lnTo>
                  <a:pt x="4690088" y="5349711"/>
                </a:lnTo>
                <a:cubicBezTo>
                  <a:pt x="4608685" y="5427949"/>
                  <a:pt x="4537495" y="5522778"/>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lnTo>
                  <a:pt x="4724401" y="5415874"/>
                </a:lnTo>
                <a:lnTo>
                  <a:pt x="4724401" y="5461678"/>
                </a:lnTo>
                <a:lnTo>
                  <a:pt x="4718341" y="5468043"/>
                </a:lnTo>
                <a:cubicBezTo>
                  <a:pt x="4681696" y="5506771"/>
                  <a:pt x="4644162" y="5546455"/>
                  <a:pt x="4604655" y="5583434"/>
                </a:cubicBezTo>
                <a:cubicBezTo>
                  <a:pt x="4591636" y="5595592"/>
                  <a:pt x="4578581" y="5606832"/>
                  <a:pt x="4565074" y="5618550"/>
                </a:cubicBezTo>
                <a:cubicBezTo>
                  <a:pt x="4601957" y="5591693"/>
                  <a:pt x="4641858" y="5563143"/>
                  <a:pt x="4682209" y="5532923"/>
                </a:cubicBezTo>
                <a:lnTo>
                  <a:pt x="4724401" y="5499248"/>
                </a:lnTo>
                <a:lnTo>
                  <a:pt x="4724401" y="5608295"/>
                </a:lnTo>
                <a:lnTo>
                  <a:pt x="4713577" y="5616803"/>
                </a:ln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616120" y="5290612"/>
                  <a:pt x="4648400" y="5259282"/>
                  <a:pt x="4682005" y="5231398"/>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3174829" y="3620110"/>
                </a:moveTo>
                <a:cubicBezTo>
                  <a:pt x="3177710" y="3619202"/>
                  <a:pt x="3182308" y="3620648"/>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195984" y="4765295"/>
                  <a:pt x="4406452" y="4726316"/>
                  <a:pt x="4618309" y="4699202"/>
                </a:cubicBezTo>
                <a:lnTo>
                  <a:pt x="4724401" y="4687606"/>
                </a:lnTo>
                <a:lnTo>
                  <a:pt x="4724401" y="4773345"/>
                </a:lnTo>
                <a:lnTo>
                  <a:pt x="4671155" y="4778608"/>
                </a:lnTo>
                <a:cubicBezTo>
                  <a:pt x="4474613" y="4803290"/>
                  <a:pt x="4279364" y="4838457"/>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2991" y="3646754"/>
                  <a:pt x="3166185" y="3622836"/>
                  <a:pt x="3174829" y="3620110"/>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24401" y="4275524"/>
                </a:lnTo>
                <a:lnTo>
                  <a:pt x="4724401" y="4519331"/>
                </a:lnTo>
                <a:lnTo>
                  <a:pt x="4695727" y="4489837"/>
                </a:lnTo>
                <a:cubicBezTo>
                  <a:pt x="4513213" y="4341718"/>
                  <a:pt x="4213060" y="4286653"/>
                  <a:pt x="4036318" y="4147013"/>
                </a:cubicBezTo>
                <a:cubicBezTo>
                  <a:pt x="3810777" y="3969273"/>
                  <a:pt x="3654591" y="3720297"/>
                  <a:pt x="3432098" y="3537312"/>
                </a:cubicBezTo>
                <a:cubicBezTo>
                  <a:pt x="3408505" y="3517876"/>
                  <a:pt x="3395188" y="3461306"/>
                  <a:pt x="3429186" y="3458784"/>
                </a:cubicBezTo>
                <a:close/>
                <a:moveTo>
                  <a:pt x="4287835" y="3252276"/>
                </a:moveTo>
                <a:cubicBezTo>
                  <a:pt x="4291252" y="3250181"/>
                  <a:pt x="4296821" y="3251122"/>
                  <a:pt x="4305321" y="3256953"/>
                </a:cubicBezTo>
                <a:cubicBezTo>
                  <a:pt x="4417921" y="3335817"/>
                  <a:pt x="4526830" y="3418438"/>
                  <a:pt x="4633631" y="3503706"/>
                </a:cubicBezTo>
                <a:lnTo>
                  <a:pt x="4724401" y="3579225"/>
                </a:lnTo>
                <a:lnTo>
                  <a:pt x="4724401" y="3637622"/>
                </a:lnTo>
                <a:lnTo>
                  <a:pt x="4594837" y="3532274"/>
                </a:ln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09378" y="3558235"/>
                  <a:pt x="4660155" y="3608017"/>
                  <a:pt x="4709959" y="3658245"/>
                </a:cubicBezTo>
                <a:lnTo>
                  <a:pt x="4724401" y="3673072"/>
                </a:lnTo>
                <a:lnTo>
                  <a:pt x="4724401" y="3718516"/>
                </a:lnTo>
                <a:lnTo>
                  <a:pt x="4642986" y="3635718"/>
                </a:lnTo>
                <a:cubicBezTo>
                  <a:pt x="4577419" y="3571274"/>
                  <a:pt x="4510044" y="3508184"/>
                  <a:pt x="4440129" y="3448571"/>
                </a:cubicBezTo>
                <a:cubicBezTo>
                  <a:pt x="4477976" y="3543407"/>
                  <a:pt x="4595539" y="3666345"/>
                  <a:pt x="4700658" y="3767518"/>
                </a:cubicBezTo>
                <a:lnTo>
                  <a:pt x="4724401" y="3790032"/>
                </a:lnTo>
                <a:lnTo>
                  <a:pt x="4724401" y="3871856"/>
                </a:lnTo>
                <a:lnTo>
                  <a:pt x="4649232" y="3785028"/>
                </a:lnTo>
                <a:cubicBezTo>
                  <a:pt x="4512119" y="3616669"/>
                  <a:pt x="4392441" y="3442504"/>
                  <a:pt x="4294126" y="3303048"/>
                </a:cubicBezTo>
                <a:cubicBezTo>
                  <a:pt x="4286701" y="3292165"/>
                  <a:pt x="4277584" y="3258559"/>
                  <a:pt x="4287835" y="3252276"/>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3882765" y="0"/>
                </a:moveTo>
                <a:lnTo>
                  <a:pt x="3995099" y="0"/>
                </a:lnTo>
                <a:lnTo>
                  <a:pt x="4163818" y="234104"/>
                </a:lnTo>
                <a:cubicBezTo>
                  <a:pt x="4167056" y="234046"/>
                  <a:pt x="4169933" y="233486"/>
                  <a:pt x="4172099" y="234207"/>
                </a:cubicBezTo>
                <a:cubicBezTo>
                  <a:pt x="4320772" y="276387"/>
                  <a:pt x="4473568" y="294979"/>
                  <a:pt x="4628589" y="289746"/>
                </a:cubicBezTo>
                <a:lnTo>
                  <a:pt x="4724401" y="281632"/>
                </a:lnTo>
                <a:lnTo>
                  <a:pt x="4724401" y="330664"/>
                </a:lnTo>
                <a:lnTo>
                  <a:pt x="4657975" y="338772"/>
                </a:lnTo>
                <a:cubicBezTo>
                  <a:pt x="4512264" y="350060"/>
                  <a:pt x="4368090" y="341672"/>
                  <a:pt x="4227047" y="313415"/>
                </a:cubicBezTo>
                <a:cubicBezTo>
                  <a:pt x="4265992" y="361495"/>
                  <a:pt x="4305481" y="409180"/>
                  <a:pt x="4346041" y="456086"/>
                </a:cubicBezTo>
                <a:cubicBezTo>
                  <a:pt x="4427343" y="550152"/>
                  <a:pt x="4511990" y="638932"/>
                  <a:pt x="4599604" y="723178"/>
                </a:cubicBezTo>
                <a:lnTo>
                  <a:pt x="4724401" y="833497"/>
                </a:lnTo>
                <a:lnTo>
                  <a:pt x="4724401" y="950118"/>
                </a:lnTo>
                <a:lnTo>
                  <a:pt x="4655015" y="891426"/>
                </a:ln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6" name="Rectangle 25">
            <a:extLst>
              <a:ext uri="{FF2B5EF4-FFF2-40B4-BE49-F238E27FC236}">
                <a16:creationId xmlns:a16="http://schemas.microsoft.com/office/drawing/2014/main" id="{ED888B23-07FA-482A-96DF-47E31AF1A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734801"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324601" y="665201"/>
            <a:ext cx="4953000" cy="1216153"/>
          </a:xfrm>
        </p:spPr>
        <p:txBody>
          <a:bodyPr vert="horz" lIns="91440" tIns="45720" rIns="91440" bIns="45720" rtlCol="0" anchor="t">
            <a:normAutofit/>
          </a:bodyPr>
          <a:lstStyle/>
          <a:p>
            <a:r>
              <a:rPr lang="en-US" sz="4000" kern="1200" dirty="0">
                <a:solidFill>
                  <a:schemeClr val="tx1"/>
                </a:solidFill>
                <a:latin typeface="+mj-lt"/>
                <a:ea typeface="+mj-ea"/>
                <a:cs typeface="+mj-cs"/>
              </a:rPr>
              <a:t>Data Visualization</a:t>
            </a:r>
            <a:r>
              <a:rPr lang="en-US" sz="4000" b="1" kern="1200" dirty="0">
                <a:solidFill>
                  <a:schemeClr val="tx1"/>
                </a:solidFill>
                <a:latin typeface="+mj-lt"/>
                <a:ea typeface="+mj-ea"/>
                <a:cs typeface="+mj-cs"/>
              </a:rPr>
              <a:t/>
            </a:r>
            <a:br>
              <a:rPr lang="en-US" sz="4000" b="1"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pic>
        <p:nvPicPr>
          <p:cNvPr id="11" name="Picture 10">
            <a:extLst>
              <a:ext uri="{FF2B5EF4-FFF2-40B4-BE49-F238E27FC236}">
                <a16:creationId xmlns:a16="http://schemas.microsoft.com/office/drawing/2014/main" id="{575FA84C-F1C0-88B7-6A4C-48326CFA7422}"/>
              </a:ext>
            </a:extLst>
          </p:cNvPr>
          <p:cNvPicPr>
            <a:picLocks noChangeAspect="1"/>
          </p:cNvPicPr>
          <p:nvPr/>
        </p:nvPicPr>
        <p:blipFill>
          <a:blip r:embed="rId3"/>
          <a:stretch>
            <a:fillRect/>
          </a:stretch>
        </p:blipFill>
        <p:spPr>
          <a:xfrm>
            <a:off x="914399" y="1527426"/>
            <a:ext cx="4724400" cy="3803141"/>
          </a:xfrm>
          <a:prstGeom prst="rect">
            <a:avLst/>
          </a:prstGeom>
          <a:noFill/>
        </p:spPr>
      </p:pic>
      <p:graphicFrame>
        <p:nvGraphicFramePr>
          <p:cNvPr id="13" name="Rectangle 1">
            <a:extLst>
              <a:ext uri="{FF2B5EF4-FFF2-40B4-BE49-F238E27FC236}">
                <a16:creationId xmlns:a16="http://schemas.microsoft.com/office/drawing/2014/main" id="{B7AA26D2-A3B4-9EC0-101C-A77A854B18D1}"/>
              </a:ext>
            </a:extLst>
          </p:cNvPr>
          <p:cNvGraphicFramePr>
            <a:graphicFrameLocks noGrp="1"/>
          </p:cNvGraphicFramePr>
          <p:nvPr>
            <p:ph idx="1"/>
            <p:extLst>
              <p:ext uri="{D42A27DB-BD31-4B8C-83A1-F6EECF244321}">
                <p14:modId xmlns:p14="http://schemas.microsoft.com/office/powerpoint/2010/main" val="832777597"/>
              </p:ext>
            </p:extLst>
          </p:nvPr>
        </p:nvGraphicFramePr>
        <p:xfrm>
          <a:off x="5761704" y="1730477"/>
          <a:ext cx="6430296" cy="467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2516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Bar and Pie Charts</a:t>
            </a:r>
            <a:endParaRPr lang="en-GB" b="1"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GB" dirty="0">
                <a:latin typeface="Times New Roman" panose="02020603050405020304" pitchFamily="18" charset="0"/>
                <a:ea typeface="Times New Roman" panose="02020603050405020304" pitchFamily="18" charset="0"/>
              </a:rPr>
              <a:t>Bar charts and pie charts illustrated the distribution of genres and authors</a:t>
            </a:r>
            <a:endParaRPr lang="en-GB" dirty="0"/>
          </a:p>
        </p:txBody>
      </p:sp>
      <p:pic>
        <p:nvPicPr>
          <p:cNvPr id="6" name="Picture 5"/>
          <p:cNvPicPr/>
          <p:nvPr/>
        </p:nvPicPr>
        <p:blipFill>
          <a:blip r:embed="rId2"/>
          <a:stretch>
            <a:fillRect/>
          </a:stretch>
        </p:blipFill>
        <p:spPr>
          <a:xfrm>
            <a:off x="5183188" y="987425"/>
            <a:ext cx="6172200" cy="4873625"/>
          </a:xfrm>
          <a:prstGeom prst="rect">
            <a:avLst/>
          </a:prstGeom>
        </p:spPr>
      </p:pic>
      <p:pic>
        <p:nvPicPr>
          <p:cNvPr id="7" name="Picture 6"/>
          <p:cNvPicPr/>
          <p:nvPr/>
        </p:nvPicPr>
        <p:blipFill>
          <a:blip r:embed="rId3"/>
          <a:stretch>
            <a:fillRect/>
          </a:stretch>
        </p:blipFill>
        <p:spPr>
          <a:xfrm>
            <a:off x="1015928" y="2656600"/>
            <a:ext cx="3261575" cy="2613187"/>
          </a:xfrm>
          <a:prstGeom prst="rect">
            <a:avLst/>
          </a:prstGeom>
        </p:spPr>
      </p:pic>
    </p:spTree>
    <p:extLst>
      <p:ext uri="{BB962C8B-B14F-4D97-AF65-F5344CB8AC3E}">
        <p14:creationId xmlns:p14="http://schemas.microsoft.com/office/powerpoint/2010/main" val="2491932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73020"/>
            <a:ext cx="3932238" cy="984380"/>
          </a:xfrm>
        </p:spPr>
        <p:txBody>
          <a:bodyPr/>
          <a:lstStyle/>
          <a:p>
            <a:r>
              <a:rPr lang="en-GB" b="1" dirty="0" smtClean="0"/>
              <a:t>Line Graph and 3D Projection</a:t>
            </a:r>
            <a:endParaRPr lang="en-GB" b="1"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pPr lvl="0"/>
            <a:r>
              <a:rPr lang="en-GB" dirty="0"/>
              <a:t>Line graphs showed trends over time, such as changes in average ratings.</a:t>
            </a:r>
          </a:p>
          <a:p>
            <a:pPr lvl="0"/>
            <a:r>
              <a:rPr lang="en-GB" dirty="0"/>
              <a:t>3d projection of scatter plot to visualized relationships, such as price, rating and sales rank.</a:t>
            </a:r>
          </a:p>
          <a:p>
            <a:endParaRPr lang="en-GB" dirty="0"/>
          </a:p>
        </p:txBody>
      </p:sp>
      <p:pic>
        <p:nvPicPr>
          <p:cNvPr id="9" name="Picture 8"/>
          <p:cNvPicPr/>
          <p:nvPr/>
        </p:nvPicPr>
        <p:blipFill>
          <a:blip r:embed="rId2"/>
          <a:stretch>
            <a:fillRect/>
          </a:stretch>
        </p:blipFill>
        <p:spPr>
          <a:xfrm>
            <a:off x="5054875" y="918157"/>
            <a:ext cx="6428825" cy="5012159"/>
          </a:xfrm>
          <a:prstGeom prst="rect">
            <a:avLst/>
          </a:prstGeom>
        </p:spPr>
      </p:pic>
      <p:pic>
        <p:nvPicPr>
          <p:cNvPr id="10" name="Picture 9"/>
          <p:cNvPicPr/>
          <p:nvPr/>
        </p:nvPicPr>
        <p:blipFill>
          <a:blip r:embed="rId3"/>
          <a:stretch>
            <a:fillRect/>
          </a:stretch>
        </p:blipFill>
        <p:spPr>
          <a:xfrm>
            <a:off x="839787" y="3359020"/>
            <a:ext cx="3932237" cy="2502029"/>
          </a:xfrm>
          <a:prstGeom prst="rect">
            <a:avLst/>
          </a:prstGeom>
        </p:spPr>
      </p:pic>
    </p:spTree>
    <p:extLst>
      <p:ext uri="{BB962C8B-B14F-4D97-AF65-F5344CB8AC3E}">
        <p14:creationId xmlns:p14="http://schemas.microsoft.com/office/powerpoint/2010/main" val="1269826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88214C-40AD-92A4-AE95-8B13258B1ACD}"/>
              </a:ext>
            </a:extLst>
          </p:cNvPr>
          <p:cNvSpPr>
            <a:spLocks noGrp="1"/>
          </p:cNvSpPr>
          <p:nvPr>
            <p:ph type="title"/>
          </p:nvPr>
        </p:nvSpPr>
        <p:spPr>
          <a:xfrm>
            <a:off x="1115568" y="509521"/>
            <a:ext cx="10232136" cy="1014984"/>
          </a:xfrm>
        </p:spPr>
        <p:txBody>
          <a:bodyPr>
            <a:normAutofit/>
          </a:bodyPr>
          <a:lstStyle/>
          <a:p>
            <a:r>
              <a:rPr lang="en-US" sz="4000"/>
              <a:t>Statistical Analysis</a:t>
            </a:r>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1AA94250-EBC2-0F0E-68A7-EC7EE53E688A}"/>
              </a:ext>
            </a:extLst>
          </p:cNvPr>
          <p:cNvGraphicFramePr>
            <a:graphicFrameLocks noGrp="1"/>
          </p:cNvGraphicFramePr>
          <p:nvPr>
            <p:ph idx="1"/>
            <p:extLst>
              <p:ext uri="{D42A27DB-BD31-4B8C-83A1-F6EECF244321}">
                <p14:modId xmlns:p14="http://schemas.microsoft.com/office/powerpoint/2010/main" val="3573075752"/>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276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5809F07-C111-4867-90B5-0CE7E302C86C}">
  <ds:schemaRefs>
    <ds:schemaRef ds:uri="http://schemas.microsoft.com/sharepoint/v3/contenttype/forms"/>
  </ds:schemaRefs>
</ds:datastoreItem>
</file>

<file path=customXml/itemProps2.xml><?xml version="1.0" encoding="utf-8"?>
<ds:datastoreItem xmlns:ds="http://schemas.openxmlformats.org/officeDocument/2006/customXml" ds:itemID="{A9D6A77E-EA39-4A1C-BA35-11637B4AD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A92A3E-F2B0-4292-AC0B-570CBB84965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135</TotalTime>
  <Words>527</Words>
  <Application>Microsoft Office PowerPoint</Application>
  <PresentationFormat>Widescreen</PresentationFormat>
  <Paragraphs>83</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Calibri Light</vt:lpstr>
      <vt:lpstr>Courier New</vt:lpstr>
      <vt:lpstr>Helvetica Neue Medium</vt:lpstr>
      <vt:lpstr>Times New Roman</vt:lpstr>
      <vt:lpstr>Office 2013 - 2022 Theme</vt:lpstr>
      <vt:lpstr>Amazon Bestselling Books Analysis Model</vt:lpstr>
      <vt:lpstr>Team Alpha</vt:lpstr>
      <vt:lpstr>Project Overview</vt:lpstr>
      <vt:lpstr>Data Cleaning and Preprocessing</vt:lpstr>
      <vt:lpstr>Exploratory Data Analysis (EDA)</vt:lpstr>
      <vt:lpstr>Data Visualization </vt:lpstr>
      <vt:lpstr>Bar and Pie Charts</vt:lpstr>
      <vt:lpstr>Line Graph and 3D Projection</vt:lpstr>
      <vt:lpstr>Statistical Analysis</vt:lpstr>
      <vt:lpstr>Key Findings</vt:lpstr>
      <vt:lpstr>Insights and Recommendations</vt:lpstr>
      <vt:lpstr>Predictive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Bestselling Books Analysis Model</dc:title>
  <dc:creator>210201031</dc:creator>
  <cp:lastModifiedBy>HP</cp:lastModifiedBy>
  <cp:revision>7</cp:revision>
  <dcterms:created xsi:type="dcterms:W3CDTF">2024-07-02T21:12:06Z</dcterms:created>
  <dcterms:modified xsi:type="dcterms:W3CDTF">2024-07-03T07:43:49Z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