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A3DE-3747-434D-8ADA-96CF679C9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DFC15-F2F9-474D-A0E6-21B05F4F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D6C0-41E2-4EC0-AF73-A306392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7FB2-6B33-4463-8F5C-A058DAC4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8AE4-6001-492A-ABF6-56E59E6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4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7874-FDBE-4976-A08F-CAD37B4A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7CBB2-A151-453B-BB65-73C96066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1A96-F8EA-4DEE-AE95-6A8A29D4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D2D7-A797-4BE2-A8D7-718048F8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DC65-DC1C-4550-B402-D36FE99F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3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218DF-956B-4EB7-94A0-10063629D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5B7E5-9F41-4AFD-974F-3E8B2359A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E937-33F0-45DE-A543-307D9E93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EB6B-11FA-430D-9AE5-68CD5CF2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F528-A19D-4B98-9277-985BB43D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568D-09C0-45F1-B984-7D9DDCDA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1A61-896E-4FAB-B02B-D98F939E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F738F-ED73-40E5-A7A7-EF80ED0C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DB58-5A4F-4C25-B96E-C82269D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EE20-B97F-43A3-A391-1E58C13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2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CE64-2383-41C8-8270-1D1C58D3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6305-D099-4BC0-921D-66D52AB93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5AD5-EBF5-4069-9E63-D80736A0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0468-0E18-45E6-BADC-F6660DFE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2501-A401-4A13-9B67-BC79321F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E5CD-E377-49BC-A826-4F4AF1A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3BEB-EAA6-494C-AA52-ED01E808A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1E565-3180-4C17-AEE9-78FB65D9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FF6F6-F864-4047-8E58-5956270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C9649-5E25-4D4B-8DAC-ED2DB8DD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73627-E4FF-44E5-904D-F24AEB80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1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45E9-F729-452B-B0A0-76419E5D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013E8-7923-4C49-92F3-48ED9FDC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8012B-AE01-472E-A77B-702FC119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2BC33-7454-4C55-A1E3-313C1752A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F60A-DDD0-40FE-BC8F-2E0B97BB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88285-61D8-41B9-B1E8-F046F45B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DD9B3-D019-4DE1-A399-81F2EEC7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6E157-696E-48F1-AF1A-24714B5F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AEE8-1ED2-480F-AB43-524193DA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8EA17-630A-45B8-A4BC-657B571D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2A84B-C1A4-4ABF-B18E-3E49E4F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ED4D6-F47F-4A56-91CB-7273AB7C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D928C-FE25-4AF7-9656-053014D7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91CB-4163-48E7-9C65-22322E78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5565-35C9-418C-91B7-EC608413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4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7F3B-BAD7-4844-BCED-5754F737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67C7-B81B-43F3-8B50-D1502C51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D96A4-5656-489D-9383-7CBB5382E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B076-7148-4959-BD82-650D4AF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B1ED-9884-44F9-93F1-BFB43AFF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F3D9-955E-4BAD-9870-3D5B68A9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38AA-3337-443B-85FB-F5C9FE74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C9E84-E0B0-471B-9342-AA06072F3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FDF71-B426-4240-B4D9-CA7CF0039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EA76-6B81-485A-A0A4-EC7502E1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5D621-F6A3-4D8D-99CA-A09ACB1D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72436-9150-44FF-8321-FF009220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9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62C7-C43D-43BF-A954-D977E631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850A-3EA9-4873-B9A5-61B24512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D5590-50C1-427C-B7AA-F573ED5A8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A480-4BC1-4923-94DF-61BC3B7169AA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1C02-248C-4E2A-863C-0C09DCA5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316F-17D1-44F9-BF65-319191991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C4D6-830C-44BD-8864-E46D820D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BE1FE-9AF8-43F9-ABBA-BDD186814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Ch-4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32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C99D-8EA2-4A23-8CCA-ADFD7B8F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20F8-A8B5-4EE4-A291-B616B495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pPr lvl="1"/>
            <a:r>
              <a:rPr lang="en-US" dirty="0"/>
              <a:t>x and y : if x is False, it returns x, otherwise it returns y.</a:t>
            </a:r>
          </a:p>
          <a:p>
            <a:r>
              <a:rPr lang="en-IN" dirty="0"/>
              <a:t>or</a:t>
            </a:r>
          </a:p>
          <a:p>
            <a:pPr lvl="1"/>
            <a:r>
              <a:rPr lang="en-US" dirty="0"/>
              <a:t>x or y : if x is False, it returns y, otherwise it returns x.</a:t>
            </a:r>
            <a:endParaRPr lang="en-IN" dirty="0"/>
          </a:p>
          <a:p>
            <a:r>
              <a:rPr lang="en-IN" dirty="0"/>
              <a:t>not</a:t>
            </a:r>
          </a:p>
          <a:p>
            <a:pPr lvl="1"/>
            <a:r>
              <a:rPr lang="en-US" dirty="0"/>
              <a:t>not x : if x is False, it returns True, otherwise it returns False.</a:t>
            </a:r>
            <a:endParaRPr lang="en-IN" dirty="0"/>
          </a:p>
          <a:p>
            <a:endParaRPr lang="en-IN" dirty="0"/>
          </a:p>
          <a:p>
            <a:r>
              <a:rPr lang="en-US" dirty="0"/>
              <a:t>4-operators.ipynb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09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C99D-8EA2-4A23-8CCA-ADFD7B8F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20F8-A8B5-4EE4-A291-B616B495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IN" dirty="0"/>
              <a:t>or</a:t>
            </a:r>
          </a:p>
          <a:p>
            <a:r>
              <a:rPr lang="en-IN" dirty="0"/>
              <a:t>not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4-operators.ipynb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08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6595-9CA1-4ECC-AE87-2C52ADB7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4F92-63B0-470F-BE8C-F700C135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</a:t>
            </a:r>
          </a:p>
          <a:p>
            <a:pPr lvl="1"/>
            <a:r>
              <a:rPr lang="en-US" dirty="0"/>
              <a:t>Complement operator (~)</a:t>
            </a:r>
          </a:p>
          <a:p>
            <a:pPr lvl="1"/>
            <a:r>
              <a:rPr lang="en-US" dirty="0"/>
              <a:t>AND operator (&amp;)</a:t>
            </a:r>
          </a:p>
          <a:p>
            <a:pPr lvl="1"/>
            <a:r>
              <a:rPr lang="en-US" dirty="0"/>
              <a:t>OR operator (|)</a:t>
            </a:r>
          </a:p>
          <a:p>
            <a:pPr lvl="1"/>
            <a:r>
              <a:rPr lang="en-US" dirty="0"/>
              <a:t>XOR operator (^)</a:t>
            </a:r>
          </a:p>
          <a:p>
            <a:pPr lvl="1"/>
            <a:r>
              <a:rPr lang="en-US" dirty="0"/>
              <a:t>Left shift operator (&lt;&lt;)</a:t>
            </a:r>
          </a:p>
          <a:p>
            <a:pPr lvl="1"/>
            <a:r>
              <a:rPr lang="en-US" dirty="0"/>
              <a:t>Right shift operator (&gt;&gt;)</a:t>
            </a:r>
          </a:p>
          <a:p>
            <a:pPr lvl="1"/>
            <a:endParaRPr lang="en-US" dirty="0"/>
          </a:p>
          <a:p>
            <a:r>
              <a:rPr lang="en-US" dirty="0"/>
              <a:t>4-operators.ipynb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0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B0FA-E70A-41AC-B082-A7524CB8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1AF3-FA4D-45B7-B329-2A70A41D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</a:p>
          <a:p>
            <a:r>
              <a:rPr lang="en-IN" dirty="0"/>
              <a:t>not in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4-operators.ipynb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27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8D80-D7A7-4716-9847-C5687666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CF5E-552F-414C-9FB0-5A1EAE04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They compare the memory locations of two objects.</a:t>
            </a:r>
          </a:p>
          <a:p>
            <a:r>
              <a:rPr lang="en-US" dirty="0"/>
              <a:t>Hence, it is possible to know whether the two objects are same or not.</a:t>
            </a:r>
          </a:p>
          <a:p>
            <a:r>
              <a:rPr lang="en-US" dirty="0"/>
              <a:t>id() function: used to see memory location of an object.</a:t>
            </a:r>
          </a:p>
          <a:p>
            <a:pPr lvl="1"/>
            <a:r>
              <a:rPr lang="en-US" dirty="0"/>
              <a:t>It returns an integer number, called the identity number that internally represents the memory location of the object.</a:t>
            </a:r>
          </a:p>
          <a:p>
            <a:pPr lvl="1"/>
            <a:r>
              <a:rPr lang="en-US" dirty="0"/>
              <a:t>E.g.</a:t>
            </a:r>
          </a:p>
          <a:p>
            <a:pPr lvl="2"/>
            <a:r>
              <a:rPr lang="en-US" dirty="0"/>
              <a:t>id(a)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4-operators.ipynb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12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00EF-7FD8-4376-ADB8-1055A712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B588-86A0-4735-9BB8-5F75F64C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‘is’ operator</a:t>
            </a:r>
          </a:p>
          <a:p>
            <a:pPr lvl="1"/>
            <a:r>
              <a:rPr lang="en-US" dirty="0"/>
              <a:t>Useful to compare whether two objects are same or not</a:t>
            </a:r>
          </a:p>
          <a:p>
            <a:pPr lvl="1"/>
            <a:r>
              <a:rPr lang="en-US" dirty="0"/>
              <a:t>It internally compares the identity number of the objects.</a:t>
            </a:r>
          </a:p>
          <a:p>
            <a:r>
              <a:rPr lang="en-IN" dirty="0"/>
              <a:t>‘is not’ operator</a:t>
            </a:r>
          </a:p>
        </p:txBody>
      </p:sp>
    </p:spTree>
    <p:extLst>
      <p:ext uri="{BB962C8B-B14F-4D97-AF65-F5344CB8AC3E}">
        <p14:creationId xmlns:p14="http://schemas.microsoft.com/office/powerpoint/2010/main" val="54434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45A6-735A-4CE9-A85B-65EFF1B3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8740-6BB5-46BD-826E-59D7CE93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symbol that performs an operation.</a:t>
            </a:r>
          </a:p>
          <a:p>
            <a:r>
              <a:rPr lang="en-US" dirty="0"/>
              <a:t>Operand</a:t>
            </a:r>
          </a:p>
          <a:p>
            <a:r>
              <a:rPr lang="en-US" dirty="0"/>
              <a:t>Unary operator</a:t>
            </a:r>
          </a:p>
          <a:p>
            <a:pPr lvl="1"/>
            <a:r>
              <a:rPr lang="en-US" dirty="0"/>
              <a:t>Acts on a single operand</a:t>
            </a:r>
          </a:p>
          <a:p>
            <a:r>
              <a:rPr lang="en-US" dirty="0"/>
              <a:t>Binary operator</a:t>
            </a:r>
          </a:p>
          <a:p>
            <a:pPr lvl="1"/>
            <a:r>
              <a:rPr lang="en-US" dirty="0"/>
              <a:t>Acts on two operands</a:t>
            </a:r>
          </a:p>
          <a:p>
            <a:r>
              <a:rPr lang="en-US" dirty="0"/>
              <a:t>Tertiary operator</a:t>
            </a:r>
          </a:p>
          <a:p>
            <a:pPr lvl="1"/>
            <a:r>
              <a:rPr lang="en-US" dirty="0"/>
              <a:t>Acts on three operands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07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D094-FE9E-4608-8303-CD14AC6B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EB48-AD2A-4068-857D-E75EE970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</a:t>
            </a:r>
          </a:p>
          <a:p>
            <a:r>
              <a:rPr lang="en-US" dirty="0"/>
              <a:t>Assignment operator</a:t>
            </a:r>
          </a:p>
          <a:p>
            <a:r>
              <a:rPr lang="en-US" dirty="0"/>
              <a:t>Unary minus operator</a:t>
            </a:r>
          </a:p>
          <a:p>
            <a:r>
              <a:rPr lang="en-US" dirty="0"/>
              <a:t>Relational operator</a:t>
            </a:r>
          </a:p>
          <a:p>
            <a:r>
              <a:rPr lang="en-US" dirty="0"/>
              <a:t>Logical operator</a:t>
            </a:r>
          </a:p>
          <a:p>
            <a:r>
              <a:rPr lang="en-US" dirty="0"/>
              <a:t>Boolean operator</a:t>
            </a:r>
          </a:p>
          <a:p>
            <a:r>
              <a:rPr lang="en-US" dirty="0"/>
              <a:t>Bitwise operator</a:t>
            </a:r>
          </a:p>
          <a:p>
            <a:r>
              <a:rPr lang="en-US" dirty="0"/>
              <a:t>Membership operator</a:t>
            </a:r>
          </a:p>
          <a:p>
            <a:r>
              <a:rPr lang="en-US" dirty="0"/>
              <a:t>Identity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0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4E96-9023-41E5-8936-9096AA6C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7A7B-BD48-4D12-9930-2BFAFAAA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+ for addition</a:t>
            </a:r>
          </a:p>
          <a:p>
            <a:pPr lvl="1"/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- for subtraction</a:t>
            </a:r>
          </a:p>
          <a:p>
            <a:pPr lvl="1"/>
            <a:r>
              <a:rPr lang="en-US" dirty="0"/>
              <a:t>a-b</a:t>
            </a:r>
          </a:p>
          <a:p>
            <a:r>
              <a:rPr lang="en-US" dirty="0"/>
              <a:t>* for multiplication</a:t>
            </a:r>
          </a:p>
          <a:p>
            <a:pPr lvl="1"/>
            <a:r>
              <a:rPr lang="en-US" dirty="0"/>
              <a:t>a*b</a:t>
            </a:r>
          </a:p>
          <a:p>
            <a:r>
              <a:rPr lang="en-US" dirty="0"/>
              <a:t>/ for division</a:t>
            </a:r>
          </a:p>
          <a:p>
            <a:pPr lvl="1"/>
            <a:r>
              <a:rPr lang="en-US" dirty="0"/>
              <a:t>a/b</a:t>
            </a:r>
          </a:p>
          <a:p>
            <a:r>
              <a:rPr lang="en-US" dirty="0"/>
              <a:t>% modulus operator. Gives a remainder of division</a:t>
            </a:r>
          </a:p>
          <a:p>
            <a:pPr lvl="1"/>
            <a:r>
              <a:rPr lang="en-US" dirty="0" err="1"/>
              <a:t>a%b</a:t>
            </a:r>
            <a:endParaRPr lang="en-US" dirty="0"/>
          </a:p>
          <a:p>
            <a:r>
              <a:rPr lang="en-US" dirty="0"/>
              <a:t>** for exponent calculation</a:t>
            </a:r>
          </a:p>
          <a:p>
            <a:pPr lvl="1"/>
            <a:r>
              <a:rPr lang="en-US" dirty="0"/>
              <a:t>a**b    2**3  gives 8</a:t>
            </a:r>
          </a:p>
          <a:p>
            <a:r>
              <a:rPr lang="en-US" dirty="0"/>
              <a:t>// for integer division</a:t>
            </a:r>
          </a:p>
          <a:p>
            <a:pPr lvl="1"/>
            <a:r>
              <a:rPr lang="en-US" dirty="0"/>
              <a:t>a//b      10//3 gives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41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72F6-295D-42C5-96CE-AE63CACF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operators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8B7A-9854-4541-B075-61DCA3AA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Parenthesis</a:t>
            </a:r>
          </a:p>
          <a:p>
            <a:r>
              <a:rPr lang="en-US" dirty="0"/>
              <a:t>Exponentiation</a:t>
            </a:r>
          </a:p>
          <a:p>
            <a:r>
              <a:rPr lang="en-US" dirty="0"/>
              <a:t>Multiplication, division, modulus : all at equal priority </a:t>
            </a:r>
          </a:p>
          <a:p>
            <a:r>
              <a:rPr lang="en-US" dirty="0"/>
              <a:t>Addition and subtraction</a:t>
            </a:r>
          </a:p>
          <a:p>
            <a:r>
              <a:rPr lang="en-US" dirty="0"/>
              <a:t>Assignment </a:t>
            </a:r>
          </a:p>
          <a:p>
            <a:r>
              <a:rPr lang="en-US" dirty="0"/>
              <a:t>E.g.: d = (1+2)*3**2//2+3</a:t>
            </a:r>
          </a:p>
          <a:p>
            <a:pPr lvl="2"/>
            <a:r>
              <a:rPr lang="en-US" dirty="0"/>
              <a:t>First parenthesis are evaluated. d = 3*3**2//2+3</a:t>
            </a:r>
          </a:p>
          <a:p>
            <a:pPr lvl="2"/>
            <a:r>
              <a:rPr lang="en-US" dirty="0"/>
              <a:t>Exponentiation is done next. d = 3*9//2+3</a:t>
            </a:r>
          </a:p>
          <a:p>
            <a:pPr lvl="2"/>
            <a:r>
              <a:rPr lang="en-US" dirty="0"/>
              <a:t>Multiplication, division, modulus at equal priority. d = 27 // 2+3 and then d = 13 + 3</a:t>
            </a:r>
          </a:p>
          <a:p>
            <a:pPr lvl="2"/>
            <a:r>
              <a:rPr lang="en-US" dirty="0"/>
              <a:t>Addition, subtraction. d = 16</a:t>
            </a:r>
          </a:p>
          <a:p>
            <a:pPr lvl="2"/>
            <a:r>
              <a:rPr lang="en-US" dirty="0"/>
              <a:t>Finally, assignment is performed. Finally d -----&gt; 16.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1BEA-E737-4C48-9734-13A868B6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interpreter as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38A3-A4F5-43C1-AFF9-60574471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4-operators.ipynb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06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DA01-66BF-4DA1-9648-77149921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F2FE-67C1-422A-8E92-352F1E18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=</a:t>
            </a:r>
          </a:p>
          <a:p>
            <a:r>
              <a:rPr lang="en-US" dirty="0"/>
              <a:t>+=</a:t>
            </a:r>
          </a:p>
          <a:p>
            <a:r>
              <a:rPr lang="en-US" dirty="0"/>
              <a:t>-=</a:t>
            </a:r>
          </a:p>
          <a:p>
            <a:r>
              <a:rPr lang="en-US" dirty="0"/>
              <a:t>*=</a:t>
            </a:r>
          </a:p>
          <a:p>
            <a:r>
              <a:rPr lang="en-US" dirty="0"/>
              <a:t>/=</a:t>
            </a:r>
          </a:p>
          <a:p>
            <a:r>
              <a:rPr lang="en-US" dirty="0"/>
              <a:t>%=</a:t>
            </a:r>
          </a:p>
          <a:p>
            <a:r>
              <a:rPr lang="en-US" dirty="0"/>
              <a:t>**=</a:t>
            </a:r>
          </a:p>
          <a:p>
            <a:r>
              <a:rPr lang="en-US" dirty="0"/>
              <a:t>//=</a:t>
            </a:r>
          </a:p>
          <a:p>
            <a:r>
              <a:rPr lang="en-US" dirty="0"/>
              <a:t>4-operators.ipynb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49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0A75-4DB3-4B8A-9008-0CD320B8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minus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C758-26AB-4AA4-A2BC-134D1A0D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7</a:t>
            </a:r>
          </a:p>
          <a:p>
            <a:r>
              <a:rPr lang="en-US" dirty="0"/>
              <a:t>print(-n)</a:t>
            </a:r>
          </a:p>
          <a:p>
            <a:r>
              <a:rPr lang="en-US" dirty="0"/>
              <a:t>m = -n</a:t>
            </a:r>
          </a:p>
          <a:p>
            <a:endParaRPr lang="en-US" dirty="0"/>
          </a:p>
          <a:p>
            <a:r>
              <a:rPr lang="en-US" dirty="0"/>
              <a:t>4-operators.ipynb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36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46CF-F0C0-4E29-B702-93E6D56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4126-8EDD-45D4-A705-F8DFF368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&lt;=</a:t>
            </a:r>
          </a:p>
          <a:p>
            <a:r>
              <a:rPr lang="en-US" dirty="0"/>
              <a:t>==</a:t>
            </a:r>
          </a:p>
          <a:p>
            <a:r>
              <a:rPr lang="en-US" dirty="0"/>
              <a:t>!=</a:t>
            </a:r>
          </a:p>
          <a:p>
            <a:endParaRPr lang="en-US" dirty="0"/>
          </a:p>
          <a:p>
            <a:r>
              <a:rPr lang="en-US" dirty="0"/>
              <a:t>4-operators.ipynb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45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462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Operators</vt:lpstr>
      <vt:lpstr>Operator</vt:lpstr>
      <vt:lpstr>Types of operators</vt:lpstr>
      <vt:lpstr>Arithmetic operators</vt:lpstr>
      <vt:lpstr>Order of operators execution</vt:lpstr>
      <vt:lpstr>Using python interpreter as calculator</vt:lpstr>
      <vt:lpstr>Assignment operator</vt:lpstr>
      <vt:lpstr>Unary minus</vt:lpstr>
      <vt:lpstr>Relational operators</vt:lpstr>
      <vt:lpstr>Logical operators</vt:lpstr>
      <vt:lpstr>Boolean operators</vt:lpstr>
      <vt:lpstr>Bitwise operators</vt:lpstr>
      <vt:lpstr>Membership operator</vt:lpstr>
      <vt:lpstr>Identity operators</vt:lpstr>
      <vt:lpstr>Identity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 Joshi</dc:creator>
  <cp:lastModifiedBy>Narayan Joshi</cp:lastModifiedBy>
  <cp:revision>148</cp:revision>
  <dcterms:created xsi:type="dcterms:W3CDTF">2021-07-06T05:33:29Z</dcterms:created>
  <dcterms:modified xsi:type="dcterms:W3CDTF">2022-07-11T08:06:30Z</dcterms:modified>
</cp:coreProperties>
</file>