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856A-8B3B-4B79-8644-7D409AAEB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BC54C-6742-4B9F-AE0D-828C940F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B015-A676-41C6-82BD-7DCAFD9A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D63B-958A-439F-858C-1A7C8AAD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42BC-4BD3-4FF9-A0B4-95418534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68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5CB7-1258-475B-9F4C-B5AA2321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6491-AC40-4AAD-AA0E-4420EA94D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C9035-9B1B-4574-B7E9-31107A3C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AEDC2-CE2A-4154-BC1E-3B93C48C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41B7-41C1-4C60-98E8-BEA47907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D2A85-5A66-48EF-965B-37481BC99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D3017-0D21-4397-BDC8-55FB5B8CF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95B9-BB0C-42DE-89BD-8327093F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BC97-506A-4316-B5BB-A4D8215F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0CC4-6D97-42EE-B201-39BC0C91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1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195A-1F83-459E-A57E-5401FF52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DD1B-83C6-41EA-8D45-001E4399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E10B-A85B-442E-8862-610611F4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3F93-B8CA-4AE2-B756-68B2CA6D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CD47-36BF-4302-B9FD-A3934A15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0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5F39-5ECD-4C9B-AF4F-963576D2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94A5F-1E4E-4B06-ABFB-F08938E6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F4C9-33CE-43F6-B141-EE3D1633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AB6D-B22E-4F24-A476-9D6A892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D192-97E8-4C6D-9444-03FA55D8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BF53-4686-4255-B6D7-0DD4D6D6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A921-8FC2-47E9-BF60-B3DE07443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92A1-F66E-49EF-A7F2-4D93B80A4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F46F8-5C5A-4980-BD85-6F75A7E6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D5B83-A5C2-493B-BB12-6F80CDEF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27743-51B1-48D7-B9B7-6FE1FAC7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7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94D2-BA7E-4BB8-8AAA-443539CC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BE52-7A2C-4728-9554-B8FADCFC2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C93E-84B1-40E9-A3A3-9EC32EFF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F2B64-9755-4A97-8743-AB3EA8151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EE154-A63D-472C-A06E-EF5E5091E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26DE6-81EC-4F00-9C12-D7A873C0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EF5D7-01DA-4578-8AB4-83C83CFB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3F96B-AF19-4D49-90DD-E6382A70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6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0980-98AD-40EB-965D-3A5A097C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EB04A-2A8B-4DDE-BDF5-6A17F3CA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BC6E0-5948-4541-A35C-128BBB8A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D0E18-6028-4053-9DC2-BF7C042B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2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36FE0-17C9-4D6D-9C7B-4288EFE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7E4E-025C-4A8E-BE56-4AE15FAE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B5873-769B-48D4-94FF-3783F7BB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4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6E8B-D047-400C-9004-2180E2293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BCCEE-3E41-44A2-B896-5AFA78A5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6C87-F4B8-4788-B999-59D595185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DA1BA-3314-4361-9A5D-31EED383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03D68-E2AC-472D-9097-A324B3EA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8CD0-6851-49C7-BBF9-826BC9B0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09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2FE9-8CAC-46A8-8051-3EBE4383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364EA-5225-41E4-9EA5-4076F4CD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FEA4A-8249-4815-BD91-BCEB1938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CD3AB-5459-47B2-BC4A-0ED3ADDC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E8996-F037-4BB0-B70C-9CBC0BE1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70239-D6E7-4717-88BE-64B0718E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97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56174-A6A3-459D-A46E-C7047245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FC3B8-8C6F-43C0-8052-CFC33E64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C49C-C849-488C-9D57-F244FFE65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7B307-9D06-4970-847B-A3A462E27D0A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7F82-E0E8-4FFD-BF77-EE4E0801B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A4A78-4B88-4829-8D1E-3EEAF3464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BD23-914D-4BF5-ADF3-D301C922A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28BA-3AAC-439F-9260-2037D0AD3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977E9-0C14-46A5-9C5C-A963F6FDF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9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B8D1-BA9E-40D9-9423-78D0FD37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E3AC-EAD3-4AD9-9808-787CA0117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print()</a:t>
            </a:r>
          </a:p>
          <a:p>
            <a:r>
              <a:rPr lang="en-US" dirty="0"/>
              <a:t>Print variables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Ch-5-Input-and-output.ipynb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6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2A38-6900-4066-B807-AB61A121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7342-72AF-4F67-8E23-EB803F41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Ch-5-Input-and-output.ipynb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76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63DF-F7B0-4881-B061-9602B172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FDD1-B159-40D6-9E8F-139B21A1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 package</a:t>
            </a:r>
          </a:p>
          <a:p>
            <a:r>
              <a:rPr lang="en-US" dirty="0" err="1"/>
              <a:t>sys.argv</a:t>
            </a: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sys.argv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Cmdlineargs-1.py      :  on command prompt</a:t>
            </a:r>
          </a:p>
          <a:p>
            <a:r>
              <a:rPr lang="en-US"/>
              <a:t>Cmdlineargs-2.</a:t>
            </a:r>
            <a:r>
              <a:rPr lang="en-US" dirty="0"/>
              <a:t>py      :  on command prompt</a:t>
            </a:r>
            <a:endParaRPr lang="en-IN" dirty="0"/>
          </a:p>
          <a:p>
            <a:r>
              <a:rPr lang="en-US" dirty="0"/>
              <a:t>Cmdlineargs-3.py      :  on command prompt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99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Input and Output</vt:lpstr>
      <vt:lpstr>Output statement</vt:lpstr>
      <vt:lpstr>Input statement</vt:lpstr>
      <vt:lpstr>Command line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 Joshi</dc:creator>
  <cp:lastModifiedBy>Narayan Joshi</cp:lastModifiedBy>
  <cp:revision>17</cp:revision>
  <dcterms:created xsi:type="dcterms:W3CDTF">2021-07-07T11:15:21Z</dcterms:created>
  <dcterms:modified xsi:type="dcterms:W3CDTF">2021-07-07T11:37:38Z</dcterms:modified>
</cp:coreProperties>
</file>